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07BEE-D05E-453A-BC9C-BDF9F19C5A1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394862A-2E5F-47B8-B5C0-2A482E071807}">
      <dgm:prSet/>
      <dgm:spPr/>
      <dgm:t>
        <a:bodyPr/>
        <a:lstStyle/>
        <a:p>
          <a:r>
            <a:rPr lang="en-ZA"/>
            <a:t>Introduction</a:t>
          </a:r>
          <a:endParaRPr lang="en-US"/>
        </a:p>
      </dgm:t>
    </dgm:pt>
    <dgm:pt modelId="{48EB6F1F-36C4-4E72-8939-F0B812F72472}" type="parTrans" cxnId="{C2EEC74F-4B3D-48DE-ACDD-E9983BCF3F92}">
      <dgm:prSet/>
      <dgm:spPr/>
      <dgm:t>
        <a:bodyPr/>
        <a:lstStyle/>
        <a:p>
          <a:endParaRPr lang="en-US"/>
        </a:p>
      </dgm:t>
    </dgm:pt>
    <dgm:pt modelId="{8F3911C1-619F-422A-A3C5-52B93B06D1D6}" type="sibTrans" cxnId="{C2EEC74F-4B3D-48DE-ACDD-E9983BCF3F92}">
      <dgm:prSet/>
      <dgm:spPr/>
      <dgm:t>
        <a:bodyPr/>
        <a:lstStyle/>
        <a:p>
          <a:endParaRPr lang="en-US"/>
        </a:p>
      </dgm:t>
    </dgm:pt>
    <dgm:pt modelId="{2EDC2FEB-0893-4585-BA33-F81DC58C81D7}">
      <dgm:prSet/>
      <dgm:spPr/>
      <dgm:t>
        <a:bodyPr/>
        <a:lstStyle/>
        <a:p>
          <a:r>
            <a:rPr lang="en-ZA"/>
            <a:t>Research problem</a:t>
          </a:r>
          <a:endParaRPr lang="en-US"/>
        </a:p>
      </dgm:t>
    </dgm:pt>
    <dgm:pt modelId="{8D22B2A0-E10A-4B5C-8620-3C9B51BC1EB6}" type="parTrans" cxnId="{5BB6FDD8-03D8-4161-864A-2C05A45514C3}">
      <dgm:prSet/>
      <dgm:spPr/>
      <dgm:t>
        <a:bodyPr/>
        <a:lstStyle/>
        <a:p>
          <a:endParaRPr lang="en-US"/>
        </a:p>
      </dgm:t>
    </dgm:pt>
    <dgm:pt modelId="{CF2F998F-72A5-4F8B-AF75-EC4875862087}" type="sibTrans" cxnId="{5BB6FDD8-03D8-4161-864A-2C05A45514C3}">
      <dgm:prSet/>
      <dgm:spPr/>
      <dgm:t>
        <a:bodyPr/>
        <a:lstStyle/>
        <a:p>
          <a:endParaRPr lang="en-US"/>
        </a:p>
      </dgm:t>
    </dgm:pt>
    <dgm:pt modelId="{64997D95-2771-4942-8B31-6D2FEF9811BB}">
      <dgm:prSet/>
      <dgm:spPr/>
      <dgm:t>
        <a:bodyPr/>
        <a:lstStyle/>
        <a:p>
          <a:r>
            <a:rPr lang="en-ZA"/>
            <a:t>Similar work</a:t>
          </a:r>
          <a:endParaRPr lang="en-US"/>
        </a:p>
      </dgm:t>
    </dgm:pt>
    <dgm:pt modelId="{DCC9CDF7-6BDE-4106-A20C-E875CD3F8F33}" type="parTrans" cxnId="{8A651714-44EA-4D53-B9D6-AE464BC70CFF}">
      <dgm:prSet/>
      <dgm:spPr/>
      <dgm:t>
        <a:bodyPr/>
        <a:lstStyle/>
        <a:p>
          <a:endParaRPr lang="en-US"/>
        </a:p>
      </dgm:t>
    </dgm:pt>
    <dgm:pt modelId="{58E9EDCB-FB99-47E7-A454-5E3F2FF90C87}" type="sibTrans" cxnId="{8A651714-44EA-4D53-B9D6-AE464BC70CFF}">
      <dgm:prSet/>
      <dgm:spPr/>
      <dgm:t>
        <a:bodyPr/>
        <a:lstStyle/>
        <a:p>
          <a:endParaRPr lang="en-US"/>
        </a:p>
      </dgm:t>
    </dgm:pt>
    <dgm:pt modelId="{16443431-3F8D-4426-9D9A-72AA2362D3F1}">
      <dgm:prSet/>
      <dgm:spPr/>
      <dgm:t>
        <a:bodyPr/>
        <a:lstStyle/>
        <a:p>
          <a:r>
            <a:rPr lang="en-ZA"/>
            <a:t>Model</a:t>
          </a:r>
          <a:endParaRPr lang="en-US"/>
        </a:p>
      </dgm:t>
    </dgm:pt>
    <dgm:pt modelId="{F51487E9-6890-4133-8CFE-738EC2713308}" type="parTrans" cxnId="{DDC7ADE7-EE1F-45DC-A5F2-736B4D3ABAB6}">
      <dgm:prSet/>
      <dgm:spPr/>
      <dgm:t>
        <a:bodyPr/>
        <a:lstStyle/>
        <a:p>
          <a:endParaRPr lang="en-US"/>
        </a:p>
      </dgm:t>
    </dgm:pt>
    <dgm:pt modelId="{01B3C46B-836C-4809-A5CD-A29D2FCB582C}" type="sibTrans" cxnId="{DDC7ADE7-EE1F-45DC-A5F2-736B4D3ABAB6}">
      <dgm:prSet/>
      <dgm:spPr/>
      <dgm:t>
        <a:bodyPr/>
        <a:lstStyle/>
        <a:p>
          <a:endParaRPr lang="en-US"/>
        </a:p>
      </dgm:t>
    </dgm:pt>
    <dgm:pt modelId="{BA125D70-7FE9-4ECC-A90F-F90A585E92B8}">
      <dgm:prSet/>
      <dgm:spPr/>
      <dgm:t>
        <a:bodyPr/>
        <a:lstStyle/>
        <a:p>
          <a:r>
            <a:rPr lang="en-ZA"/>
            <a:t>Results</a:t>
          </a:r>
          <a:endParaRPr lang="en-US"/>
        </a:p>
      </dgm:t>
    </dgm:pt>
    <dgm:pt modelId="{BE739FB8-3923-4FA2-AD5E-72F18F7CF6E1}" type="parTrans" cxnId="{D5F3F256-E7A8-43EA-8C56-D9EC47E7CE5A}">
      <dgm:prSet/>
      <dgm:spPr/>
      <dgm:t>
        <a:bodyPr/>
        <a:lstStyle/>
        <a:p>
          <a:endParaRPr lang="en-US"/>
        </a:p>
      </dgm:t>
    </dgm:pt>
    <dgm:pt modelId="{722684C8-26FB-4377-98F6-B8D38176EBC3}" type="sibTrans" cxnId="{D5F3F256-E7A8-43EA-8C56-D9EC47E7CE5A}">
      <dgm:prSet/>
      <dgm:spPr/>
      <dgm:t>
        <a:bodyPr/>
        <a:lstStyle/>
        <a:p>
          <a:endParaRPr lang="en-US"/>
        </a:p>
      </dgm:t>
    </dgm:pt>
    <dgm:pt modelId="{8216934B-6F0A-4B60-8906-42093157879B}">
      <dgm:prSet/>
      <dgm:spPr/>
      <dgm:t>
        <a:bodyPr/>
        <a:lstStyle/>
        <a:p>
          <a:r>
            <a:rPr lang="en-ZA"/>
            <a:t>conclusion</a:t>
          </a:r>
          <a:br>
            <a:rPr lang="en-ZA"/>
          </a:br>
          <a:endParaRPr lang="en-US"/>
        </a:p>
      </dgm:t>
    </dgm:pt>
    <dgm:pt modelId="{118CD329-905A-41F8-BA8F-E7C4B6B407B0}" type="parTrans" cxnId="{90320B38-6D37-46E8-A630-8827C389ED05}">
      <dgm:prSet/>
      <dgm:spPr/>
      <dgm:t>
        <a:bodyPr/>
        <a:lstStyle/>
        <a:p>
          <a:endParaRPr lang="en-US"/>
        </a:p>
      </dgm:t>
    </dgm:pt>
    <dgm:pt modelId="{ACA2B836-9E24-42E8-AEB7-EDA695B57974}" type="sibTrans" cxnId="{90320B38-6D37-46E8-A630-8827C389ED05}">
      <dgm:prSet/>
      <dgm:spPr/>
      <dgm:t>
        <a:bodyPr/>
        <a:lstStyle/>
        <a:p>
          <a:endParaRPr lang="en-US"/>
        </a:p>
      </dgm:t>
    </dgm:pt>
    <dgm:pt modelId="{EA02FC11-0BCE-4429-B397-620E4AD381AC}" type="pres">
      <dgm:prSet presAssocID="{BB007BEE-D05E-453A-BC9C-BDF9F19C5A11}" presName="vert0" presStyleCnt="0">
        <dgm:presLayoutVars>
          <dgm:dir/>
          <dgm:animOne val="branch"/>
          <dgm:animLvl val="lvl"/>
        </dgm:presLayoutVars>
      </dgm:prSet>
      <dgm:spPr/>
    </dgm:pt>
    <dgm:pt modelId="{7A590215-8D2E-4ADF-8EBB-62A053FF8E51}" type="pres">
      <dgm:prSet presAssocID="{3394862A-2E5F-47B8-B5C0-2A482E071807}" presName="thickLine" presStyleLbl="alignNode1" presStyleIdx="0" presStyleCnt="6"/>
      <dgm:spPr/>
    </dgm:pt>
    <dgm:pt modelId="{66D286BC-8229-44EA-83D1-4A1A1F4644DC}" type="pres">
      <dgm:prSet presAssocID="{3394862A-2E5F-47B8-B5C0-2A482E071807}" presName="horz1" presStyleCnt="0"/>
      <dgm:spPr/>
    </dgm:pt>
    <dgm:pt modelId="{14B14C83-A28D-4D30-9015-641F56869495}" type="pres">
      <dgm:prSet presAssocID="{3394862A-2E5F-47B8-B5C0-2A482E071807}" presName="tx1" presStyleLbl="revTx" presStyleIdx="0" presStyleCnt="6"/>
      <dgm:spPr/>
    </dgm:pt>
    <dgm:pt modelId="{253E6D7D-1DF9-4FEA-9BB2-AAD0B6886945}" type="pres">
      <dgm:prSet presAssocID="{3394862A-2E5F-47B8-B5C0-2A482E071807}" presName="vert1" presStyleCnt="0"/>
      <dgm:spPr/>
    </dgm:pt>
    <dgm:pt modelId="{7010C077-D48E-4973-93B6-758FC2F527EA}" type="pres">
      <dgm:prSet presAssocID="{2EDC2FEB-0893-4585-BA33-F81DC58C81D7}" presName="thickLine" presStyleLbl="alignNode1" presStyleIdx="1" presStyleCnt="6"/>
      <dgm:spPr/>
    </dgm:pt>
    <dgm:pt modelId="{957FDB59-E259-49B7-B85F-24A346EC80C5}" type="pres">
      <dgm:prSet presAssocID="{2EDC2FEB-0893-4585-BA33-F81DC58C81D7}" presName="horz1" presStyleCnt="0"/>
      <dgm:spPr/>
    </dgm:pt>
    <dgm:pt modelId="{7874913A-F7B0-4091-944F-2C3B3F307A8C}" type="pres">
      <dgm:prSet presAssocID="{2EDC2FEB-0893-4585-BA33-F81DC58C81D7}" presName="tx1" presStyleLbl="revTx" presStyleIdx="1" presStyleCnt="6"/>
      <dgm:spPr/>
    </dgm:pt>
    <dgm:pt modelId="{CB6D288E-2665-4AF6-8325-A8A8034C1A8E}" type="pres">
      <dgm:prSet presAssocID="{2EDC2FEB-0893-4585-BA33-F81DC58C81D7}" presName="vert1" presStyleCnt="0"/>
      <dgm:spPr/>
    </dgm:pt>
    <dgm:pt modelId="{3E10F7EB-37C2-4777-A8EB-6BAE2C94CE12}" type="pres">
      <dgm:prSet presAssocID="{64997D95-2771-4942-8B31-6D2FEF9811BB}" presName="thickLine" presStyleLbl="alignNode1" presStyleIdx="2" presStyleCnt="6"/>
      <dgm:spPr/>
    </dgm:pt>
    <dgm:pt modelId="{139339E3-C8B9-4FD3-9979-54E2DECD9ADB}" type="pres">
      <dgm:prSet presAssocID="{64997D95-2771-4942-8B31-6D2FEF9811BB}" presName="horz1" presStyleCnt="0"/>
      <dgm:spPr/>
    </dgm:pt>
    <dgm:pt modelId="{102514BB-A64F-4640-B456-E39B04CD1621}" type="pres">
      <dgm:prSet presAssocID="{64997D95-2771-4942-8B31-6D2FEF9811BB}" presName="tx1" presStyleLbl="revTx" presStyleIdx="2" presStyleCnt="6"/>
      <dgm:spPr/>
    </dgm:pt>
    <dgm:pt modelId="{CE5FC0EE-A220-45E0-B535-8590F4EE7E29}" type="pres">
      <dgm:prSet presAssocID="{64997D95-2771-4942-8B31-6D2FEF9811BB}" presName="vert1" presStyleCnt="0"/>
      <dgm:spPr/>
    </dgm:pt>
    <dgm:pt modelId="{4D79A3BA-97D3-4109-9101-7E8B2BACD22F}" type="pres">
      <dgm:prSet presAssocID="{16443431-3F8D-4426-9D9A-72AA2362D3F1}" presName="thickLine" presStyleLbl="alignNode1" presStyleIdx="3" presStyleCnt="6"/>
      <dgm:spPr/>
    </dgm:pt>
    <dgm:pt modelId="{82732686-3BBA-4B98-8532-0F3480267D09}" type="pres">
      <dgm:prSet presAssocID="{16443431-3F8D-4426-9D9A-72AA2362D3F1}" presName="horz1" presStyleCnt="0"/>
      <dgm:spPr/>
    </dgm:pt>
    <dgm:pt modelId="{5F00BF0F-CB57-4FCA-9995-E2E2BBC0123E}" type="pres">
      <dgm:prSet presAssocID="{16443431-3F8D-4426-9D9A-72AA2362D3F1}" presName="tx1" presStyleLbl="revTx" presStyleIdx="3" presStyleCnt="6"/>
      <dgm:spPr/>
    </dgm:pt>
    <dgm:pt modelId="{48951B72-AFA9-4D5F-B1EF-000648DC87DD}" type="pres">
      <dgm:prSet presAssocID="{16443431-3F8D-4426-9D9A-72AA2362D3F1}" presName="vert1" presStyleCnt="0"/>
      <dgm:spPr/>
    </dgm:pt>
    <dgm:pt modelId="{8ADA4352-CC1A-4EED-97F0-FC5832F4C1AD}" type="pres">
      <dgm:prSet presAssocID="{BA125D70-7FE9-4ECC-A90F-F90A585E92B8}" presName="thickLine" presStyleLbl="alignNode1" presStyleIdx="4" presStyleCnt="6"/>
      <dgm:spPr/>
    </dgm:pt>
    <dgm:pt modelId="{1142EF7E-5CC4-44CF-9FFE-37348FC1D929}" type="pres">
      <dgm:prSet presAssocID="{BA125D70-7FE9-4ECC-A90F-F90A585E92B8}" presName="horz1" presStyleCnt="0"/>
      <dgm:spPr/>
    </dgm:pt>
    <dgm:pt modelId="{1354AD2B-D0CD-458C-BEA2-98599647E0AB}" type="pres">
      <dgm:prSet presAssocID="{BA125D70-7FE9-4ECC-A90F-F90A585E92B8}" presName="tx1" presStyleLbl="revTx" presStyleIdx="4" presStyleCnt="6"/>
      <dgm:spPr/>
    </dgm:pt>
    <dgm:pt modelId="{87BF17F6-8B7E-440C-829A-DC7B4CFB7192}" type="pres">
      <dgm:prSet presAssocID="{BA125D70-7FE9-4ECC-A90F-F90A585E92B8}" presName="vert1" presStyleCnt="0"/>
      <dgm:spPr/>
    </dgm:pt>
    <dgm:pt modelId="{8D3F7FC2-D9AE-437B-8F49-9D43821E24FB}" type="pres">
      <dgm:prSet presAssocID="{8216934B-6F0A-4B60-8906-42093157879B}" presName="thickLine" presStyleLbl="alignNode1" presStyleIdx="5" presStyleCnt="6"/>
      <dgm:spPr/>
    </dgm:pt>
    <dgm:pt modelId="{0B52FD83-2BE0-4F10-AB5B-5B781F59BE78}" type="pres">
      <dgm:prSet presAssocID="{8216934B-6F0A-4B60-8906-42093157879B}" presName="horz1" presStyleCnt="0"/>
      <dgm:spPr/>
    </dgm:pt>
    <dgm:pt modelId="{BCB6B217-3BD8-46B0-8C8C-F488804E3E80}" type="pres">
      <dgm:prSet presAssocID="{8216934B-6F0A-4B60-8906-42093157879B}" presName="tx1" presStyleLbl="revTx" presStyleIdx="5" presStyleCnt="6"/>
      <dgm:spPr/>
    </dgm:pt>
    <dgm:pt modelId="{86EC54ED-B12C-41E2-AB6A-2D56C154D2E5}" type="pres">
      <dgm:prSet presAssocID="{8216934B-6F0A-4B60-8906-42093157879B}" presName="vert1" presStyleCnt="0"/>
      <dgm:spPr/>
    </dgm:pt>
  </dgm:ptLst>
  <dgm:cxnLst>
    <dgm:cxn modelId="{8A651714-44EA-4D53-B9D6-AE464BC70CFF}" srcId="{BB007BEE-D05E-453A-BC9C-BDF9F19C5A11}" destId="{64997D95-2771-4942-8B31-6D2FEF9811BB}" srcOrd="2" destOrd="0" parTransId="{DCC9CDF7-6BDE-4106-A20C-E875CD3F8F33}" sibTransId="{58E9EDCB-FB99-47E7-A454-5E3F2FF90C87}"/>
    <dgm:cxn modelId="{6FED3C26-E8B0-4109-BF55-8BFBDDFA616C}" type="presOf" srcId="{2EDC2FEB-0893-4585-BA33-F81DC58C81D7}" destId="{7874913A-F7B0-4091-944F-2C3B3F307A8C}" srcOrd="0" destOrd="0" presId="urn:microsoft.com/office/officeart/2008/layout/LinedList"/>
    <dgm:cxn modelId="{90320B38-6D37-46E8-A630-8827C389ED05}" srcId="{BB007BEE-D05E-453A-BC9C-BDF9F19C5A11}" destId="{8216934B-6F0A-4B60-8906-42093157879B}" srcOrd="5" destOrd="0" parTransId="{118CD329-905A-41F8-BA8F-E7C4B6B407B0}" sibTransId="{ACA2B836-9E24-42E8-AEB7-EDA695B57974}"/>
    <dgm:cxn modelId="{0B6E435F-ABF3-4E04-A280-B85AD51ED60F}" type="presOf" srcId="{64997D95-2771-4942-8B31-6D2FEF9811BB}" destId="{102514BB-A64F-4640-B456-E39B04CD1621}" srcOrd="0" destOrd="0" presId="urn:microsoft.com/office/officeart/2008/layout/LinedList"/>
    <dgm:cxn modelId="{C2EEC74F-4B3D-48DE-ACDD-E9983BCF3F92}" srcId="{BB007BEE-D05E-453A-BC9C-BDF9F19C5A11}" destId="{3394862A-2E5F-47B8-B5C0-2A482E071807}" srcOrd="0" destOrd="0" parTransId="{48EB6F1F-36C4-4E72-8939-F0B812F72472}" sibTransId="{8F3911C1-619F-422A-A3C5-52B93B06D1D6}"/>
    <dgm:cxn modelId="{D5F3F256-E7A8-43EA-8C56-D9EC47E7CE5A}" srcId="{BB007BEE-D05E-453A-BC9C-BDF9F19C5A11}" destId="{BA125D70-7FE9-4ECC-A90F-F90A585E92B8}" srcOrd="4" destOrd="0" parTransId="{BE739FB8-3923-4FA2-AD5E-72F18F7CF6E1}" sibTransId="{722684C8-26FB-4377-98F6-B8D38176EBC3}"/>
    <dgm:cxn modelId="{9230B457-41D3-435C-BF60-5DB2CD4C8AA7}" type="presOf" srcId="{16443431-3F8D-4426-9D9A-72AA2362D3F1}" destId="{5F00BF0F-CB57-4FCA-9995-E2E2BBC0123E}" srcOrd="0" destOrd="0" presId="urn:microsoft.com/office/officeart/2008/layout/LinedList"/>
    <dgm:cxn modelId="{5F451A82-96F6-40D3-AB65-764A856F6B38}" type="presOf" srcId="{BB007BEE-D05E-453A-BC9C-BDF9F19C5A11}" destId="{EA02FC11-0BCE-4429-B397-620E4AD381AC}" srcOrd="0" destOrd="0" presId="urn:microsoft.com/office/officeart/2008/layout/LinedList"/>
    <dgm:cxn modelId="{C92DBAA1-A122-4089-9D59-B03B2F3B51A9}" type="presOf" srcId="{8216934B-6F0A-4B60-8906-42093157879B}" destId="{BCB6B217-3BD8-46B0-8C8C-F488804E3E80}" srcOrd="0" destOrd="0" presId="urn:microsoft.com/office/officeart/2008/layout/LinedList"/>
    <dgm:cxn modelId="{FE12CAC4-600E-43D1-9843-BCB725FC0CDF}" type="presOf" srcId="{BA125D70-7FE9-4ECC-A90F-F90A585E92B8}" destId="{1354AD2B-D0CD-458C-BEA2-98599647E0AB}" srcOrd="0" destOrd="0" presId="urn:microsoft.com/office/officeart/2008/layout/LinedList"/>
    <dgm:cxn modelId="{EDDF34C7-C172-4517-AF0B-60E933319015}" type="presOf" srcId="{3394862A-2E5F-47B8-B5C0-2A482E071807}" destId="{14B14C83-A28D-4D30-9015-641F56869495}" srcOrd="0" destOrd="0" presId="urn:microsoft.com/office/officeart/2008/layout/LinedList"/>
    <dgm:cxn modelId="{5BB6FDD8-03D8-4161-864A-2C05A45514C3}" srcId="{BB007BEE-D05E-453A-BC9C-BDF9F19C5A11}" destId="{2EDC2FEB-0893-4585-BA33-F81DC58C81D7}" srcOrd="1" destOrd="0" parTransId="{8D22B2A0-E10A-4B5C-8620-3C9B51BC1EB6}" sibTransId="{CF2F998F-72A5-4F8B-AF75-EC4875862087}"/>
    <dgm:cxn modelId="{DDC7ADE7-EE1F-45DC-A5F2-736B4D3ABAB6}" srcId="{BB007BEE-D05E-453A-BC9C-BDF9F19C5A11}" destId="{16443431-3F8D-4426-9D9A-72AA2362D3F1}" srcOrd="3" destOrd="0" parTransId="{F51487E9-6890-4133-8CFE-738EC2713308}" sibTransId="{01B3C46B-836C-4809-A5CD-A29D2FCB582C}"/>
    <dgm:cxn modelId="{87181ACA-55A3-4D2C-A7CE-8AC294AC7E7B}" type="presParOf" srcId="{EA02FC11-0BCE-4429-B397-620E4AD381AC}" destId="{7A590215-8D2E-4ADF-8EBB-62A053FF8E51}" srcOrd="0" destOrd="0" presId="urn:microsoft.com/office/officeart/2008/layout/LinedList"/>
    <dgm:cxn modelId="{0D4DB3BE-C249-4450-B1F1-2D730119EB60}" type="presParOf" srcId="{EA02FC11-0BCE-4429-B397-620E4AD381AC}" destId="{66D286BC-8229-44EA-83D1-4A1A1F4644DC}" srcOrd="1" destOrd="0" presId="urn:microsoft.com/office/officeart/2008/layout/LinedList"/>
    <dgm:cxn modelId="{A0260D28-12F5-4303-9921-0ED242BB3D61}" type="presParOf" srcId="{66D286BC-8229-44EA-83D1-4A1A1F4644DC}" destId="{14B14C83-A28D-4D30-9015-641F56869495}" srcOrd="0" destOrd="0" presId="urn:microsoft.com/office/officeart/2008/layout/LinedList"/>
    <dgm:cxn modelId="{5CDBC659-406A-4BB3-910B-BEE0E279BF35}" type="presParOf" srcId="{66D286BC-8229-44EA-83D1-4A1A1F4644DC}" destId="{253E6D7D-1DF9-4FEA-9BB2-AAD0B6886945}" srcOrd="1" destOrd="0" presId="urn:microsoft.com/office/officeart/2008/layout/LinedList"/>
    <dgm:cxn modelId="{D75DFEA8-FC19-4574-B9CC-04C7E8E9C7D9}" type="presParOf" srcId="{EA02FC11-0BCE-4429-B397-620E4AD381AC}" destId="{7010C077-D48E-4973-93B6-758FC2F527EA}" srcOrd="2" destOrd="0" presId="urn:microsoft.com/office/officeart/2008/layout/LinedList"/>
    <dgm:cxn modelId="{78292DE4-B369-4F6F-9AE3-2B42FA03B06E}" type="presParOf" srcId="{EA02FC11-0BCE-4429-B397-620E4AD381AC}" destId="{957FDB59-E259-49B7-B85F-24A346EC80C5}" srcOrd="3" destOrd="0" presId="urn:microsoft.com/office/officeart/2008/layout/LinedList"/>
    <dgm:cxn modelId="{5129AB4D-E003-4043-BE57-D90397DEB7FB}" type="presParOf" srcId="{957FDB59-E259-49B7-B85F-24A346EC80C5}" destId="{7874913A-F7B0-4091-944F-2C3B3F307A8C}" srcOrd="0" destOrd="0" presId="urn:microsoft.com/office/officeart/2008/layout/LinedList"/>
    <dgm:cxn modelId="{37A4EABB-6CAC-4660-A8B1-C2FE929AAAA0}" type="presParOf" srcId="{957FDB59-E259-49B7-B85F-24A346EC80C5}" destId="{CB6D288E-2665-4AF6-8325-A8A8034C1A8E}" srcOrd="1" destOrd="0" presId="urn:microsoft.com/office/officeart/2008/layout/LinedList"/>
    <dgm:cxn modelId="{095B8324-417B-4581-924A-630AF58140DE}" type="presParOf" srcId="{EA02FC11-0BCE-4429-B397-620E4AD381AC}" destId="{3E10F7EB-37C2-4777-A8EB-6BAE2C94CE12}" srcOrd="4" destOrd="0" presId="urn:microsoft.com/office/officeart/2008/layout/LinedList"/>
    <dgm:cxn modelId="{45388CEE-0FEE-4817-80A3-FAF6E5AD04CC}" type="presParOf" srcId="{EA02FC11-0BCE-4429-B397-620E4AD381AC}" destId="{139339E3-C8B9-4FD3-9979-54E2DECD9ADB}" srcOrd="5" destOrd="0" presId="urn:microsoft.com/office/officeart/2008/layout/LinedList"/>
    <dgm:cxn modelId="{44354814-6E05-4641-ADCB-D314233A37F0}" type="presParOf" srcId="{139339E3-C8B9-4FD3-9979-54E2DECD9ADB}" destId="{102514BB-A64F-4640-B456-E39B04CD1621}" srcOrd="0" destOrd="0" presId="urn:microsoft.com/office/officeart/2008/layout/LinedList"/>
    <dgm:cxn modelId="{7A9D9FEF-54B3-43F2-8A1A-1FD9A006EEE8}" type="presParOf" srcId="{139339E3-C8B9-4FD3-9979-54E2DECD9ADB}" destId="{CE5FC0EE-A220-45E0-B535-8590F4EE7E29}" srcOrd="1" destOrd="0" presId="urn:microsoft.com/office/officeart/2008/layout/LinedList"/>
    <dgm:cxn modelId="{C0421BC2-2F7E-4BD1-A463-051C02E57C9E}" type="presParOf" srcId="{EA02FC11-0BCE-4429-B397-620E4AD381AC}" destId="{4D79A3BA-97D3-4109-9101-7E8B2BACD22F}" srcOrd="6" destOrd="0" presId="urn:microsoft.com/office/officeart/2008/layout/LinedList"/>
    <dgm:cxn modelId="{B3FFCE96-69DF-4DE9-86D1-15D64499D424}" type="presParOf" srcId="{EA02FC11-0BCE-4429-B397-620E4AD381AC}" destId="{82732686-3BBA-4B98-8532-0F3480267D09}" srcOrd="7" destOrd="0" presId="urn:microsoft.com/office/officeart/2008/layout/LinedList"/>
    <dgm:cxn modelId="{9E6CDA85-AEF2-4B7B-A3C0-3C2FCDC34FAA}" type="presParOf" srcId="{82732686-3BBA-4B98-8532-0F3480267D09}" destId="{5F00BF0F-CB57-4FCA-9995-E2E2BBC0123E}" srcOrd="0" destOrd="0" presId="urn:microsoft.com/office/officeart/2008/layout/LinedList"/>
    <dgm:cxn modelId="{A3DCECC0-FBC4-4F5F-ABD0-6980B232CFA0}" type="presParOf" srcId="{82732686-3BBA-4B98-8532-0F3480267D09}" destId="{48951B72-AFA9-4D5F-B1EF-000648DC87DD}" srcOrd="1" destOrd="0" presId="urn:microsoft.com/office/officeart/2008/layout/LinedList"/>
    <dgm:cxn modelId="{FD7FDCC7-6AAC-49F7-9AA5-0C22C9C4333F}" type="presParOf" srcId="{EA02FC11-0BCE-4429-B397-620E4AD381AC}" destId="{8ADA4352-CC1A-4EED-97F0-FC5832F4C1AD}" srcOrd="8" destOrd="0" presId="urn:microsoft.com/office/officeart/2008/layout/LinedList"/>
    <dgm:cxn modelId="{FD107B42-5848-4494-9342-7E977D7C1099}" type="presParOf" srcId="{EA02FC11-0BCE-4429-B397-620E4AD381AC}" destId="{1142EF7E-5CC4-44CF-9FFE-37348FC1D929}" srcOrd="9" destOrd="0" presId="urn:microsoft.com/office/officeart/2008/layout/LinedList"/>
    <dgm:cxn modelId="{4B541F7D-F682-4324-8C8B-B50D525B4177}" type="presParOf" srcId="{1142EF7E-5CC4-44CF-9FFE-37348FC1D929}" destId="{1354AD2B-D0CD-458C-BEA2-98599647E0AB}" srcOrd="0" destOrd="0" presId="urn:microsoft.com/office/officeart/2008/layout/LinedList"/>
    <dgm:cxn modelId="{3C164D1F-72C3-4BE2-ABFC-FB8F07B1CF62}" type="presParOf" srcId="{1142EF7E-5CC4-44CF-9FFE-37348FC1D929}" destId="{87BF17F6-8B7E-440C-829A-DC7B4CFB7192}" srcOrd="1" destOrd="0" presId="urn:microsoft.com/office/officeart/2008/layout/LinedList"/>
    <dgm:cxn modelId="{65492DC0-AE68-4DA9-B2D4-36A4DD4BF1EB}" type="presParOf" srcId="{EA02FC11-0BCE-4429-B397-620E4AD381AC}" destId="{8D3F7FC2-D9AE-437B-8F49-9D43821E24FB}" srcOrd="10" destOrd="0" presId="urn:microsoft.com/office/officeart/2008/layout/LinedList"/>
    <dgm:cxn modelId="{4AD522C7-94AC-4C9D-94B6-CBFB376C11E3}" type="presParOf" srcId="{EA02FC11-0BCE-4429-B397-620E4AD381AC}" destId="{0B52FD83-2BE0-4F10-AB5B-5B781F59BE78}" srcOrd="11" destOrd="0" presId="urn:microsoft.com/office/officeart/2008/layout/LinedList"/>
    <dgm:cxn modelId="{0C457A8A-C2A6-43B0-A133-C25E2771883A}" type="presParOf" srcId="{0B52FD83-2BE0-4F10-AB5B-5B781F59BE78}" destId="{BCB6B217-3BD8-46B0-8C8C-F488804E3E80}" srcOrd="0" destOrd="0" presId="urn:microsoft.com/office/officeart/2008/layout/LinedList"/>
    <dgm:cxn modelId="{955723CD-2A49-4938-B1D4-136C7177B18D}" type="presParOf" srcId="{0B52FD83-2BE0-4F10-AB5B-5B781F59BE78}" destId="{86EC54ED-B12C-41E2-AB6A-2D56C154D2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19BD8-8A3A-4896-B6E5-51FB61EA2E2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1772A3-E31B-4694-9664-13256186D923}">
      <dgm:prSet/>
      <dgm:spPr/>
      <dgm:t>
        <a:bodyPr/>
        <a:lstStyle/>
        <a:p>
          <a:r>
            <a:rPr lang="en-ZA"/>
            <a:t>Dataset :</a:t>
          </a:r>
          <a:endParaRPr lang="en-US"/>
        </a:p>
      </dgm:t>
    </dgm:pt>
    <dgm:pt modelId="{0B85E5ED-CA1F-4877-9F96-4C620C534DA7}" type="parTrans" cxnId="{EBB1AF27-47AA-4E3A-902E-25484DD82C76}">
      <dgm:prSet/>
      <dgm:spPr/>
      <dgm:t>
        <a:bodyPr/>
        <a:lstStyle/>
        <a:p>
          <a:endParaRPr lang="en-US"/>
        </a:p>
      </dgm:t>
    </dgm:pt>
    <dgm:pt modelId="{37F3AA2B-E01E-4BC2-9C95-599E55400CA4}" type="sibTrans" cxnId="{EBB1AF27-47AA-4E3A-902E-25484DD82C76}">
      <dgm:prSet/>
      <dgm:spPr/>
      <dgm:t>
        <a:bodyPr/>
        <a:lstStyle/>
        <a:p>
          <a:endParaRPr lang="en-US"/>
        </a:p>
      </dgm:t>
    </dgm:pt>
    <dgm:pt modelId="{C2DEA45E-0E87-4ECB-986E-D510ECE414C4}">
      <dgm:prSet/>
      <dgm:spPr/>
      <dgm:t>
        <a:bodyPr/>
        <a:lstStyle/>
        <a:p>
          <a:r>
            <a:rPr lang="en-ZA" dirty="0"/>
            <a:t>Subset of CK+( the 327 emotion labelled pictures In the set)</a:t>
          </a:r>
          <a:endParaRPr lang="en-US" dirty="0"/>
        </a:p>
      </dgm:t>
    </dgm:pt>
    <dgm:pt modelId="{2CD71C84-9A15-4EDF-9193-F011AEDA776E}" type="parTrans" cxnId="{A9A02E9D-F99B-458D-A373-2B86AEC9EDDD}">
      <dgm:prSet/>
      <dgm:spPr/>
      <dgm:t>
        <a:bodyPr/>
        <a:lstStyle/>
        <a:p>
          <a:endParaRPr lang="en-US"/>
        </a:p>
      </dgm:t>
    </dgm:pt>
    <dgm:pt modelId="{FE786636-499B-4A0A-B5D1-631AF9BAB4E4}" type="sibTrans" cxnId="{A9A02E9D-F99B-458D-A373-2B86AEC9EDDD}">
      <dgm:prSet/>
      <dgm:spPr/>
      <dgm:t>
        <a:bodyPr/>
        <a:lstStyle/>
        <a:p>
          <a:endParaRPr lang="en-US"/>
        </a:p>
      </dgm:t>
    </dgm:pt>
    <dgm:pt modelId="{019300E8-3A67-401C-9ED9-DC1C0A67D29B}">
      <dgm:prSet/>
      <dgm:spPr/>
      <dgm:t>
        <a:bodyPr/>
        <a:lstStyle/>
        <a:p>
          <a:r>
            <a:rPr lang="en-ZA"/>
            <a:t>Libraries : </a:t>
          </a:r>
          <a:endParaRPr lang="en-US"/>
        </a:p>
      </dgm:t>
    </dgm:pt>
    <dgm:pt modelId="{FAF81A9B-1CA8-43D0-A89E-8CE9653EF2B6}" type="parTrans" cxnId="{9F903C57-B5BF-477F-8E40-CD0120C9F3F8}">
      <dgm:prSet/>
      <dgm:spPr/>
      <dgm:t>
        <a:bodyPr/>
        <a:lstStyle/>
        <a:p>
          <a:endParaRPr lang="en-US"/>
        </a:p>
      </dgm:t>
    </dgm:pt>
    <dgm:pt modelId="{EBAAEA3E-1CF4-41FE-8E44-8768A69B521B}" type="sibTrans" cxnId="{9F903C57-B5BF-477F-8E40-CD0120C9F3F8}">
      <dgm:prSet/>
      <dgm:spPr/>
      <dgm:t>
        <a:bodyPr/>
        <a:lstStyle/>
        <a:p>
          <a:endParaRPr lang="en-US"/>
        </a:p>
      </dgm:t>
    </dgm:pt>
    <dgm:pt modelId="{C6A7DFD8-52A3-4A56-ADB7-28C6F421D153}">
      <dgm:prSet/>
      <dgm:spPr/>
      <dgm:t>
        <a:bodyPr/>
        <a:lstStyle/>
        <a:p>
          <a:r>
            <a:rPr lang="en-ZA"/>
            <a:t>OpenCv(via emgu) version 3.</a:t>
          </a:r>
          <a:endParaRPr lang="en-US"/>
        </a:p>
      </dgm:t>
    </dgm:pt>
    <dgm:pt modelId="{FD701FFA-A9E7-46B2-8CD0-0716B65723E7}" type="parTrans" cxnId="{CDC579BE-8F2E-40AA-9825-E22DA78F2803}">
      <dgm:prSet/>
      <dgm:spPr/>
      <dgm:t>
        <a:bodyPr/>
        <a:lstStyle/>
        <a:p>
          <a:endParaRPr lang="en-US"/>
        </a:p>
      </dgm:t>
    </dgm:pt>
    <dgm:pt modelId="{8F09B0BE-EF79-4AAF-97CA-CE587D39DCEB}" type="sibTrans" cxnId="{CDC579BE-8F2E-40AA-9825-E22DA78F2803}">
      <dgm:prSet/>
      <dgm:spPr/>
      <dgm:t>
        <a:bodyPr/>
        <a:lstStyle/>
        <a:p>
          <a:endParaRPr lang="en-US"/>
        </a:p>
      </dgm:t>
    </dgm:pt>
    <dgm:pt modelId="{3B860CB1-A3BF-43CA-BB3D-B1DEA4AC1346}">
      <dgm:prSet/>
      <dgm:spPr/>
      <dgm:t>
        <a:bodyPr/>
        <a:lstStyle/>
        <a:p>
          <a:r>
            <a:rPr lang="en-ZA"/>
            <a:t>Accord.net was visited </a:t>
          </a:r>
          <a:endParaRPr lang="en-US"/>
        </a:p>
      </dgm:t>
    </dgm:pt>
    <dgm:pt modelId="{EAC69302-E548-4B1E-8D9F-2DC53E65032D}" type="parTrans" cxnId="{87A58C65-5491-4C94-AAFD-97B1BC890D35}">
      <dgm:prSet/>
      <dgm:spPr/>
      <dgm:t>
        <a:bodyPr/>
        <a:lstStyle/>
        <a:p>
          <a:endParaRPr lang="en-US"/>
        </a:p>
      </dgm:t>
    </dgm:pt>
    <dgm:pt modelId="{22A6527E-84C4-47A3-A76F-55AF58294CC9}" type="sibTrans" cxnId="{87A58C65-5491-4C94-AAFD-97B1BC890D35}">
      <dgm:prSet/>
      <dgm:spPr/>
      <dgm:t>
        <a:bodyPr/>
        <a:lstStyle/>
        <a:p>
          <a:endParaRPr lang="en-US"/>
        </a:p>
      </dgm:t>
    </dgm:pt>
    <dgm:pt modelId="{292BCABC-A285-4199-B529-48AB55861C9E}">
      <dgm:prSet/>
      <dgm:spPr/>
      <dgm:t>
        <a:bodyPr/>
        <a:lstStyle/>
        <a:p>
          <a:r>
            <a:rPr lang="en-ZA" dirty="0"/>
            <a:t>Visual C# built in bitmap and drawing libraries.</a:t>
          </a:r>
          <a:endParaRPr lang="en-US" dirty="0"/>
        </a:p>
      </dgm:t>
    </dgm:pt>
    <dgm:pt modelId="{95C0C49F-7296-4C3D-881B-7975980AEBBB}" type="parTrans" cxnId="{9BEFDADB-44D2-4CF2-97FC-2EAABA91E29E}">
      <dgm:prSet/>
      <dgm:spPr/>
      <dgm:t>
        <a:bodyPr/>
        <a:lstStyle/>
        <a:p>
          <a:endParaRPr lang="en-US"/>
        </a:p>
      </dgm:t>
    </dgm:pt>
    <dgm:pt modelId="{49195867-040E-4785-B673-399DA3C50E09}" type="sibTrans" cxnId="{9BEFDADB-44D2-4CF2-97FC-2EAABA91E29E}">
      <dgm:prSet/>
      <dgm:spPr/>
      <dgm:t>
        <a:bodyPr/>
        <a:lstStyle/>
        <a:p>
          <a:endParaRPr lang="en-US"/>
        </a:p>
      </dgm:t>
    </dgm:pt>
    <dgm:pt modelId="{4DC98C1C-66C3-4EF7-90B8-95166893889F}" type="pres">
      <dgm:prSet presAssocID="{6F319BD8-8A3A-4896-B6E5-51FB61EA2E23}" presName="Name0" presStyleCnt="0">
        <dgm:presLayoutVars>
          <dgm:dir/>
          <dgm:animLvl val="lvl"/>
          <dgm:resizeHandles val="exact"/>
        </dgm:presLayoutVars>
      </dgm:prSet>
      <dgm:spPr/>
    </dgm:pt>
    <dgm:pt modelId="{C61B9126-81DC-409C-AC07-43861A6CF1EB}" type="pres">
      <dgm:prSet presAssocID="{B61772A3-E31B-4694-9664-13256186D923}" presName="linNode" presStyleCnt="0"/>
      <dgm:spPr/>
    </dgm:pt>
    <dgm:pt modelId="{E869A653-5821-47E7-8AA3-0D6F55D49A92}" type="pres">
      <dgm:prSet presAssocID="{B61772A3-E31B-4694-9664-13256186D923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74B2135-41CD-4F10-BE4D-09CF44F013F3}" type="pres">
      <dgm:prSet presAssocID="{B61772A3-E31B-4694-9664-13256186D923}" presName="descendantText" presStyleLbl="alignAccFollowNode1" presStyleIdx="0" presStyleCnt="2">
        <dgm:presLayoutVars>
          <dgm:bulletEnabled/>
        </dgm:presLayoutVars>
      </dgm:prSet>
      <dgm:spPr/>
    </dgm:pt>
    <dgm:pt modelId="{5ED1008F-5B91-44E4-A73A-4FC1D8B3AEC0}" type="pres">
      <dgm:prSet presAssocID="{37F3AA2B-E01E-4BC2-9C95-599E55400CA4}" presName="sp" presStyleCnt="0"/>
      <dgm:spPr/>
    </dgm:pt>
    <dgm:pt modelId="{0BEFD23C-8AF2-45E2-B514-0EE08019DE14}" type="pres">
      <dgm:prSet presAssocID="{019300E8-3A67-401C-9ED9-DC1C0A67D29B}" presName="linNode" presStyleCnt="0"/>
      <dgm:spPr/>
    </dgm:pt>
    <dgm:pt modelId="{B766FEE1-0D17-4E99-9B3C-CEA516B113A8}" type="pres">
      <dgm:prSet presAssocID="{019300E8-3A67-401C-9ED9-DC1C0A67D29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60D65041-F439-44A4-B729-3DA80BDC134F}" type="pres">
      <dgm:prSet presAssocID="{019300E8-3A67-401C-9ED9-DC1C0A67D29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891F7C22-BC72-4608-B5CE-874C2B5912C1}" type="presOf" srcId="{C2DEA45E-0E87-4ECB-986E-D510ECE414C4}" destId="{C74B2135-41CD-4F10-BE4D-09CF44F013F3}" srcOrd="0" destOrd="0" presId="urn:microsoft.com/office/officeart/2016/7/layout/VerticalSolidActionList"/>
    <dgm:cxn modelId="{EBB1AF27-47AA-4E3A-902E-25484DD82C76}" srcId="{6F319BD8-8A3A-4896-B6E5-51FB61EA2E23}" destId="{B61772A3-E31B-4694-9664-13256186D923}" srcOrd="0" destOrd="0" parTransId="{0B85E5ED-CA1F-4877-9F96-4C620C534DA7}" sibTransId="{37F3AA2B-E01E-4BC2-9C95-599E55400CA4}"/>
    <dgm:cxn modelId="{87A58C65-5491-4C94-AAFD-97B1BC890D35}" srcId="{019300E8-3A67-401C-9ED9-DC1C0A67D29B}" destId="{3B860CB1-A3BF-43CA-BB3D-B1DEA4AC1346}" srcOrd="1" destOrd="0" parTransId="{EAC69302-E548-4B1E-8D9F-2DC53E65032D}" sibTransId="{22A6527E-84C4-47A3-A76F-55AF58294CC9}"/>
    <dgm:cxn modelId="{2CB09E4B-0A46-40E6-AA9D-95E7E7BD29F4}" type="presOf" srcId="{3B860CB1-A3BF-43CA-BB3D-B1DEA4AC1346}" destId="{60D65041-F439-44A4-B729-3DA80BDC134F}" srcOrd="0" destOrd="1" presId="urn:microsoft.com/office/officeart/2016/7/layout/VerticalSolidActionList"/>
    <dgm:cxn modelId="{9F903C57-B5BF-477F-8E40-CD0120C9F3F8}" srcId="{6F319BD8-8A3A-4896-B6E5-51FB61EA2E23}" destId="{019300E8-3A67-401C-9ED9-DC1C0A67D29B}" srcOrd="1" destOrd="0" parTransId="{FAF81A9B-1CA8-43D0-A89E-8CE9653EF2B6}" sibTransId="{EBAAEA3E-1CF4-41FE-8E44-8768A69B521B}"/>
    <dgm:cxn modelId="{26C84A58-7DD8-48ED-BCD2-8648012F9B47}" type="presOf" srcId="{C6A7DFD8-52A3-4A56-ADB7-28C6F421D153}" destId="{60D65041-F439-44A4-B729-3DA80BDC134F}" srcOrd="0" destOrd="0" presId="urn:microsoft.com/office/officeart/2016/7/layout/VerticalSolidActionList"/>
    <dgm:cxn modelId="{38B37578-50ED-4C7D-A444-6F2F24160B99}" type="presOf" srcId="{B61772A3-E31B-4694-9664-13256186D923}" destId="{E869A653-5821-47E7-8AA3-0D6F55D49A92}" srcOrd="0" destOrd="0" presId="urn:microsoft.com/office/officeart/2016/7/layout/VerticalSolidActionList"/>
    <dgm:cxn modelId="{AC10347A-4BBF-4505-8331-6FC2ECB1C3D5}" type="presOf" srcId="{292BCABC-A285-4199-B529-48AB55861C9E}" destId="{60D65041-F439-44A4-B729-3DA80BDC134F}" srcOrd="0" destOrd="2" presId="urn:microsoft.com/office/officeart/2016/7/layout/VerticalSolidActionList"/>
    <dgm:cxn modelId="{DF63A885-F160-43F1-8929-57636C72A7CD}" type="presOf" srcId="{6F319BD8-8A3A-4896-B6E5-51FB61EA2E23}" destId="{4DC98C1C-66C3-4EF7-90B8-95166893889F}" srcOrd="0" destOrd="0" presId="urn:microsoft.com/office/officeart/2016/7/layout/VerticalSolidActionList"/>
    <dgm:cxn modelId="{0286DD91-6EC3-43B0-A174-B5CF9AD7A987}" type="presOf" srcId="{019300E8-3A67-401C-9ED9-DC1C0A67D29B}" destId="{B766FEE1-0D17-4E99-9B3C-CEA516B113A8}" srcOrd="0" destOrd="0" presId="urn:microsoft.com/office/officeart/2016/7/layout/VerticalSolidActionList"/>
    <dgm:cxn modelId="{A9A02E9D-F99B-458D-A373-2B86AEC9EDDD}" srcId="{B61772A3-E31B-4694-9664-13256186D923}" destId="{C2DEA45E-0E87-4ECB-986E-D510ECE414C4}" srcOrd="0" destOrd="0" parTransId="{2CD71C84-9A15-4EDF-9193-F011AEDA776E}" sibTransId="{FE786636-499B-4A0A-B5D1-631AF9BAB4E4}"/>
    <dgm:cxn modelId="{CDC579BE-8F2E-40AA-9825-E22DA78F2803}" srcId="{019300E8-3A67-401C-9ED9-DC1C0A67D29B}" destId="{C6A7DFD8-52A3-4A56-ADB7-28C6F421D153}" srcOrd="0" destOrd="0" parTransId="{FD701FFA-A9E7-46B2-8CD0-0716B65723E7}" sibTransId="{8F09B0BE-EF79-4AAF-97CA-CE587D39DCEB}"/>
    <dgm:cxn modelId="{9BEFDADB-44D2-4CF2-97FC-2EAABA91E29E}" srcId="{019300E8-3A67-401C-9ED9-DC1C0A67D29B}" destId="{292BCABC-A285-4199-B529-48AB55861C9E}" srcOrd="2" destOrd="0" parTransId="{95C0C49F-7296-4C3D-881B-7975980AEBBB}" sibTransId="{49195867-040E-4785-B673-399DA3C50E09}"/>
    <dgm:cxn modelId="{AE578204-6CDC-4C69-8750-FD0FA274DD9F}" type="presParOf" srcId="{4DC98C1C-66C3-4EF7-90B8-95166893889F}" destId="{C61B9126-81DC-409C-AC07-43861A6CF1EB}" srcOrd="0" destOrd="0" presId="urn:microsoft.com/office/officeart/2016/7/layout/VerticalSolidActionList"/>
    <dgm:cxn modelId="{B379AB8A-5C91-4CB0-B548-4DC623C23796}" type="presParOf" srcId="{C61B9126-81DC-409C-AC07-43861A6CF1EB}" destId="{E869A653-5821-47E7-8AA3-0D6F55D49A92}" srcOrd="0" destOrd="0" presId="urn:microsoft.com/office/officeart/2016/7/layout/VerticalSolidActionList"/>
    <dgm:cxn modelId="{F5C70683-ED11-4501-A087-392E6DB4A392}" type="presParOf" srcId="{C61B9126-81DC-409C-AC07-43861A6CF1EB}" destId="{C74B2135-41CD-4F10-BE4D-09CF44F013F3}" srcOrd="1" destOrd="0" presId="urn:microsoft.com/office/officeart/2016/7/layout/VerticalSolidActionList"/>
    <dgm:cxn modelId="{A5211F58-841E-41D9-90A6-2AA608AF0174}" type="presParOf" srcId="{4DC98C1C-66C3-4EF7-90B8-95166893889F}" destId="{5ED1008F-5B91-44E4-A73A-4FC1D8B3AEC0}" srcOrd="1" destOrd="0" presId="urn:microsoft.com/office/officeart/2016/7/layout/VerticalSolidActionList"/>
    <dgm:cxn modelId="{87FFF55A-3025-45B6-BE87-5070D8240163}" type="presParOf" srcId="{4DC98C1C-66C3-4EF7-90B8-95166893889F}" destId="{0BEFD23C-8AF2-45E2-B514-0EE08019DE14}" srcOrd="2" destOrd="0" presId="urn:microsoft.com/office/officeart/2016/7/layout/VerticalSolidActionList"/>
    <dgm:cxn modelId="{79C45B8C-DDF2-433E-8FC6-C8032B7C38B0}" type="presParOf" srcId="{0BEFD23C-8AF2-45E2-B514-0EE08019DE14}" destId="{B766FEE1-0D17-4E99-9B3C-CEA516B113A8}" srcOrd="0" destOrd="0" presId="urn:microsoft.com/office/officeart/2016/7/layout/VerticalSolidActionList"/>
    <dgm:cxn modelId="{BFAEA352-6CF8-4036-BF97-77C65E51B254}" type="presParOf" srcId="{0BEFD23C-8AF2-45E2-B514-0EE08019DE14}" destId="{60D65041-F439-44A4-B729-3DA80BDC134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7F9910-ACFE-4602-8EC6-9BD117F772CF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ZA"/>
        </a:p>
      </dgm:t>
    </dgm:pt>
    <dgm:pt modelId="{511ABFEE-A068-4FC1-B055-133AE7B93175}">
      <dgm:prSet phldrT="[Text]"/>
      <dgm:spPr/>
      <dgm:t>
        <a:bodyPr/>
        <a:lstStyle/>
        <a:p>
          <a:r>
            <a:rPr lang="en-ZA" dirty="0"/>
            <a:t>Pre-processing </a:t>
          </a:r>
        </a:p>
      </dgm:t>
    </dgm:pt>
    <dgm:pt modelId="{73AFF39F-EEDB-4F9B-BEB3-46AD113196BF}" type="parTrans" cxnId="{CEC62AA1-76FD-48DC-96E0-B44D15E947E1}">
      <dgm:prSet/>
      <dgm:spPr/>
      <dgm:t>
        <a:bodyPr/>
        <a:lstStyle/>
        <a:p>
          <a:endParaRPr lang="en-ZA"/>
        </a:p>
      </dgm:t>
    </dgm:pt>
    <dgm:pt modelId="{B5AA6E77-1BD2-4EA0-924B-613CBE2F5A35}" type="sibTrans" cxnId="{CEC62AA1-76FD-48DC-96E0-B44D15E947E1}">
      <dgm:prSet/>
      <dgm:spPr/>
      <dgm:t>
        <a:bodyPr/>
        <a:lstStyle/>
        <a:p>
          <a:endParaRPr lang="en-ZA"/>
        </a:p>
      </dgm:t>
    </dgm:pt>
    <dgm:pt modelId="{1C70C9C6-25C9-4ED6-8079-E325C2879258}">
      <dgm:prSet phldrT="[Text]"/>
      <dgm:spPr/>
      <dgm:t>
        <a:bodyPr/>
        <a:lstStyle/>
        <a:p>
          <a:r>
            <a:rPr lang="en-ZA" dirty="0"/>
            <a:t>Feature extraction</a:t>
          </a:r>
        </a:p>
      </dgm:t>
    </dgm:pt>
    <dgm:pt modelId="{366CEE21-9AF8-42B3-AC66-5383A00C15E9}" type="parTrans" cxnId="{4B12EBC8-0432-4BB8-9B5D-29128495A3E3}">
      <dgm:prSet/>
      <dgm:spPr/>
      <dgm:t>
        <a:bodyPr/>
        <a:lstStyle/>
        <a:p>
          <a:endParaRPr lang="en-ZA"/>
        </a:p>
      </dgm:t>
    </dgm:pt>
    <dgm:pt modelId="{48164525-79A7-4D89-BAD2-C7CDF2C782E3}" type="sibTrans" cxnId="{4B12EBC8-0432-4BB8-9B5D-29128495A3E3}">
      <dgm:prSet/>
      <dgm:spPr/>
      <dgm:t>
        <a:bodyPr/>
        <a:lstStyle/>
        <a:p>
          <a:endParaRPr lang="en-ZA"/>
        </a:p>
      </dgm:t>
    </dgm:pt>
    <dgm:pt modelId="{8EB4520D-AEDE-4280-A624-8E1510857C68}">
      <dgm:prSet phldrT="[Text]"/>
      <dgm:spPr/>
      <dgm:t>
        <a:bodyPr/>
        <a:lstStyle/>
        <a:p>
          <a:r>
            <a:rPr lang="en-ZA" dirty="0"/>
            <a:t>Classification of emotions</a:t>
          </a:r>
        </a:p>
      </dgm:t>
    </dgm:pt>
    <dgm:pt modelId="{77A3F401-278F-4751-A0DA-4FB430064996}" type="parTrans" cxnId="{82851077-7178-4BFB-9E85-47F5D5E996C8}">
      <dgm:prSet/>
      <dgm:spPr/>
      <dgm:t>
        <a:bodyPr/>
        <a:lstStyle/>
        <a:p>
          <a:endParaRPr lang="en-ZA"/>
        </a:p>
      </dgm:t>
    </dgm:pt>
    <dgm:pt modelId="{EE321070-CFBA-4493-B456-5677B51DA313}" type="sibTrans" cxnId="{82851077-7178-4BFB-9E85-47F5D5E996C8}">
      <dgm:prSet/>
      <dgm:spPr/>
      <dgm:t>
        <a:bodyPr/>
        <a:lstStyle/>
        <a:p>
          <a:endParaRPr lang="en-ZA"/>
        </a:p>
      </dgm:t>
    </dgm:pt>
    <dgm:pt modelId="{B9C59EF0-EBF4-4283-A311-93A76D66D6DD}">
      <dgm:prSet phldrT="[Text]"/>
      <dgm:spPr/>
      <dgm:t>
        <a:bodyPr/>
        <a:lstStyle/>
        <a:p>
          <a:r>
            <a:rPr lang="en-ZA" dirty="0"/>
            <a:t> detection of stress</a:t>
          </a:r>
        </a:p>
      </dgm:t>
    </dgm:pt>
    <dgm:pt modelId="{230E88AA-E37D-4F02-90B2-04B208245B1F}" type="parTrans" cxnId="{D403CF0A-C5FE-4C3B-B0C2-E94A367F4FF4}">
      <dgm:prSet/>
      <dgm:spPr/>
      <dgm:t>
        <a:bodyPr/>
        <a:lstStyle/>
        <a:p>
          <a:endParaRPr lang="en-ZA"/>
        </a:p>
      </dgm:t>
    </dgm:pt>
    <dgm:pt modelId="{838FC1C3-E731-4BF5-AE4B-43751ACCCD85}" type="sibTrans" cxnId="{D403CF0A-C5FE-4C3B-B0C2-E94A367F4FF4}">
      <dgm:prSet/>
      <dgm:spPr/>
      <dgm:t>
        <a:bodyPr/>
        <a:lstStyle/>
        <a:p>
          <a:endParaRPr lang="en-ZA"/>
        </a:p>
      </dgm:t>
    </dgm:pt>
    <dgm:pt modelId="{66B9F19C-1A4D-4EB6-A278-7764CDA5AA34}">
      <dgm:prSet phldrT="[Text]"/>
      <dgm:spPr/>
      <dgm:t>
        <a:bodyPr/>
        <a:lstStyle/>
        <a:p>
          <a:r>
            <a:rPr lang="en-ZA" dirty="0"/>
            <a:t>Localization</a:t>
          </a:r>
        </a:p>
      </dgm:t>
    </dgm:pt>
    <dgm:pt modelId="{4D4F04A6-850E-4C87-ABE4-93680D9BC3F0}" type="parTrans" cxnId="{BE1E2BD8-FF8A-4A08-B7FF-5B17570556EF}">
      <dgm:prSet/>
      <dgm:spPr/>
      <dgm:t>
        <a:bodyPr/>
        <a:lstStyle/>
        <a:p>
          <a:endParaRPr lang="en-ZA"/>
        </a:p>
      </dgm:t>
    </dgm:pt>
    <dgm:pt modelId="{F6DD16DC-07F5-4002-AC63-A90989A6F97C}" type="sibTrans" cxnId="{BE1E2BD8-FF8A-4A08-B7FF-5B17570556EF}">
      <dgm:prSet/>
      <dgm:spPr/>
      <dgm:t>
        <a:bodyPr/>
        <a:lstStyle/>
        <a:p>
          <a:endParaRPr lang="en-ZA"/>
        </a:p>
      </dgm:t>
    </dgm:pt>
    <dgm:pt modelId="{468D5104-8ABD-481B-BE52-C37F986AE85B}">
      <dgm:prSet phldrT="[Text]"/>
      <dgm:spPr/>
      <dgm:t>
        <a:bodyPr/>
        <a:lstStyle/>
        <a:p>
          <a:r>
            <a:rPr lang="en-ZA" dirty="0"/>
            <a:t>Via skin colour modelling (From scratch)</a:t>
          </a:r>
        </a:p>
      </dgm:t>
    </dgm:pt>
    <dgm:pt modelId="{4B2ABC9A-A152-4850-B36A-3FEBB89990E9}" type="parTrans" cxnId="{DDAE25F2-E63D-4F44-9D77-9A00787B35ED}">
      <dgm:prSet/>
      <dgm:spPr/>
      <dgm:t>
        <a:bodyPr/>
        <a:lstStyle/>
        <a:p>
          <a:endParaRPr lang="en-ZA"/>
        </a:p>
      </dgm:t>
    </dgm:pt>
    <dgm:pt modelId="{46DDA7FF-2330-4542-AADA-F3DD1854A09E}" type="sibTrans" cxnId="{DDAE25F2-E63D-4F44-9D77-9A00787B35ED}">
      <dgm:prSet/>
      <dgm:spPr/>
      <dgm:t>
        <a:bodyPr/>
        <a:lstStyle/>
        <a:p>
          <a:endParaRPr lang="en-ZA"/>
        </a:p>
      </dgm:t>
    </dgm:pt>
    <dgm:pt modelId="{DB5954C7-BF36-4D4E-AD4B-8BBE5D2E0259}">
      <dgm:prSet phldrT="[Text]"/>
      <dgm:spPr/>
      <dgm:t>
        <a:bodyPr/>
        <a:lstStyle/>
        <a:p>
          <a:r>
            <a:rPr lang="en-ZA" dirty="0"/>
            <a:t>Via Viola-Jones (Emgucv)</a:t>
          </a:r>
        </a:p>
      </dgm:t>
    </dgm:pt>
    <dgm:pt modelId="{77AD8096-F567-45A0-B7D8-111219CE5308}" type="parTrans" cxnId="{53E4AB60-0CEC-46E7-B941-674462B939E0}">
      <dgm:prSet/>
      <dgm:spPr/>
      <dgm:t>
        <a:bodyPr/>
        <a:lstStyle/>
        <a:p>
          <a:endParaRPr lang="en-ZA"/>
        </a:p>
      </dgm:t>
    </dgm:pt>
    <dgm:pt modelId="{D1F414B1-3A19-45F9-8B31-006876F26BDE}" type="sibTrans" cxnId="{53E4AB60-0CEC-46E7-B941-674462B939E0}">
      <dgm:prSet/>
      <dgm:spPr/>
      <dgm:t>
        <a:bodyPr/>
        <a:lstStyle/>
        <a:p>
          <a:endParaRPr lang="en-ZA"/>
        </a:p>
      </dgm:t>
    </dgm:pt>
    <dgm:pt modelId="{3AC649F7-65E3-4C59-9701-BB3281F20305}">
      <dgm:prSet phldrT="[Text]"/>
      <dgm:spPr/>
      <dgm:t>
        <a:bodyPr/>
        <a:lstStyle/>
        <a:p>
          <a:r>
            <a:rPr lang="en-ZA" dirty="0"/>
            <a:t>Via Gray scaling (From scratch)</a:t>
          </a:r>
        </a:p>
      </dgm:t>
    </dgm:pt>
    <dgm:pt modelId="{12C9A809-95E9-4CD6-8C02-9BF20BA4C53F}" type="parTrans" cxnId="{63335435-EC2C-4626-A740-7958A9B0E2E8}">
      <dgm:prSet/>
      <dgm:spPr/>
      <dgm:t>
        <a:bodyPr/>
        <a:lstStyle/>
        <a:p>
          <a:endParaRPr lang="en-ZA"/>
        </a:p>
      </dgm:t>
    </dgm:pt>
    <dgm:pt modelId="{2514D190-7294-4A5F-89C9-88E3933C6FC6}" type="sibTrans" cxnId="{63335435-EC2C-4626-A740-7958A9B0E2E8}">
      <dgm:prSet/>
      <dgm:spPr/>
      <dgm:t>
        <a:bodyPr/>
        <a:lstStyle/>
        <a:p>
          <a:endParaRPr lang="en-ZA"/>
        </a:p>
      </dgm:t>
    </dgm:pt>
    <dgm:pt modelId="{457C9316-C221-45E5-B274-D4DFB5A6125F}">
      <dgm:prSet phldrT="[Text]"/>
      <dgm:spPr/>
      <dgm:t>
        <a:bodyPr/>
        <a:lstStyle/>
        <a:p>
          <a:r>
            <a:rPr lang="en-ZA" dirty="0"/>
            <a:t>Via mean filtering (Circular and square) </a:t>
          </a:r>
        </a:p>
      </dgm:t>
    </dgm:pt>
    <dgm:pt modelId="{C6706807-3E4B-46FD-8230-BDD126459AAA}" type="parTrans" cxnId="{11787A13-8029-4AA6-B23B-F7B1DAF0A656}">
      <dgm:prSet/>
      <dgm:spPr/>
      <dgm:t>
        <a:bodyPr/>
        <a:lstStyle/>
        <a:p>
          <a:endParaRPr lang="en-ZA"/>
        </a:p>
      </dgm:t>
    </dgm:pt>
    <dgm:pt modelId="{B5BD3758-497C-46DC-8187-DD38B04F43DC}" type="sibTrans" cxnId="{11787A13-8029-4AA6-B23B-F7B1DAF0A656}">
      <dgm:prSet/>
      <dgm:spPr/>
      <dgm:t>
        <a:bodyPr/>
        <a:lstStyle/>
        <a:p>
          <a:endParaRPr lang="en-ZA"/>
        </a:p>
      </dgm:t>
    </dgm:pt>
    <dgm:pt modelId="{7E74AEEB-3728-47BD-BD13-42AC73BA4FED}">
      <dgm:prSet phldrT="[Text]"/>
      <dgm:spPr/>
      <dgm:t>
        <a:bodyPr/>
        <a:lstStyle/>
        <a:p>
          <a:r>
            <a:rPr lang="en-ZA" dirty="0"/>
            <a:t>Extended LBP</a:t>
          </a:r>
        </a:p>
      </dgm:t>
    </dgm:pt>
    <dgm:pt modelId="{3FD624B1-FB69-4ED8-A87A-9A234E01148B}" type="parTrans" cxnId="{0C6FE8F8-FDCF-40C3-8E18-212B281DFE92}">
      <dgm:prSet/>
      <dgm:spPr/>
      <dgm:t>
        <a:bodyPr/>
        <a:lstStyle/>
        <a:p>
          <a:endParaRPr lang="en-ZA"/>
        </a:p>
      </dgm:t>
    </dgm:pt>
    <dgm:pt modelId="{333F065D-03CB-4355-BDAD-BA4DE0FDFF23}" type="sibTrans" cxnId="{0C6FE8F8-FDCF-40C3-8E18-212B281DFE92}">
      <dgm:prSet/>
      <dgm:spPr/>
      <dgm:t>
        <a:bodyPr/>
        <a:lstStyle/>
        <a:p>
          <a:endParaRPr lang="en-ZA"/>
        </a:p>
      </dgm:t>
    </dgm:pt>
    <dgm:pt modelId="{9938429C-C13D-47FD-8646-65841D8D6958}">
      <dgm:prSet phldrT="[Text]"/>
      <dgm:spPr/>
      <dgm:t>
        <a:bodyPr/>
        <a:lstStyle/>
        <a:p>
          <a:r>
            <a:rPr lang="en-ZA" dirty="0"/>
            <a:t>Histograms</a:t>
          </a:r>
        </a:p>
      </dgm:t>
    </dgm:pt>
    <dgm:pt modelId="{727AD0EE-46D8-4B89-8C49-3B78686C4957}" type="parTrans" cxnId="{CD2FD2FF-1816-494F-A204-ABAD5458B304}">
      <dgm:prSet/>
      <dgm:spPr/>
      <dgm:t>
        <a:bodyPr/>
        <a:lstStyle/>
        <a:p>
          <a:endParaRPr lang="en-ZA"/>
        </a:p>
      </dgm:t>
    </dgm:pt>
    <dgm:pt modelId="{1A213C67-D627-41F4-859D-E03D643604A9}" type="sibTrans" cxnId="{CD2FD2FF-1816-494F-A204-ABAD5458B304}">
      <dgm:prSet/>
      <dgm:spPr/>
      <dgm:t>
        <a:bodyPr/>
        <a:lstStyle/>
        <a:p>
          <a:endParaRPr lang="en-ZA"/>
        </a:p>
      </dgm:t>
    </dgm:pt>
    <dgm:pt modelId="{046A2B13-1786-4A87-A03C-29224E6007FE}">
      <dgm:prSet phldrT="[Text]"/>
      <dgm:spPr/>
      <dgm:t>
        <a:bodyPr/>
        <a:lstStyle/>
        <a:p>
          <a:r>
            <a:rPr lang="en-ZA" dirty="0"/>
            <a:t>Via k-nearest neighbour</a:t>
          </a:r>
        </a:p>
      </dgm:t>
    </dgm:pt>
    <dgm:pt modelId="{9A5BFBB4-9CA9-4C8E-A467-002535848013}" type="parTrans" cxnId="{426DBC3C-4784-4390-9CD0-4EA1100B636D}">
      <dgm:prSet/>
      <dgm:spPr/>
      <dgm:t>
        <a:bodyPr/>
        <a:lstStyle/>
        <a:p>
          <a:endParaRPr lang="en-ZA"/>
        </a:p>
      </dgm:t>
    </dgm:pt>
    <dgm:pt modelId="{DC6A6AC4-E677-441D-A9CE-FFCDAE490A0E}" type="sibTrans" cxnId="{426DBC3C-4784-4390-9CD0-4EA1100B636D}">
      <dgm:prSet/>
      <dgm:spPr/>
      <dgm:t>
        <a:bodyPr/>
        <a:lstStyle/>
        <a:p>
          <a:endParaRPr lang="en-ZA"/>
        </a:p>
      </dgm:t>
    </dgm:pt>
    <dgm:pt modelId="{12C8934D-C650-4153-BD48-FD914C84A885}">
      <dgm:prSet phldrT="[Text]"/>
      <dgm:spPr/>
      <dgm:t>
        <a:bodyPr/>
        <a:lstStyle/>
        <a:p>
          <a:endParaRPr lang="en-ZA" dirty="0"/>
        </a:p>
      </dgm:t>
    </dgm:pt>
    <dgm:pt modelId="{166CCB5A-F4A6-434F-AE9E-D347460EABF8}" type="parTrans" cxnId="{FFDDF29B-BAEA-433B-A55A-3A471B0694EB}">
      <dgm:prSet/>
      <dgm:spPr/>
      <dgm:t>
        <a:bodyPr/>
        <a:lstStyle/>
        <a:p>
          <a:endParaRPr lang="en-ZA"/>
        </a:p>
      </dgm:t>
    </dgm:pt>
    <dgm:pt modelId="{DA3D8880-885E-4B74-9D03-829415A5F6E8}" type="sibTrans" cxnId="{FFDDF29B-BAEA-433B-A55A-3A471B0694EB}">
      <dgm:prSet/>
      <dgm:spPr/>
      <dgm:t>
        <a:bodyPr/>
        <a:lstStyle/>
        <a:p>
          <a:endParaRPr lang="en-ZA"/>
        </a:p>
      </dgm:t>
    </dgm:pt>
    <dgm:pt modelId="{A113B4C0-C812-40A2-8DB4-FA4B96939C09}">
      <dgm:prSet phldrT="[Text]"/>
      <dgm:spPr/>
      <dgm:t>
        <a:bodyPr/>
        <a:lstStyle/>
        <a:p>
          <a:r>
            <a:rPr lang="en-ZA" dirty="0"/>
            <a:t>Scored decision</a:t>
          </a:r>
        </a:p>
      </dgm:t>
    </dgm:pt>
    <dgm:pt modelId="{0CAA7630-67DD-49CF-A0F1-C70DA3C05C36}" type="parTrans" cxnId="{8157D4EF-4441-407B-A2B9-ED80BFBC2BB8}">
      <dgm:prSet/>
      <dgm:spPr/>
      <dgm:t>
        <a:bodyPr/>
        <a:lstStyle/>
        <a:p>
          <a:endParaRPr lang="en-ZA"/>
        </a:p>
      </dgm:t>
    </dgm:pt>
    <dgm:pt modelId="{30D8308B-81C0-45E7-B343-32F579606931}" type="sibTrans" cxnId="{8157D4EF-4441-407B-A2B9-ED80BFBC2BB8}">
      <dgm:prSet/>
      <dgm:spPr/>
      <dgm:t>
        <a:bodyPr/>
        <a:lstStyle/>
        <a:p>
          <a:endParaRPr lang="en-ZA"/>
        </a:p>
      </dgm:t>
    </dgm:pt>
    <dgm:pt modelId="{25B641BF-68B4-4BB6-AF77-5A09CD24504C}" type="pres">
      <dgm:prSet presAssocID="{E87F9910-ACFE-4602-8EC6-9BD117F772CF}" presName="vert0" presStyleCnt="0">
        <dgm:presLayoutVars>
          <dgm:dir/>
          <dgm:animOne val="branch"/>
          <dgm:animLvl val="lvl"/>
        </dgm:presLayoutVars>
      </dgm:prSet>
      <dgm:spPr/>
    </dgm:pt>
    <dgm:pt modelId="{E6C383AE-8D02-4622-A0CB-136BC0A03E47}" type="pres">
      <dgm:prSet presAssocID="{66B9F19C-1A4D-4EB6-A278-7764CDA5AA34}" presName="thickLine" presStyleLbl="alignNode1" presStyleIdx="0" presStyleCnt="5"/>
      <dgm:spPr/>
    </dgm:pt>
    <dgm:pt modelId="{DF85537B-0CB1-4497-BA49-7C22FBE67811}" type="pres">
      <dgm:prSet presAssocID="{66B9F19C-1A4D-4EB6-A278-7764CDA5AA34}" presName="horz1" presStyleCnt="0"/>
      <dgm:spPr/>
    </dgm:pt>
    <dgm:pt modelId="{EBDBE925-4528-40F0-A17F-39E62E49EB30}" type="pres">
      <dgm:prSet presAssocID="{66B9F19C-1A4D-4EB6-A278-7764CDA5AA34}" presName="tx1" presStyleLbl="revTx" presStyleIdx="0" presStyleCnt="14"/>
      <dgm:spPr/>
    </dgm:pt>
    <dgm:pt modelId="{3738FB01-04D5-4FDD-818A-6A5800527031}" type="pres">
      <dgm:prSet presAssocID="{66B9F19C-1A4D-4EB6-A278-7764CDA5AA34}" presName="vert1" presStyleCnt="0"/>
      <dgm:spPr/>
    </dgm:pt>
    <dgm:pt modelId="{D705954B-E2D5-4665-892C-7741C94EF101}" type="pres">
      <dgm:prSet presAssocID="{468D5104-8ABD-481B-BE52-C37F986AE85B}" presName="vertSpace2a" presStyleCnt="0"/>
      <dgm:spPr/>
    </dgm:pt>
    <dgm:pt modelId="{0B27A5D2-FF55-4C1C-96FD-3AE6B09A5DDB}" type="pres">
      <dgm:prSet presAssocID="{468D5104-8ABD-481B-BE52-C37F986AE85B}" presName="horz2" presStyleCnt="0"/>
      <dgm:spPr/>
    </dgm:pt>
    <dgm:pt modelId="{49B94CE6-B647-4DE7-9105-D413B6704048}" type="pres">
      <dgm:prSet presAssocID="{468D5104-8ABD-481B-BE52-C37F986AE85B}" presName="horzSpace2" presStyleCnt="0"/>
      <dgm:spPr/>
    </dgm:pt>
    <dgm:pt modelId="{4629DE45-43D8-4570-9EBA-454D2EDF757C}" type="pres">
      <dgm:prSet presAssocID="{468D5104-8ABD-481B-BE52-C37F986AE85B}" presName="tx2" presStyleLbl="revTx" presStyleIdx="1" presStyleCnt="14"/>
      <dgm:spPr/>
    </dgm:pt>
    <dgm:pt modelId="{14024EBE-AD5A-42D1-80B8-3F87DF8448A1}" type="pres">
      <dgm:prSet presAssocID="{468D5104-8ABD-481B-BE52-C37F986AE85B}" presName="vert2" presStyleCnt="0"/>
      <dgm:spPr/>
    </dgm:pt>
    <dgm:pt modelId="{D5786A61-B21F-4FFC-8DE2-1F78123619D9}" type="pres">
      <dgm:prSet presAssocID="{468D5104-8ABD-481B-BE52-C37F986AE85B}" presName="thinLine2b" presStyleLbl="callout" presStyleIdx="0" presStyleCnt="9"/>
      <dgm:spPr/>
    </dgm:pt>
    <dgm:pt modelId="{F995AC1B-01B9-4D83-9FF4-79CC8CB54AD5}" type="pres">
      <dgm:prSet presAssocID="{468D5104-8ABD-481B-BE52-C37F986AE85B}" presName="vertSpace2b" presStyleCnt="0"/>
      <dgm:spPr/>
    </dgm:pt>
    <dgm:pt modelId="{19191DAB-D3E9-4911-B974-DCAC0EE32E15}" type="pres">
      <dgm:prSet presAssocID="{DB5954C7-BF36-4D4E-AD4B-8BBE5D2E0259}" presName="horz2" presStyleCnt="0"/>
      <dgm:spPr/>
    </dgm:pt>
    <dgm:pt modelId="{C972B325-FD0C-43AF-BC0C-C10E1D354A6E}" type="pres">
      <dgm:prSet presAssocID="{DB5954C7-BF36-4D4E-AD4B-8BBE5D2E0259}" presName="horzSpace2" presStyleCnt="0"/>
      <dgm:spPr/>
    </dgm:pt>
    <dgm:pt modelId="{0A7479FD-051B-4E27-9497-DD4502EBE47A}" type="pres">
      <dgm:prSet presAssocID="{DB5954C7-BF36-4D4E-AD4B-8BBE5D2E0259}" presName="tx2" presStyleLbl="revTx" presStyleIdx="2" presStyleCnt="14"/>
      <dgm:spPr/>
    </dgm:pt>
    <dgm:pt modelId="{4FBE8BBE-3BF0-4F97-B4EC-9259806305C8}" type="pres">
      <dgm:prSet presAssocID="{DB5954C7-BF36-4D4E-AD4B-8BBE5D2E0259}" presName="vert2" presStyleCnt="0"/>
      <dgm:spPr/>
    </dgm:pt>
    <dgm:pt modelId="{4FC98E4A-4749-496F-B652-D9B9F778154F}" type="pres">
      <dgm:prSet presAssocID="{DB5954C7-BF36-4D4E-AD4B-8BBE5D2E0259}" presName="thinLine2b" presStyleLbl="callout" presStyleIdx="1" presStyleCnt="9"/>
      <dgm:spPr/>
    </dgm:pt>
    <dgm:pt modelId="{A0110BF6-43A6-444C-9357-95BB434FD5DD}" type="pres">
      <dgm:prSet presAssocID="{DB5954C7-BF36-4D4E-AD4B-8BBE5D2E0259}" presName="vertSpace2b" presStyleCnt="0"/>
      <dgm:spPr/>
    </dgm:pt>
    <dgm:pt modelId="{4EE32EFD-0738-4C22-808E-9B4F3E6FEBC0}" type="pres">
      <dgm:prSet presAssocID="{511ABFEE-A068-4FC1-B055-133AE7B93175}" presName="thickLine" presStyleLbl="alignNode1" presStyleIdx="1" presStyleCnt="5"/>
      <dgm:spPr/>
    </dgm:pt>
    <dgm:pt modelId="{DE0FBC9F-0B66-4763-B1C4-A3059C57D640}" type="pres">
      <dgm:prSet presAssocID="{511ABFEE-A068-4FC1-B055-133AE7B93175}" presName="horz1" presStyleCnt="0"/>
      <dgm:spPr/>
    </dgm:pt>
    <dgm:pt modelId="{89048F9D-4405-4475-9F67-41E844570B94}" type="pres">
      <dgm:prSet presAssocID="{511ABFEE-A068-4FC1-B055-133AE7B93175}" presName="tx1" presStyleLbl="revTx" presStyleIdx="3" presStyleCnt="14"/>
      <dgm:spPr/>
    </dgm:pt>
    <dgm:pt modelId="{3382DED8-A320-4E69-9523-99BF1402AB2A}" type="pres">
      <dgm:prSet presAssocID="{511ABFEE-A068-4FC1-B055-133AE7B93175}" presName="vert1" presStyleCnt="0"/>
      <dgm:spPr/>
    </dgm:pt>
    <dgm:pt modelId="{96992971-B272-4E2D-9EDA-6D0098E25B82}" type="pres">
      <dgm:prSet presAssocID="{3AC649F7-65E3-4C59-9701-BB3281F20305}" presName="vertSpace2a" presStyleCnt="0"/>
      <dgm:spPr/>
    </dgm:pt>
    <dgm:pt modelId="{E3C82130-989E-42AD-87DA-0962E6BA8D56}" type="pres">
      <dgm:prSet presAssocID="{3AC649F7-65E3-4C59-9701-BB3281F20305}" presName="horz2" presStyleCnt="0"/>
      <dgm:spPr/>
    </dgm:pt>
    <dgm:pt modelId="{10E52BBB-634F-485F-B449-C32ACECC8E0E}" type="pres">
      <dgm:prSet presAssocID="{3AC649F7-65E3-4C59-9701-BB3281F20305}" presName="horzSpace2" presStyleCnt="0"/>
      <dgm:spPr/>
    </dgm:pt>
    <dgm:pt modelId="{E0CDA60E-8DD1-4726-8B19-B238286CC162}" type="pres">
      <dgm:prSet presAssocID="{3AC649F7-65E3-4C59-9701-BB3281F20305}" presName="tx2" presStyleLbl="revTx" presStyleIdx="4" presStyleCnt="14"/>
      <dgm:spPr/>
    </dgm:pt>
    <dgm:pt modelId="{784EA168-C33B-41CB-875A-28C203A09567}" type="pres">
      <dgm:prSet presAssocID="{3AC649F7-65E3-4C59-9701-BB3281F20305}" presName="vert2" presStyleCnt="0"/>
      <dgm:spPr/>
    </dgm:pt>
    <dgm:pt modelId="{D838ED44-3EF3-4876-A9B5-B6F4F519095A}" type="pres">
      <dgm:prSet presAssocID="{3AC649F7-65E3-4C59-9701-BB3281F20305}" presName="thinLine2b" presStyleLbl="callout" presStyleIdx="2" presStyleCnt="9"/>
      <dgm:spPr/>
    </dgm:pt>
    <dgm:pt modelId="{FA358D9F-F54C-4C55-978B-BB5E4D278846}" type="pres">
      <dgm:prSet presAssocID="{3AC649F7-65E3-4C59-9701-BB3281F20305}" presName="vertSpace2b" presStyleCnt="0"/>
      <dgm:spPr/>
    </dgm:pt>
    <dgm:pt modelId="{6CB37A85-7E6A-4C69-A00E-A5268DC6457C}" type="pres">
      <dgm:prSet presAssocID="{457C9316-C221-45E5-B274-D4DFB5A6125F}" presName="horz2" presStyleCnt="0"/>
      <dgm:spPr/>
    </dgm:pt>
    <dgm:pt modelId="{8D37D2D5-326B-47AD-9385-C9D49E497EEF}" type="pres">
      <dgm:prSet presAssocID="{457C9316-C221-45E5-B274-D4DFB5A6125F}" presName="horzSpace2" presStyleCnt="0"/>
      <dgm:spPr/>
    </dgm:pt>
    <dgm:pt modelId="{1AE74038-9982-4FA2-A1B9-870E4A88693C}" type="pres">
      <dgm:prSet presAssocID="{457C9316-C221-45E5-B274-D4DFB5A6125F}" presName="tx2" presStyleLbl="revTx" presStyleIdx="5" presStyleCnt="14"/>
      <dgm:spPr/>
    </dgm:pt>
    <dgm:pt modelId="{2F63291F-C586-4B99-8C52-C5E2877F3789}" type="pres">
      <dgm:prSet presAssocID="{457C9316-C221-45E5-B274-D4DFB5A6125F}" presName="vert2" presStyleCnt="0"/>
      <dgm:spPr/>
    </dgm:pt>
    <dgm:pt modelId="{31F716A6-48F3-48D6-B18B-182CD036D047}" type="pres">
      <dgm:prSet presAssocID="{457C9316-C221-45E5-B274-D4DFB5A6125F}" presName="thinLine2b" presStyleLbl="callout" presStyleIdx="3" presStyleCnt="9"/>
      <dgm:spPr/>
    </dgm:pt>
    <dgm:pt modelId="{3176F594-05DC-4AB6-B96C-957226E9FE1E}" type="pres">
      <dgm:prSet presAssocID="{457C9316-C221-45E5-B274-D4DFB5A6125F}" presName="vertSpace2b" presStyleCnt="0"/>
      <dgm:spPr/>
    </dgm:pt>
    <dgm:pt modelId="{085E1A91-30AD-4F8E-B6EB-DA4CE29C1E3F}" type="pres">
      <dgm:prSet presAssocID="{1C70C9C6-25C9-4ED6-8079-E325C2879258}" presName="thickLine" presStyleLbl="alignNode1" presStyleIdx="2" presStyleCnt="5"/>
      <dgm:spPr/>
    </dgm:pt>
    <dgm:pt modelId="{97AA2E59-E83E-46E7-95C4-4EE5E3CC391E}" type="pres">
      <dgm:prSet presAssocID="{1C70C9C6-25C9-4ED6-8079-E325C2879258}" presName="horz1" presStyleCnt="0"/>
      <dgm:spPr/>
    </dgm:pt>
    <dgm:pt modelId="{C6F275D5-CC47-4558-A318-35A501764D0D}" type="pres">
      <dgm:prSet presAssocID="{1C70C9C6-25C9-4ED6-8079-E325C2879258}" presName="tx1" presStyleLbl="revTx" presStyleIdx="6" presStyleCnt="14"/>
      <dgm:spPr/>
    </dgm:pt>
    <dgm:pt modelId="{D73F4765-4F27-4E3E-8925-D4451BA07C28}" type="pres">
      <dgm:prSet presAssocID="{1C70C9C6-25C9-4ED6-8079-E325C2879258}" presName="vert1" presStyleCnt="0"/>
      <dgm:spPr/>
    </dgm:pt>
    <dgm:pt modelId="{0F00EFAC-896A-4C05-B1E1-794277A739E4}" type="pres">
      <dgm:prSet presAssocID="{7E74AEEB-3728-47BD-BD13-42AC73BA4FED}" presName="vertSpace2a" presStyleCnt="0"/>
      <dgm:spPr/>
    </dgm:pt>
    <dgm:pt modelId="{6632E93A-B712-4119-9965-3A28AC6D357D}" type="pres">
      <dgm:prSet presAssocID="{7E74AEEB-3728-47BD-BD13-42AC73BA4FED}" presName="horz2" presStyleCnt="0"/>
      <dgm:spPr/>
    </dgm:pt>
    <dgm:pt modelId="{63F71FC2-1D6B-4E2F-B1AF-64016C682A62}" type="pres">
      <dgm:prSet presAssocID="{7E74AEEB-3728-47BD-BD13-42AC73BA4FED}" presName="horzSpace2" presStyleCnt="0"/>
      <dgm:spPr/>
    </dgm:pt>
    <dgm:pt modelId="{8BE6DA4F-FF67-431F-958D-1D8EA0EF20CF}" type="pres">
      <dgm:prSet presAssocID="{7E74AEEB-3728-47BD-BD13-42AC73BA4FED}" presName="tx2" presStyleLbl="revTx" presStyleIdx="7" presStyleCnt="14"/>
      <dgm:spPr/>
    </dgm:pt>
    <dgm:pt modelId="{26985122-9D5D-4600-8392-CDDF4031A849}" type="pres">
      <dgm:prSet presAssocID="{7E74AEEB-3728-47BD-BD13-42AC73BA4FED}" presName="vert2" presStyleCnt="0"/>
      <dgm:spPr/>
    </dgm:pt>
    <dgm:pt modelId="{551AA37A-10CE-4A51-9641-18133A718954}" type="pres">
      <dgm:prSet presAssocID="{7E74AEEB-3728-47BD-BD13-42AC73BA4FED}" presName="thinLine2b" presStyleLbl="callout" presStyleIdx="4" presStyleCnt="9"/>
      <dgm:spPr/>
    </dgm:pt>
    <dgm:pt modelId="{AB1CC6A7-7247-4527-927D-D5AB731B97DC}" type="pres">
      <dgm:prSet presAssocID="{7E74AEEB-3728-47BD-BD13-42AC73BA4FED}" presName="vertSpace2b" presStyleCnt="0"/>
      <dgm:spPr/>
    </dgm:pt>
    <dgm:pt modelId="{842AAE0D-4879-4914-8A1F-33A11B850B3B}" type="pres">
      <dgm:prSet presAssocID="{9938429C-C13D-47FD-8646-65841D8D6958}" presName="horz2" presStyleCnt="0"/>
      <dgm:spPr/>
    </dgm:pt>
    <dgm:pt modelId="{6107EC5B-3EE4-46B9-8697-071B626F5CC3}" type="pres">
      <dgm:prSet presAssocID="{9938429C-C13D-47FD-8646-65841D8D6958}" presName="horzSpace2" presStyleCnt="0"/>
      <dgm:spPr/>
    </dgm:pt>
    <dgm:pt modelId="{D33C5B06-74DE-4CED-A906-D0AF58314D26}" type="pres">
      <dgm:prSet presAssocID="{9938429C-C13D-47FD-8646-65841D8D6958}" presName="tx2" presStyleLbl="revTx" presStyleIdx="8" presStyleCnt="14"/>
      <dgm:spPr/>
    </dgm:pt>
    <dgm:pt modelId="{F542F955-CCF0-4A4E-9C62-DB8E494DC102}" type="pres">
      <dgm:prSet presAssocID="{9938429C-C13D-47FD-8646-65841D8D6958}" presName="vert2" presStyleCnt="0"/>
      <dgm:spPr/>
    </dgm:pt>
    <dgm:pt modelId="{8BE328A7-55DC-404E-A160-25D906062518}" type="pres">
      <dgm:prSet presAssocID="{9938429C-C13D-47FD-8646-65841D8D6958}" presName="thinLine2b" presStyleLbl="callout" presStyleIdx="5" presStyleCnt="9"/>
      <dgm:spPr/>
    </dgm:pt>
    <dgm:pt modelId="{1AFB9B29-0C79-4D31-8123-ADF211385928}" type="pres">
      <dgm:prSet presAssocID="{9938429C-C13D-47FD-8646-65841D8D6958}" presName="vertSpace2b" presStyleCnt="0"/>
      <dgm:spPr/>
    </dgm:pt>
    <dgm:pt modelId="{B8CD855B-50AE-4596-92DB-BD74562A6D4E}" type="pres">
      <dgm:prSet presAssocID="{8EB4520D-AEDE-4280-A624-8E1510857C68}" presName="thickLine" presStyleLbl="alignNode1" presStyleIdx="3" presStyleCnt="5"/>
      <dgm:spPr/>
    </dgm:pt>
    <dgm:pt modelId="{1A3C9A25-B2CB-4908-9024-F22A752892B7}" type="pres">
      <dgm:prSet presAssocID="{8EB4520D-AEDE-4280-A624-8E1510857C68}" presName="horz1" presStyleCnt="0"/>
      <dgm:spPr/>
    </dgm:pt>
    <dgm:pt modelId="{E6F8162E-AE73-4695-8E45-D703143B27E0}" type="pres">
      <dgm:prSet presAssocID="{8EB4520D-AEDE-4280-A624-8E1510857C68}" presName="tx1" presStyleLbl="revTx" presStyleIdx="9" presStyleCnt="14"/>
      <dgm:spPr/>
    </dgm:pt>
    <dgm:pt modelId="{8443B60F-7A5A-4FCA-A605-9E4255D77BB5}" type="pres">
      <dgm:prSet presAssocID="{8EB4520D-AEDE-4280-A624-8E1510857C68}" presName="vert1" presStyleCnt="0"/>
      <dgm:spPr/>
    </dgm:pt>
    <dgm:pt modelId="{5AE35503-12C6-4D11-843D-D61127265049}" type="pres">
      <dgm:prSet presAssocID="{046A2B13-1786-4A87-A03C-29224E6007FE}" presName="vertSpace2a" presStyleCnt="0"/>
      <dgm:spPr/>
    </dgm:pt>
    <dgm:pt modelId="{E22B4D47-9ED9-4E27-BCC6-0588BBE3E182}" type="pres">
      <dgm:prSet presAssocID="{046A2B13-1786-4A87-A03C-29224E6007FE}" presName="horz2" presStyleCnt="0"/>
      <dgm:spPr/>
    </dgm:pt>
    <dgm:pt modelId="{D66A8A36-C433-4687-9591-4B66EDBDF43F}" type="pres">
      <dgm:prSet presAssocID="{046A2B13-1786-4A87-A03C-29224E6007FE}" presName="horzSpace2" presStyleCnt="0"/>
      <dgm:spPr/>
    </dgm:pt>
    <dgm:pt modelId="{9782DD7E-62DF-4E98-A336-B088781EA17A}" type="pres">
      <dgm:prSet presAssocID="{046A2B13-1786-4A87-A03C-29224E6007FE}" presName="tx2" presStyleLbl="revTx" presStyleIdx="10" presStyleCnt="14"/>
      <dgm:spPr/>
    </dgm:pt>
    <dgm:pt modelId="{683B7890-9ADF-4F14-A907-34BDBDF99E18}" type="pres">
      <dgm:prSet presAssocID="{046A2B13-1786-4A87-A03C-29224E6007FE}" presName="vert2" presStyleCnt="0"/>
      <dgm:spPr/>
    </dgm:pt>
    <dgm:pt modelId="{8B9A7BC5-2B05-47A1-B561-D1597C9E0B56}" type="pres">
      <dgm:prSet presAssocID="{046A2B13-1786-4A87-A03C-29224E6007FE}" presName="thinLine2b" presStyleLbl="callout" presStyleIdx="6" presStyleCnt="9"/>
      <dgm:spPr/>
    </dgm:pt>
    <dgm:pt modelId="{3BFBC263-51B2-4B11-B258-383BB9C886B5}" type="pres">
      <dgm:prSet presAssocID="{046A2B13-1786-4A87-A03C-29224E6007FE}" presName="vertSpace2b" presStyleCnt="0"/>
      <dgm:spPr/>
    </dgm:pt>
    <dgm:pt modelId="{7DD745E2-9AEA-4FC5-B301-E88EBA7114BB}" type="pres">
      <dgm:prSet presAssocID="{12C8934D-C650-4153-BD48-FD914C84A885}" presName="horz2" presStyleCnt="0"/>
      <dgm:spPr/>
    </dgm:pt>
    <dgm:pt modelId="{88B5AB56-1F3E-4292-A5B7-273CEB927827}" type="pres">
      <dgm:prSet presAssocID="{12C8934D-C650-4153-BD48-FD914C84A885}" presName="horzSpace2" presStyleCnt="0"/>
      <dgm:spPr/>
    </dgm:pt>
    <dgm:pt modelId="{54ED895B-46D0-4582-A410-BF36841B01E1}" type="pres">
      <dgm:prSet presAssocID="{12C8934D-C650-4153-BD48-FD914C84A885}" presName="tx2" presStyleLbl="revTx" presStyleIdx="11" presStyleCnt="14"/>
      <dgm:spPr/>
    </dgm:pt>
    <dgm:pt modelId="{F8CA2BF6-1920-4C47-9E1F-E2DD62B98FD9}" type="pres">
      <dgm:prSet presAssocID="{12C8934D-C650-4153-BD48-FD914C84A885}" presName="vert2" presStyleCnt="0"/>
      <dgm:spPr/>
    </dgm:pt>
    <dgm:pt modelId="{17F44EEA-2ADD-4CAD-8DCC-45528330D2DA}" type="pres">
      <dgm:prSet presAssocID="{12C8934D-C650-4153-BD48-FD914C84A885}" presName="thinLine2b" presStyleLbl="callout" presStyleIdx="7" presStyleCnt="9"/>
      <dgm:spPr/>
    </dgm:pt>
    <dgm:pt modelId="{E9344043-0FEE-4DD6-BC23-AE8EA8402894}" type="pres">
      <dgm:prSet presAssocID="{12C8934D-C650-4153-BD48-FD914C84A885}" presName="vertSpace2b" presStyleCnt="0"/>
      <dgm:spPr/>
    </dgm:pt>
    <dgm:pt modelId="{3780226F-E9B5-4246-A600-C9E41D6AB5B1}" type="pres">
      <dgm:prSet presAssocID="{B9C59EF0-EBF4-4283-A311-93A76D66D6DD}" presName="thickLine" presStyleLbl="alignNode1" presStyleIdx="4" presStyleCnt="5"/>
      <dgm:spPr/>
    </dgm:pt>
    <dgm:pt modelId="{5FC41BB8-9C36-45EA-A1BC-705A7D6C0265}" type="pres">
      <dgm:prSet presAssocID="{B9C59EF0-EBF4-4283-A311-93A76D66D6DD}" presName="horz1" presStyleCnt="0"/>
      <dgm:spPr/>
    </dgm:pt>
    <dgm:pt modelId="{7482DC8A-DA47-49D1-9B9E-E0722E103DD1}" type="pres">
      <dgm:prSet presAssocID="{B9C59EF0-EBF4-4283-A311-93A76D66D6DD}" presName="tx1" presStyleLbl="revTx" presStyleIdx="12" presStyleCnt="14"/>
      <dgm:spPr/>
    </dgm:pt>
    <dgm:pt modelId="{AD09C4BF-98E6-4993-AAC7-7FBC76C8C0F2}" type="pres">
      <dgm:prSet presAssocID="{B9C59EF0-EBF4-4283-A311-93A76D66D6DD}" presName="vert1" presStyleCnt="0"/>
      <dgm:spPr/>
    </dgm:pt>
    <dgm:pt modelId="{4D423B77-1B68-4F30-AB0E-052333C1B768}" type="pres">
      <dgm:prSet presAssocID="{A113B4C0-C812-40A2-8DB4-FA4B96939C09}" presName="vertSpace2a" presStyleCnt="0"/>
      <dgm:spPr/>
    </dgm:pt>
    <dgm:pt modelId="{6C01F740-7A2B-410E-8097-3AC5976B31B2}" type="pres">
      <dgm:prSet presAssocID="{A113B4C0-C812-40A2-8DB4-FA4B96939C09}" presName="horz2" presStyleCnt="0"/>
      <dgm:spPr/>
    </dgm:pt>
    <dgm:pt modelId="{6C0A99B7-2825-4095-AFDE-6AB399BC0B28}" type="pres">
      <dgm:prSet presAssocID="{A113B4C0-C812-40A2-8DB4-FA4B96939C09}" presName="horzSpace2" presStyleCnt="0"/>
      <dgm:spPr/>
    </dgm:pt>
    <dgm:pt modelId="{810795A4-37B6-45B1-AA44-FEDE918CE640}" type="pres">
      <dgm:prSet presAssocID="{A113B4C0-C812-40A2-8DB4-FA4B96939C09}" presName="tx2" presStyleLbl="revTx" presStyleIdx="13" presStyleCnt="14"/>
      <dgm:spPr/>
    </dgm:pt>
    <dgm:pt modelId="{5AAC8CF8-6B84-4317-B0F4-70FD793A9960}" type="pres">
      <dgm:prSet presAssocID="{A113B4C0-C812-40A2-8DB4-FA4B96939C09}" presName="vert2" presStyleCnt="0"/>
      <dgm:spPr/>
    </dgm:pt>
    <dgm:pt modelId="{93395560-0A9E-49E7-A46C-33855EE020E2}" type="pres">
      <dgm:prSet presAssocID="{A113B4C0-C812-40A2-8DB4-FA4B96939C09}" presName="thinLine2b" presStyleLbl="callout" presStyleIdx="8" presStyleCnt="9"/>
      <dgm:spPr/>
    </dgm:pt>
    <dgm:pt modelId="{464903AB-A451-4E11-BD36-54528E6C8601}" type="pres">
      <dgm:prSet presAssocID="{A113B4C0-C812-40A2-8DB4-FA4B96939C09}" presName="vertSpace2b" presStyleCnt="0"/>
      <dgm:spPr/>
    </dgm:pt>
  </dgm:ptLst>
  <dgm:cxnLst>
    <dgm:cxn modelId="{CDABBD05-D2D4-4474-8773-0AC660DA5520}" type="presOf" srcId="{9938429C-C13D-47FD-8646-65841D8D6958}" destId="{D33C5B06-74DE-4CED-A906-D0AF58314D26}" srcOrd="0" destOrd="0" presId="urn:microsoft.com/office/officeart/2008/layout/LinedList"/>
    <dgm:cxn modelId="{D2509708-F63A-426B-A49B-AF2E91CBADB0}" type="presOf" srcId="{457C9316-C221-45E5-B274-D4DFB5A6125F}" destId="{1AE74038-9982-4FA2-A1B9-870E4A88693C}" srcOrd="0" destOrd="0" presId="urn:microsoft.com/office/officeart/2008/layout/LinedList"/>
    <dgm:cxn modelId="{6550C90A-4C0E-4C6C-B4F4-DD2D28E2D989}" type="presOf" srcId="{B9C59EF0-EBF4-4283-A311-93A76D66D6DD}" destId="{7482DC8A-DA47-49D1-9B9E-E0722E103DD1}" srcOrd="0" destOrd="0" presId="urn:microsoft.com/office/officeart/2008/layout/LinedList"/>
    <dgm:cxn modelId="{D403CF0A-C5FE-4C3B-B0C2-E94A367F4FF4}" srcId="{E87F9910-ACFE-4602-8EC6-9BD117F772CF}" destId="{B9C59EF0-EBF4-4283-A311-93A76D66D6DD}" srcOrd="4" destOrd="0" parTransId="{230E88AA-E37D-4F02-90B2-04B208245B1F}" sibTransId="{838FC1C3-E731-4BF5-AE4B-43751ACCCD85}"/>
    <dgm:cxn modelId="{F7BFB412-BADB-44E1-A605-434A60EAD4A0}" type="presOf" srcId="{12C8934D-C650-4153-BD48-FD914C84A885}" destId="{54ED895B-46D0-4582-A410-BF36841B01E1}" srcOrd="0" destOrd="0" presId="urn:microsoft.com/office/officeart/2008/layout/LinedList"/>
    <dgm:cxn modelId="{11787A13-8029-4AA6-B23B-F7B1DAF0A656}" srcId="{511ABFEE-A068-4FC1-B055-133AE7B93175}" destId="{457C9316-C221-45E5-B274-D4DFB5A6125F}" srcOrd="1" destOrd="0" parTransId="{C6706807-3E4B-46FD-8230-BDD126459AAA}" sibTransId="{B5BD3758-497C-46DC-8187-DD38B04F43DC}"/>
    <dgm:cxn modelId="{5642F12B-C6B9-40E5-AD6A-E056510373B7}" type="presOf" srcId="{3AC649F7-65E3-4C59-9701-BB3281F20305}" destId="{E0CDA60E-8DD1-4726-8B19-B238286CC162}" srcOrd="0" destOrd="0" presId="urn:microsoft.com/office/officeart/2008/layout/LinedList"/>
    <dgm:cxn modelId="{3B57E32E-6747-4CA6-B355-62032B7F281A}" type="presOf" srcId="{7E74AEEB-3728-47BD-BD13-42AC73BA4FED}" destId="{8BE6DA4F-FF67-431F-958D-1D8EA0EF20CF}" srcOrd="0" destOrd="0" presId="urn:microsoft.com/office/officeart/2008/layout/LinedList"/>
    <dgm:cxn modelId="{63335435-EC2C-4626-A740-7958A9B0E2E8}" srcId="{511ABFEE-A068-4FC1-B055-133AE7B93175}" destId="{3AC649F7-65E3-4C59-9701-BB3281F20305}" srcOrd="0" destOrd="0" parTransId="{12C9A809-95E9-4CD6-8C02-9BF20BA4C53F}" sibTransId="{2514D190-7294-4A5F-89C9-88E3933C6FC6}"/>
    <dgm:cxn modelId="{426DBC3C-4784-4390-9CD0-4EA1100B636D}" srcId="{8EB4520D-AEDE-4280-A624-8E1510857C68}" destId="{046A2B13-1786-4A87-A03C-29224E6007FE}" srcOrd="0" destOrd="0" parTransId="{9A5BFBB4-9CA9-4C8E-A467-002535848013}" sibTransId="{DC6A6AC4-E677-441D-A9CE-FFCDAE490A0E}"/>
    <dgm:cxn modelId="{C361C940-C9F7-4A7C-A172-147AB49025F0}" type="presOf" srcId="{DB5954C7-BF36-4D4E-AD4B-8BBE5D2E0259}" destId="{0A7479FD-051B-4E27-9497-DD4502EBE47A}" srcOrd="0" destOrd="0" presId="urn:microsoft.com/office/officeart/2008/layout/LinedList"/>
    <dgm:cxn modelId="{341BA65B-9F23-40C0-BF8F-1209D2B169D8}" type="presOf" srcId="{1C70C9C6-25C9-4ED6-8079-E325C2879258}" destId="{C6F275D5-CC47-4558-A318-35A501764D0D}" srcOrd="0" destOrd="0" presId="urn:microsoft.com/office/officeart/2008/layout/LinedList"/>
    <dgm:cxn modelId="{53E4AB60-0CEC-46E7-B941-674462B939E0}" srcId="{66B9F19C-1A4D-4EB6-A278-7764CDA5AA34}" destId="{DB5954C7-BF36-4D4E-AD4B-8BBE5D2E0259}" srcOrd="1" destOrd="0" parTransId="{77AD8096-F567-45A0-B7D8-111219CE5308}" sibTransId="{D1F414B1-3A19-45F9-8B31-006876F26BDE}"/>
    <dgm:cxn modelId="{7C941148-E750-442F-8A93-D4A3927D51E5}" type="presOf" srcId="{8EB4520D-AEDE-4280-A624-8E1510857C68}" destId="{E6F8162E-AE73-4695-8E45-D703143B27E0}" srcOrd="0" destOrd="0" presId="urn:microsoft.com/office/officeart/2008/layout/LinedList"/>
    <dgm:cxn modelId="{506AA64B-1B97-4A82-B8D0-96E5925E67BE}" type="presOf" srcId="{046A2B13-1786-4A87-A03C-29224E6007FE}" destId="{9782DD7E-62DF-4E98-A336-B088781EA17A}" srcOrd="0" destOrd="0" presId="urn:microsoft.com/office/officeart/2008/layout/LinedList"/>
    <dgm:cxn modelId="{82851077-7178-4BFB-9E85-47F5D5E996C8}" srcId="{E87F9910-ACFE-4602-8EC6-9BD117F772CF}" destId="{8EB4520D-AEDE-4280-A624-8E1510857C68}" srcOrd="3" destOrd="0" parTransId="{77A3F401-278F-4751-A0DA-4FB430064996}" sibTransId="{EE321070-CFBA-4493-B456-5677B51DA313}"/>
    <dgm:cxn modelId="{75A27E81-0E9D-49EA-A82C-BCFB83AA72DF}" type="presOf" srcId="{511ABFEE-A068-4FC1-B055-133AE7B93175}" destId="{89048F9D-4405-4475-9F67-41E844570B94}" srcOrd="0" destOrd="0" presId="urn:microsoft.com/office/officeart/2008/layout/LinedList"/>
    <dgm:cxn modelId="{E6230593-8DE3-43AC-8334-010EECEB3732}" type="presOf" srcId="{A113B4C0-C812-40A2-8DB4-FA4B96939C09}" destId="{810795A4-37B6-45B1-AA44-FEDE918CE640}" srcOrd="0" destOrd="0" presId="urn:microsoft.com/office/officeart/2008/layout/LinedList"/>
    <dgm:cxn modelId="{9CA48E98-30E9-4F00-9520-C2DB21DF4B35}" type="presOf" srcId="{468D5104-8ABD-481B-BE52-C37F986AE85B}" destId="{4629DE45-43D8-4570-9EBA-454D2EDF757C}" srcOrd="0" destOrd="0" presId="urn:microsoft.com/office/officeart/2008/layout/LinedList"/>
    <dgm:cxn modelId="{FFDDF29B-BAEA-433B-A55A-3A471B0694EB}" srcId="{8EB4520D-AEDE-4280-A624-8E1510857C68}" destId="{12C8934D-C650-4153-BD48-FD914C84A885}" srcOrd="1" destOrd="0" parTransId="{166CCB5A-F4A6-434F-AE9E-D347460EABF8}" sibTransId="{DA3D8880-885E-4B74-9D03-829415A5F6E8}"/>
    <dgm:cxn modelId="{CEC62AA1-76FD-48DC-96E0-B44D15E947E1}" srcId="{E87F9910-ACFE-4602-8EC6-9BD117F772CF}" destId="{511ABFEE-A068-4FC1-B055-133AE7B93175}" srcOrd="1" destOrd="0" parTransId="{73AFF39F-EEDB-4F9B-BEB3-46AD113196BF}" sibTransId="{B5AA6E77-1BD2-4EA0-924B-613CBE2F5A35}"/>
    <dgm:cxn modelId="{9F0E29A4-F4E6-43C6-86D3-FC12C26ED6BB}" type="presOf" srcId="{E87F9910-ACFE-4602-8EC6-9BD117F772CF}" destId="{25B641BF-68B4-4BB6-AF77-5A09CD24504C}" srcOrd="0" destOrd="0" presId="urn:microsoft.com/office/officeart/2008/layout/LinedList"/>
    <dgm:cxn modelId="{4B12EBC8-0432-4BB8-9B5D-29128495A3E3}" srcId="{E87F9910-ACFE-4602-8EC6-9BD117F772CF}" destId="{1C70C9C6-25C9-4ED6-8079-E325C2879258}" srcOrd="2" destOrd="0" parTransId="{366CEE21-9AF8-42B3-AC66-5383A00C15E9}" sibTransId="{48164525-79A7-4D89-BAD2-C7CDF2C782E3}"/>
    <dgm:cxn modelId="{BE1E2BD8-FF8A-4A08-B7FF-5B17570556EF}" srcId="{E87F9910-ACFE-4602-8EC6-9BD117F772CF}" destId="{66B9F19C-1A4D-4EB6-A278-7764CDA5AA34}" srcOrd="0" destOrd="0" parTransId="{4D4F04A6-850E-4C87-ABE4-93680D9BC3F0}" sibTransId="{F6DD16DC-07F5-4002-AC63-A90989A6F97C}"/>
    <dgm:cxn modelId="{9D2E6FDC-062D-45AA-B9F9-23C78E4B10A1}" type="presOf" srcId="{66B9F19C-1A4D-4EB6-A278-7764CDA5AA34}" destId="{EBDBE925-4528-40F0-A17F-39E62E49EB30}" srcOrd="0" destOrd="0" presId="urn:microsoft.com/office/officeart/2008/layout/LinedList"/>
    <dgm:cxn modelId="{8157D4EF-4441-407B-A2B9-ED80BFBC2BB8}" srcId="{B9C59EF0-EBF4-4283-A311-93A76D66D6DD}" destId="{A113B4C0-C812-40A2-8DB4-FA4B96939C09}" srcOrd="0" destOrd="0" parTransId="{0CAA7630-67DD-49CF-A0F1-C70DA3C05C36}" sibTransId="{30D8308B-81C0-45E7-B343-32F579606931}"/>
    <dgm:cxn modelId="{DDAE25F2-E63D-4F44-9D77-9A00787B35ED}" srcId="{66B9F19C-1A4D-4EB6-A278-7764CDA5AA34}" destId="{468D5104-8ABD-481B-BE52-C37F986AE85B}" srcOrd="0" destOrd="0" parTransId="{4B2ABC9A-A152-4850-B36A-3FEBB89990E9}" sibTransId="{46DDA7FF-2330-4542-AADA-F3DD1854A09E}"/>
    <dgm:cxn modelId="{0C6FE8F8-FDCF-40C3-8E18-212B281DFE92}" srcId="{1C70C9C6-25C9-4ED6-8079-E325C2879258}" destId="{7E74AEEB-3728-47BD-BD13-42AC73BA4FED}" srcOrd="0" destOrd="0" parTransId="{3FD624B1-FB69-4ED8-A87A-9A234E01148B}" sibTransId="{333F065D-03CB-4355-BDAD-BA4DE0FDFF23}"/>
    <dgm:cxn modelId="{CD2FD2FF-1816-494F-A204-ABAD5458B304}" srcId="{1C70C9C6-25C9-4ED6-8079-E325C2879258}" destId="{9938429C-C13D-47FD-8646-65841D8D6958}" srcOrd="1" destOrd="0" parTransId="{727AD0EE-46D8-4B89-8C49-3B78686C4957}" sibTransId="{1A213C67-D627-41F4-859D-E03D643604A9}"/>
    <dgm:cxn modelId="{FB0BBC61-4974-4DF1-B71F-0CD838063C3B}" type="presParOf" srcId="{25B641BF-68B4-4BB6-AF77-5A09CD24504C}" destId="{E6C383AE-8D02-4622-A0CB-136BC0A03E47}" srcOrd="0" destOrd="0" presId="urn:microsoft.com/office/officeart/2008/layout/LinedList"/>
    <dgm:cxn modelId="{FD2C19EC-E954-4D0D-8EDB-7C07C2C2FF2A}" type="presParOf" srcId="{25B641BF-68B4-4BB6-AF77-5A09CD24504C}" destId="{DF85537B-0CB1-4497-BA49-7C22FBE67811}" srcOrd="1" destOrd="0" presId="urn:microsoft.com/office/officeart/2008/layout/LinedList"/>
    <dgm:cxn modelId="{8F6CDC86-34A1-4C03-AD49-770105B19F46}" type="presParOf" srcId="{DF85537B-0CB1-4497-BA49-7C22FBE67811}" destId="{EBDBE925-4528-40F0-A17F-39E62E49EB30}" srcOrd="0" destOrd="0" presId="urn:microsoft.com/office/officeart/2008/layout/LinedList"/>
    <dgm:cxn modelId="{1CC1A3BD-BAFE-4455-863F-EB67A3A865A1}" type="presParOf" srcId="{DF85537B-0CB1-4497-BA49-7C22FBE67811}" destId="{3738FB01-04D5-4FDD-818A-6A5800527031}" srcOrd="1" destOrd="0" presId="urn:microsoft.com/office/officeart/2008/layout/LinedList"/>
    <dgm:cxn modelId="{2B159A9C-4070-4343-AFD6-3A438B774F7E}" type="presParOf" srcId="{3738FB01-04D5-4FDD-818A-6A5800527031}" destId="{D705954B-E2D5-4665-892C-7741C94EF101}" srcOrd="0" destOrd="0" presId="urn:microsoft.com/office/officeart/2008/layout/LinedList"/>
    <dgm:cxn modelId="{398DD853-8312-403A-A359-A119E539225F}" type="presParOf" srcId="{3738FB01-04D5-4FDD-818A-6A5800527031}" destId="{0B27A5D2-FF55-4C1C-96FD-3AE6B09A5DDB}" srcOrd="1" destOrd="0" presId="urn:microsoft.com/office/officeart/2008/layout/LinedList"/>
    <dgm:cxn modelId="{CF09C251-46D8-4282-BE83-5D3A7F871752}" type="presParOf" srcId="{0B27A5D2-FF55-4C1C-96FD-3AE6B09A5DDB}" destId="{49B94CE6-B647-4DE7-9105-D413B6704048}" srcOrd="0" destOrd="0" presId="urn:microsoft.com/office/officeart/2008/layout/LinedList"/>
    <dgm:cxn modelId="{5AF51D51-35C5-4798-ACB3-14844080A616}" type="presParOf" srcId="{0B27A5D2-FF55-4C1C-96FD-3AE6B09A5DDB}" destId="{4629DE45-43D8-4570-9EBA-454D2EDF757C}" srcOrd="1" destOrd="0" presId="urn:microsoft.com/office/officeart/2008/layout/LinedList"/>
    <dgm:cxn modelId="{F27188FD-9518-4DD3-979A-43C598906F31}" type="presParOf" srcId="{0B27A5D2-FF55-4C1C-96FD-3AE6B09A5DDB}" destId="{14024EBE-AD5A-42D1-80B8-3F87DF8448A1}" srcOrd="2" destOrd="0" presId="urn:microsoft.com/office/officeart/2008/layout/LinedList"/>
    <dgm:cxn modelId="{DA98B8D0-38CE-4809-A1EC-28FF7A54582C}" type="presParOf" srcId="{3738FB01-04D5-4FDD-818A-6A5800527031}" destId="{D5786A61-B21F-4FFC-8DE2-1F78123619D9}" srcOrd="2" destOrd="0" presId="urn:microsoft.com/office/officeart/2008/layout/LinedList"/>
    <dgm:cxn modelId="{A4188B43-B791-478F-B318-319168224888}" type="presParOf" srcId="{3738FB01-04D5-4FDD-818A-6A5800527031}" destId="{F995AC1B-01B9-4D83-9FF4-79CC8CB54AD5}" srcOrd="3" destOrd="0" presId="urn:microsoft.com/office/officeart/2008/layout/LinedList"/>
    <dgm:cxn modelId="{635BC5D8-3AB3-4C31-ACB5-4B8AB4C84F88}" type="presParOf" srcId="{3738FB01-04D5-4FDD-818A-6A5800527031}" destId="{19191DAB-D3E9-4911-B974-DCAC0EE32E15}" srcOrd="4" destOrd="0" presId="urn:microsoft.com/office/officeart/2008/layout/LinedList"/>
    <dgm:cxn modelId="{F86B41A8-8F59-4BC9-9C07-F562E3C09257}" type="presParOf" srcId="{19191DAB-D3E9-4911-B974-DCAC0EE32E15}" destId="{C972B325-FD0C-43AF-BC0C-C10E1D354A6E}" srcOrd="0" destOrd="0" presId="urn:microsoft.com/office/officeart/2008/layout/LinedList"/>
    <dgm:cxn modelId="{CBCA5788-C0B8-4887-9269-28155E1227A7}" type="presParOf" srcId="{19191DAB-D3E9-4911-B974-DCAC0EE32E15}" destId="{0A7479FD-051B-4E27-9497-DD4502EBE47A}" srcOrd="1" destOrd="0" presId="urn:microsoft.com/office/officeart/2008/layout/LinedList"/>
    <dgm:cxn modelId="{E5638312-C13E-4B15-97E5-660684DE1CB2}" type="presParOf" srcId="{19191DAB-D3E9-4911-B974-DCAC0EE32E15}" destId="{4FBE8BBE-3BF0-4F97-B4EC-9259806305C8}" srcOrd="2" destOrd="0" presId="urn:microsoft.com/office/officeart/2008/layout/LinedList"/>
    <dgm:cxn modelId="{93F3A922-7910-43B5-B31E-5F77049418A3}" type="presParOf" srcId="{3738FB01-04D5-4FDD-818A-6A5800527031}" destId="{4FC98E4A-4749-496F-B652-D9B9F778154F}" srcOrd="5" destOrd="0" presId="urn:microsoft.com/office/officeart/2008/layout/LinedList"/>
    <dgm:cxn modelId="{1D6EB890-3E73-4800-986B-6E9A0B2360EF}" type="presParOf" srcId="{3738FB01-04D5-4FDD-818A-6A5800527031}" destId="{A0110BF6-43A6-444C-9357-95BB434FD5DD}" srcOrd="6" destOrd="0" presId="urn:microsoft.com/office/officeart/2008/layout/LinedList"/>
    <dgm:cxn modelId="{65F5FD7A-553B-44BD-A2FB-B0D333665CFB}" type="presParOf" srcId="{25B641BF-68B4-4BB6-AF77-5A09CD24504C}" destId="{4EE32EFD-0738-4C22-808E-9B4F3E6FEBC0}" srcOrd="2" destOrd="0" presId="urn:microsoft.com/office/officeart/2008/layout/LinedList"/>
    <dgm:cxn modelId="{3E2D5886-37DB-44D5-B509-02F0330A7F8E}" type="presParOf" srcId="{25B641BF-68B4-4BB6-AF77-5A09CD24504C}" destId="{DE0FBC9F-0B66-4763-B1C4-A3059C57D640}" srcOrd="3" destOrd="0" presId="urn:microsoft.com/office/officeart/2008/layout/LinedList"/>
    <dgm:cxn modelId="{7713CC28-88CD-439B-8796-50343ECB8663}" type="presParOf" srcId="{DE0FBC9F-0B66-4763-B1C4-A3059C57D640}" destId="{89048F9D-4405-4475-9F67-41E844570B94}" srcOrd="0" destOrd="0" presId="urn:microsoft.com/office/officeart/2008/layout/LinedList"/>
    <dgm:cxn modelId="{9D3065B3-768C-4817-984C-3FF66272F628}" type="presParOf" srcId="{DE0FBC9F-0B66-4763-B1C4-A3059C57D640}" destId="{3382DED8-A320-4E69-9523-99BF1402AB2A}" srcOrd="1" destOrd="0" presId="urn:microsoft.com/office/officeart/2008/layout/LinedList"/>
    <dgm:cxn modelId="{C04AFD86-01B7-408E-A269-8DD38DD19BD5}" type="presParOf" srcId="{3382DED8-A320-4E69-9523-99BF1402AB2A}" destId="{96992971-B272-4E2D-9EDA-6D0098E25B82}" srcOrd="0" destOrd="0" presId="urn:microsoft.com/office/officeart/2008/layout/LinedList"/>
    <dgm:cxn modelId="{6C6FD3A3-A671-4298-B76B-E1F9030CFD65}" type="presParOf" srcId="{3382DED8-A320-4E69-9523-99BF1402AB2A}" destId="{E3C82130-989E-42AD-87DA-0962E6BA8D56}" srcOrd="1" destOrd="0" presId="urn:microsoft.com/office/officeart/2008/layout/LinedList"/>
    <dgm:cxn modelId="{F07EF746-80F8-41C9-81F2-1D1ED3A7CA4F}" type="presParOf" srcId="{E3C82130-989E-42AD-87DA-0962E6BA8D56}" destId="{10E52BBB-634F-485F-B449-C32ACECC8E0E}" srcOrd="0" destOrd="0" presId="urn:microsoft.com/office/officeart/2008/layout/LinedList"/>
    <dgm:cxn modelId="{5A290E7C-A4EF-4122-A3D3-4159EE1A01B5}" type="presParOf" srcId="{E3C82130-989E-42AD-87DA-0962E6BA8D56}" destId="{E0CDA60E-8DD1-4726-8B19-B238286CC162}" srcOrd="1" destOrd="0" presId="urn:microsoft.com/office/officeart/2008/layout/LinedList"/>
    <dgm:cxn modelId="{5A6B9E86-3CED-49E7-89EF-69BF78AA15C6}" type="presParOf" srcId="{E3C82130-989E-42AD-87DA-0962E6BA8D56}" destId="{784EA168-C33B-41CB-875A-28C203A09567}" srcOrd="2" destOrd="0" presId="urn:microsoft.com/office/officeart/2008/layout/LinedList"/>
    <dgm:cxn modelId="{86A63499-934C-45BD-A73B-8EF4B423F9FA}" type="presParOf" srcId="{3382DED8-A320-4E69-9523-99BF1402AB2A}" destId="{D838ED44-3EF3-4876-A9B5-B6F4F519095A}" srcOrd="2" destOrd="0" presId="urn:microsoft.com/office/officeart/2008/layout/LinedList"/>
    <dgm:cxn modelId="{58D40092-AE6B-49E7-94B5-521DEF5E3C4A}" type="presParOf" srcId="{3382DED8-A320-4E69-9523-99BF1402AB2A}" destId="{FA358D9F-F54C-4C55-978B-BB5E4D278846}" srcOrd="3" destOrd="0" presId="urn:microsoft.com/office/officeart/2008/layout/LinedList"/>
    <dgm:cxn modelId="{9B6AE1DD-50F6-41CC-8C80-E84E6E286762}" type="presParOf" srcId="{3382DED8-A320-4E69-9523-99BF1402AB2A}" destId="{6CB37A85-7E6A-4C69-A00E-A5268DC6457C}" srcOrd="4" destOrd="0" presId="urn:microsoft.com/office/officeart/2008/layout/LinedList"/>
    <dgm:cxn modelId="{E33122B3-4026-4990-BC1E-0F20A619428F}" type="presParOf" srcId="{6CB37A85-7E6A-4C69-A00E-A5268DC6457C}" destId="{8D37D2D5-326B-47AD-9385-C9D49E497EEF}" srcOrd="0" destOrd="0" presId="urn:microsoft.com/office/officeart/2008/layout/LinedList"/>
    <dgm:cxn modelId="{48445A71-A01E-4E2B-BD0F-1B9D9EC309E6}" type="presParOf" srcId="{6CB37A85-7E6A-4C69-A00E-A5268DC6457C}" destId="{1AE74038-9982-4FA2-A1B9-870E4A88693C}" srcOrd="1" destOrd="0" presId="urn:microsoft.com/office/officeart/2008/layout/LinedList"/>
    <dgm:cxn modelId="{FF7BA957-9EAF-41E9-A1AA-C6B13A9D1197}" type="presParOf" srcId="{6CB37A85-7E6A-4C69-A00E-A5268DC6457C}" destId="{2F63291F-C586-4B99-8C52-C5E2877F3789}" srcOrd="2" destOrd="0" presId="urn:microsoft.com/office/officeart/2008/layout/LinedList"/>
    <dgm:cxn modelId="{5F6F504E-9785-4F33-A72E-A22646B7A324}" type="presParOf" srcId="{3382DED8-A320-4E69-9523-99BF1402AB2A}" destId="{31F716A6-48F3-48D6-B18B-182CD036D047}" srcOrd="5" destOrd="0" presId="urn:microsoft.com/office/officeart/2008/layout/LinedList"/>
    <dgm:cxn modelId="{0FD954BB-8BA7-4237-867C-230B347D257A}" type="presParOf" srcId="{3382DED8-A320-4E69-9523-99BF1402AB2A}" destId="{3176F594-05DC-4AB6-B96C-957226E9FE1E}" srcOrd="6" destOrd="0" presId="urn:microsoft.com/office/officeart/2008/layout/LinedList"/>
    <dgm:cxn modelId="{410585B2-55C8-4924-8A00-912381172A75}" type="presParOf" srcId="{25B641BF-68B4-4BB6-AF77-5A09CD24504C}" destId="{085E1A91-30AD-4F8E-B6EB-DA4CE29C1E3F}" srcOrd="4" destOrd="0" presId="urn:microsoft.com/office/officeart/2008/layout/LinedList"/>
    <dgm:cxn modelId="{5BEEFEB0-7043-485A-9E35-297004939561}" type="presParOf" srcId="{25B641BF-68B4-4BB6-AF77-5A09CD24504C}" destId="{97AA2E59-E83E-46E7-95C4-4EE5E3CC391E}" srcOrd="5" destOrd="0" presId="urn:microsoft.com/office/officeart/2008/layout/LinedList"/>
    <dgm:cxn modelId="{B04C0A1A-448C-4010-986A-8C0EED80916A}" type="presParOf" srcId="{97AA2E59-E83E-46E7-95C4-4EE5E3CC391E}" destId="{C6F275D5-CC47-4558-A318-35A501764D0D}" srcOrd="0" destOrd="0" presId="urn:microsoft.com/office/officeart/2008/layout/LinedList"/>
    <dgm:cxn modelId="{C298A4A8-E250-45E2-8EA9-79AD9D37B597}" type="presParOf" srcId="{97AA2E59-E83E-46E7-95C4-4EE5E3CC391E}" destId="{D73F4765-4F27-4E3E-8925-D4451BA07C28}" srcOrd="1" destOrd="0" presId="urn:microsoft.com/office/officeart/2008/layout/LinedList"/>
    <dgm:cxn modelId="{5D58B38D-5E07-4658-9011-1A54BFF1946D}" type="presParOf" srcId="{D73F4765-4F27-4E3E-8925-D4451BA07C28}" destId="{0F00EFAC-896A-4C05-B1E1-794277A739E4}" srcOrd="0" destOrd="0" presId="urn:microsoft.com/office/officeart/2008/layout/LinedList"/>
    <dgm:cxn modelId="{AF11C8EF-A3E7-40AA-83EB-3DF8429EE8FE}" type="presParOf" srcId="{D73F4765-4F27-4E3E-8925-D4451BA07C28}" destId="{6632E93A-B712-4119-9965-3A28AC6D357D}" srcOrd="1" destOrd="0" presId="urn:microsoft.com/office/officeart/2008/layout/LinedList"/>
    <dgm:cxn modelId="{F711011D-D802-4B42-91AE-E8619E2E1E22}" type="presParOf" srcId="{6632E93A-B712-4119-9965-3A28AC6D357D}" destId="{63F71FC2-1D6B-4E2F-B1AF-64016C682A62}" srcOrd="0" destOrd="0" presId="urn:microsoft.com/office/officeart/2008/layout/LinedList"/>
    <dgm:cxn modelId="{89F85C34-AEE2-4299-830B-365FE2DB130A}" type="presParOf" srcId="{6632E93A-B712-4119-9965-3A28AC6D357D}" destId="{8BE6DA4F-FF67-431F-958D-1D8EA0EF20CF}" srcOrd="1" destOrd="0" presId="urn:microsoft.com/office/officeart/2008/layout/LinedList"/>
    <dgm:cxn modelId="{03373704-B308-4B48-B85E-81906F9FF4F5}" type="presParOf" srcId="{6632E93A-B712-4119-9965-3A28AC6D357D}" destId="{26985122-9D5D-4600-8392-CDDF4031A849}" srcOrd="2" destOrd="0" presId="urn:microsoft.com/office/officeart/2008/layout/LinedList"/>
    <dgm:cxn modelId="{891E0F71-0F01-4B3E-9E81-26F3142E3E9F}" type="presParOf" srcId="{D73F4765-4F27-4E3E-8925-D4451BA07C28}" destId="{551AA37A-10CE-4A51-9641-18133A718954}" srcOrd="2" destOrd="0" presId="urn:microsoft.com/office/officeart/2008/layout/LinedList"/>
    <dgm:cxn modelId="{5D689789-4A50-4A50-B9AB-ABDB8B7D26B4}" type="presParOf" srcId="{D73F4765-4F27-4E3E-8925-D4451BA07C28}" destId="{AB1CC6A7-7247-4527-927D-D5AB731B97DC}" srcOrd="3" destOrd="0" presId="urn:microsoft.com/office/officeart/2008/layout/LinedList"/>
    <dgm:cxn modelId="{C9ABF6E6-802E-4913-9857-249E8FB74863}" type="presParOf" srcId="{D73F4765-4F27-4E3E-8925-D4451BA07C28}" destId="{842AAE0D-4879-4914-8A1F-33A11B850B3B}" srcOrd="4" destOrd="0" presId="urn:microsoft.com/office/officeart/2008/layout/LinedList"/>
    <dgm:cxn modelId="{253BB6E7-B045-442B-8532-EEB4E4A1D6DD}" type="presParOf" srcId="{842AAE0D-4879-4914-8A1F-33A11B850B3B}" destId="{6107EC5B-3EE4-46B9-8697-071B626F5CC3}" srcOrd="0" destOrd="0" presId="urn:microsoft.com/office/officeart/2008/layout/LinedList"/>
    <dgm:cxn modelId="{5E2EF01C-12BE-4FE2-9F83-5AB3A3A12699}" type="presParOf" srcId="{842AAE0D-4879-4914-8A1F-33A11B850B3B}" destId="{D33C5B06-74DE-4CED-A906-D0AF58314D26}" srcOrd="1" destOrd="0" presId="urn:microsoft.com/office/officeart/2008/layout/LinedList"/>
    <dgm:cxn modelId="{2A721AB6-A569-4C11-9CD9-91C7C556E861}" type="presParOf" srcId="{842AAE0D-4879-4914-8A1F-33A11B850B3B}" destId="{F542F955-CCF0-4A4E-9C62-DB8E494DC102}" srcOrd="2" destOrd="0" presId="urn:microsoft.com/office/officeart/2008/layout/LinedList"/>
    <dgm:cxn modelId="{81051777-B395-41CA-9C31-693053A99AED}" type="presParOf" srcId="{D73F4765-4F27-4E3E-8925-D4451BA07C28}" destId="{8BE328A7-55DC-404E-A160-25D906062518}" srcOrd="5" destOrd="0" presId="urn:microsoft.com/office/officeart/2008/layout/LinedList"/>
    <dgm:cxn modelId="{E42DEF03-E2E8-41E4-9FCD-1A51579F5E89}" type="presParOf" srcId="{D73F4765-4F27-4E3E-8925-D4451BA07C28}" destId="{1AFB9B29-0C79-4D31-8123-ADF211385928}" srcOrd="6" destOrd="0" presId="urn:microsoft.com/office/officeart/2008/layout/LinedList"/>
    <dgm:cxn modelId="{088E39D1-95B8-497B-B1A6-91D775D2FC69}" type="presParOf" srcId="{25B641BF-68B4-4BB6-AF77-5A09CD24504C}" destId="{B8CD855B-50AE-4596-92DB-BD74562A6D4E}" srcOrd="6" destOrd="0" presId="urn:microsoft.com/office/officeart/2008/layout/LinedList"/>
    <dgm:cxn modelId="{55ADA713-8AAA-4C5F-A650-A861AE146E45}" type="presParOf" srcId="{25B641BF-68B4-4BB6-AF77-5A09CD24504C}" destId="{1A3C9A25-B2CB-4908-9024-F22A752892B7}" srcOrd="7" destOrd="0" presId="urn:microsoft.com/office/officeart/2008/layout/LinedList"/>
    <dgm:cxn modelId="{45DD88CB-864E-40A7-B318-EF4AD9F60B7A}" type="presParOf" srcId="{1A3C9A25-B2CB-4908-9024-F22A752892B7}" destId="{E6F8162E-AE73-4695-8E45-D703143B27E0}" srcOrd="0" destOrd="0" presId="urn:microsoft.com/office/officeart/2008/layout/LinedList"/>
    <dgm:cxn modelId="{916D9A7B-DD38-4BCE-81EF-AC27ECF05B46}" type="presParOf" srcId="{1A3C9A25-B2CB-4908-9024-F22A752892B7}" destId="{8443B60F-7A5A-4FCA-A605-9E4255D77BB5}" srcOrd="1" destOrd="0" presId="urn:microsoft.com/office/officeart/2008/layout/LinedList"/>
    <dgm:cxn modelId="{E7A06C06-B30A-4B40-B894-0A419CFB8DD1}" type="presParOf" srcId="{8443B60F-7A5A-4FCA-A605-9E4255D77BB5}" destId="{5AE35503-12C6-4D11-843D-D61127265049}" srcOrd="0" destOrd="0" presId="urn:microsoft.com/office/officeart/2008/layout/LinedList"/>
    <dgm:cxn modelId="{D8846209-703A-427F-8719-BC818627C62D}" type="presParOf" srcId="{8443B60F-7A5A-4FCA-A605-9E4255D77BB5}" destId="{E22B4D47-9ED9-4E27-BCC6-0588BBE3E182}" srcOrd="1" destOrd="0" presId="urn:microsoft.com/office/officeart/2008/layout/LinedList"/>
    <dgm:cxn modelId="{52E6D349-724C-4D59-ADBC-1BEB78E1980F}" type="presParOf" srcId="{E22B4D47-9ED9-4E27-BCC6-0588BBE3E182}" destId="{D66A8A36-C433-4687-9591-4B66EDBDF43F}" srcOrd="0" destOrd="0" presId="urn:microsoft.com/office/officeart/2008/layout/LinedList"/>
    <dgm:cxn modelId="{D07DBF17-85A1-4EC5-B564-1C937AAD6A7A}" type="presParOf" srcId="{E22B4D47-9ED9-4E27-BCC6-0588BBE3E182}" destId="{9782DD7E-62DF-4E98-A336-B088781EA17A}" srcOrd="1" destOrd="0" presId="urn:microsoft.com/office/officeart/2008/layout/LinedList"/>
    <dgm:cxn modelId="{091FF293-CD3F-4822-9C51-388A37B62A02}" type="presParOf" srcId="{E22B4D47-9ED9-4E27-BCC6-0588BBE3E182}" destId="{683B7890-9ADF-4F14-A907-34BDBDF99E18}" srcOrd="2" destOrd="0" presId="urn:microsoft.com/office/officeart/2008/layout/LinedList"/>
    <dgm:cxn modelId="{BBC3915B-E9C1-448D-97F4-299788A3B9DE}" type="presParOf" srcId="{8443B60F-7A5A-4FCA-A605-9E4255D77BB5}" destId="{8B9A7BC5-2B05-47A1-B561-D1597C9E0B56}" srcOrd="2" destOrd="0" presId="urn:microsoft.com/office/officeart/2008/layout/LinedList"/>
    <dgm:cxn modelId="{687BAAAC-7071-4FC1-8261-7F62CB9EBE2E}" type="presParOf" srcId="{8443B60F-7A5A-4FCA-A605-9E4255D77BB5}" destId="{3BFBC263-51B2-4B11-B258-383BB9C886B5}" srcOrd="3" destOrd="0" presId="urn:microsoft.com/office/officeart/2008/layout/LinedList"/>
    <dgm:cxn modelId="{1A334ADE-9BFE-4DAC-9816-F17985ABE88E}" type="presParOf" srcId="{8443B60F-7A5A-4FCA-A605-9E4255D77BB5}" destId="{7DD745E2-9AEA-4FC5-B301-E88EBA7114BB}" srcOrd="4" destOrd="0" presId="urn:microsoft.com/office/officeart/2008/layout/LinedList"/>
    <dgm:cxn modelId="{F61830BC-2011-4459-952B-F4F0601C9E5A}" type="presParOf" srcId="{7DD745E2-9AEA-4FC5-B301-E88EBA7114BB}" destId="{88B5AB56-1F3E-4292-A5B7-273CEB927827}" srcOrd="0" destOrd="0" presId="urn:microsoft.com/office/officeart/2008/layout/LinedList"/>
    <dgm:cxn modelId="{3CC1B3D8-725D-42A0-899D-CAAF107C26D6}" type="presParOf" srcId="{7DD745E2-9AEA-4FC5-B301-E88EBA7114BB}" destId="{54ED895B-46D0-4582-A410-BF36841B01E1}" srcOrd="1" destOrd="0" presId="urn:microsoft.com/office/officeart/2008/layout/LinedList"/>
    <dgm:cxn modelId="{2257D046-30F7-447F-B95A-3EEFF097FB2F}" type="presParOf" srcId="{7DD745E2-9AEA-4FC5-B301-E88EBA7114BB}" destId="{F8CA2BF6-1920-4C47-9E1F-E2DD62B98FD9}" srcOrd="2" destOrd="0" presId="urn:microsoft.com/office/officeart/2008/layout/LinedList"/>
    <dgm:cxn modelId="{179C7C50-B57A-408B-8E7F-98D9D1138640}" type="presParOf" srcId="{8443B60F-7A5A-4FCA-A605-9E4255D77BB5}" destId="{17F44EEA-2ADD-4CAD-8DCC-45528330D2DA}" srcOrd="5" destOrd="0" presId="urn:microsoft.com/office/officeart/2008/layout/LinedList"/>
    <dgm:cxn modelId="{F952F08E-DE50-4B6D-BD0D-83486DFF9B9E}" type="presParOf" srcId="{8443B60F-7A5A-4FCA-A605-9E4255D77BB5}" destId="{E9344043-0FEE-4DD6-BC23-AE8EA8402894}" srcOrd="6" destOrd="0" presId="urn:microsoft.com/office/officeart/2008/layout/LinedList"/>
    <dgm:cxn modelId="{8DC2A5AB-23E8-4E6D-A4C6-3C3E4471BA45}" type="presParOf" srcId="{25B641BF-68B4-4BB6-AF77-5A09CD24504C}" destId="{3780226F-E9B5-4246-A600-C9E41D6AB5B1}" srcOrd="8" destOrd="0" presId="urn:microsoft.com/office/officeart/2008/layout/LinedList"/>
    <dgm:cxn modelId="{E6E6207A-1970-43A3-B4B4-005AD69B2DC6}" type="presParOf" srcId="{25B641BF-68B4-4BB6-AF77-5A09CD24504C}" destId="{5FC41BB8-9C36-45EA-A1BC-705A7D6C0265}" srcOrd="9" destOrd="0" presId="urn:microsoft.com/office/officeart/2008/layout/LinedList"/>
    <dgm:cxn modelId="{979B70BC-C34C-486B-AFA3-68687330750F}" type="presParOf" srcId="{5FC41BB8-9C36-45EA-A1BC-705A7D6C0265}" destId="{7482DC8A-DA47-49D1-9B9E-E0722E103DD1}" srcOrd="0" destOrd="0" presId="urn:microsoft.com/office/officeart/2008/layout/LinedList"/>
    <dgm:cxn modelId="{C253775F-1742-471C-8991-52A4C4D6C69C}" type="presParOf" srcId="{5FC41BB8-9C36-45EA-A1BC-705A7D6C0265}" destId="{AD09C4BF-98E6-4993-AAC7-7FBC76C8C0F2}" srcOrd="1" destOrd="0" presId="urn:microsoft.com/office/officeart/2008/layout/LinedList"/>
    <dgm:cxn modelId="{19C9181B-AED8-42A3-B27A-561D150AC2CF}" type="presParOf" srcId="{AD09C4BF-98E6-4993-AAC7-7FBC76C8C0F2}" destId="{4D423B77-1B68-4F30-AB0E-052333C1B768}" srcOrd="0" destOrd="0" presId="urn:microsoft.com/office/officeart/2008/layout/LinedList"/>
    <dgm:cxn modelId="{A2CCAC13-ED6D-44A1-B954-E94B32E9BE24}" type="presParOf" srcId="{AD09C4BF-98E6-4993-AAC7-7FBC76C8C0F2}" destId="{6C01F740-7A2B-410E-8097-3AC5976B31B2}" srcOrd="1" destOrd="0" presId="urn:microsoft.com/office/officeart/2008/layout/LinedList"/>
    <dgm:cxn modelId="{B10CDCBD-B5F6-4ABC-94ED-1F9563680BB1}" type="presParOf" srcId="{6C01F740-7A2B-410E-8097-3AC5976B31B2}" destId="{6C0A99B7-2825-4095-AFDE-6AB399BC0B28}" srcOrd="0" destOrd="0" presId="urn:microsoft.com/office/officeart/2008/layout/LinedList"/>
    <dgm:cxn modelId="{2F452F6C-3E79-4A18-8DDA-ADBFC536B402}" type="presParOf" srcId="{6C01F740-7A2B-410E-8097-3AC5976B31B2}" destId="{810795A4-37B6-45B1-AA44-FEDE918CE640}" srcOrd="1" destOrd="0" presId="urn:microsoft.com/office/officeart/2008/layout/LinedList"/>
    <dgm:cxn modelId="{75C04E60-BB31-4DB8-A079-7FE99097630A}" type="presParOf" srcId="{6C01F740-7A2B-410E-8097-3AC5976B31B2}" destId="{5AAC8CF8-6B84-4317-B0F4-70FD793A9960}" srcOrd="2" destOrd="0" presId="urn:microsoft.com/office/officeart/2008/layout/LinedList"/>
    <dgm:cxn modelId="{B9ECC210-2AD2-418E-8299-E4A5736E68F3}" type="presParOf" srcId="{AD09C4BF-98E6-4993-AAC7-7FBC76C8C0F2}" destId="{93395560-0A9E-49E7-A46C-33855EE020E2}" srcOrd="2" destOrd="0" presId="urn:microsoft.com/office/officeart/2008/layout/LinedList"/>
    <dgm:cxn modelId="{64E06EAD-14AF-4A0D-B76E-EC1E6441E8E8}" type="presParOf" srcId="{AD09C4BF-98E6-4993-AAC7-7FBC76C8C0F2}" destId="{464903AB-A451-4E11-BD36-54528E6C860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90215-8D2E-4ADF-8EBB-62A053FF8E51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14C83-A28D-4D30-9015-641F56869495}">
      <dsp:nvSpPr>
        <dsp:cNvPr id="0" name=""/>
        <dsp:cNvSpPr/>
      </dsp:nvSpPr>
      <dsp:spPr>
        <a:xfrm>
          <a:off x="0" y="2028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Introduction</a:t>
          </a:r>
          <a:endParaRPr lang="en-US" sz="1900" kern="1200"/>
        </a:p>
      </dsp:txBody>
      <dsp:txXfrm>
        <a:off x="0" y="2028"/>
        <a:ext cx="7161017" cy="691717"/>
      </dsp:txXfrm>
    </dsp:sp>
    <dsp:sp modelId="{7010C077-D48E-4973-93B6-758FC2F527EA}">
      <dsp:nvSpPr>
        <dsp:cNvPr id="0" name=""/>
        <dsp:cNvSpPr/>
      </dsp:nvSpPr>
      <dsp:spPr>
        <a:xfrm>
          <a:off x="0" y="693745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74913A-F7B0-4091-944F-2C3B3F307A8C}">
      <dsp:nvSpPr>
        <dsp:cNvPr id="0" name=""/>
        <dsp:cNvSpPr/>
      </dsp:nvSpPr>
      <dsp:spPr>
        <a:xfrm>
          <a:off x="0" y="693745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Research problem</a:t>
          </a:r>
          <a:endParaRPr lang="en-US" sz="1900" kern="1200"/>
        </a:p>
      </dsp:txBody>
      <dsp:txXfrm>
        <a:off x="0" y="693745"/>
        <a:ext cx="7161017" cy="691717"/>
      </dsp:txXfrm>
    </dsp:sp>
    <dsp:sp modelId="{3E10F7EB-37C2-4777-A8EB-6BAE2C94CE12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2514BB-A64F-4640-B456-E39B04CD1621}">
      <dsp:nvSpPr>
        <dsp:cNvPr id="0" name=""/>
        <dsp:cNvSpPr/>
      </dsp:nvSpPr>
      <dsp:spPr>
        <a:xfrm>
          <a:off x="0" y="1385463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Similar work</a:t>
          </a:r>
          <a:endParaRPr lang="en-US" sz="1900" kern="1200"/>
        </a:p>
      </dsp:txBody>
      <dsp:txXfrm>
        <a:off x="0" y="1385463"/>
        <a:ext cx="7161017" cy="691717"/>
      </dsp:txXfrm>
    </dsp:sp>
    <dsp:sp modelId="{4D79A3BA-97D3-4109-9101-7E8B2BACD22F}">
      <dsp:nvSpPr>
        <dsp:cNvPr id="0" name=""/>
        <dsp:cNvSpPr/>
      </dsp:nvSpPr>
      <dsp:spPr>
        <a:xfrm>
          <a:off x="0" y="2077180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0BF0F-CB57-4FCA-9995-E2E2BBC0123E}">
      <dsp:nvSpPr>
        <dsp:cNvPr id="0" name=""/>
        <dsp:cNvSpPr/>
      </dsp:nvSpPr>
      <dsp:spPr>
        <a:xfrm>
          <a:off x="0" y="2077180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Model</a:t>
          </a:r>
          <a:endParaRPr lang="en-US" sz="1900" kern="1200"/>
        </a:p>
      </dsp:txBody>
      <dsp:txXfrm>
        <a:off x="0" y="2077180"/>
        <a:ext cx="7161017" cy="691717"/>
      </dsp:txXfrm>
    </dsp:sp>
    <dsp:sp modelId="{8ADA4352-CC1A-4EED-97F0-FC5832F4C1AD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4AD2B-D0CD-458C-BEA2-98599647E0AB}">
      <dsp:nvSpPr>
        <dsp:cNvPr id="0" name=""/>
        <dsp:cNvSpPr/>
      </dsp:nvSpPr>
      <dsp:spPr>
        <a:xfrm>
          <a:off x="0" y="2768897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Results</a:t>
          </a:r>
          <a:endParaRPr lang="en-US" sz="1900" kern="1200"/>
        </a:p>
      </dsp:txBody>
      <dsp:txXfrm>
        <a:off x="0" y="2768897"/>
        <a:ext cx="7161017" cy="691717"/>
      </dsp:txXfrm>
    </dsp:sp>
    <dsp:sp modelId="{8D3F7FC2-D9AE-437B-8F49-9D43821E24FB}">
      <dsp:nvSpPr>
        <dsp:cNvPr id="0" name=""/>
        <dsp:cNvSpPr/>
      </dsp:nvSpPr>
      <dsp:spPr>
        <a:xfrm>
          <a:off x="0" y="3460615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B6B217-3BD8-46B0-8C8C-F488804E3E80}">
      <dsp:nvSpPr>
        <dsp:cNvPr id="0" name=""/>
        <dsp:cNvSpPr/>
      </dsp:nvSpPr>
      <dsp:spPr>
        <a:xfrm>
          <a:off x="0" y="3460615"/>
          <a:ext cx="7161017" cy="691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conclusion</a:t>
          </a:r>
          <a:br>
            <a:rPr lang="en-ZA" sz="1900" kern="1200"/>
          </a:br>
          <a:endParaRPr lang="en-US" sz="1900" kern="1200"/>
        </a:p>
      </dsp:txBody>
      <dsp:txXfrm>
        <a:off x="0" y="3460615"/>
        <a:ext cx="7161017" cy="691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2135-41CD-4F10-BE4D-09CF44F013F3}">
      <dsp:nvSpPr>
        <dsp:cNvPr id="0" name=""/>
        <dsp:cNvSpPr/>
      </dsp:nvSpPr>
      <dsp:spPr>
        <a:xfrm>
          <a:off x="2103120" y="346"/>
          <a:ext cx="8412480" cy="1911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5635" rIns="163225" bIns="4856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Subset of CK+( the 327 emotion labelled pictures In the set)</a:t>
          </a:r>
          <a:endParaRPr lang="en-US" sz="1700" kern="1200" dirty="0"/>
        </a:p>
      </dsp:txBody>
      <dsp:txXfrm>
        <a:off x="2103120" y="346"/>
        <a:ext cx="8412480" cy="1911950"/>
      </dsp:txXfrm>
    </dsp:sp>
    <dsp:sp modelId="{E869A653-5821-47E7-8AA3-0D6F55D49A92}">
      <dsp:nvSpPr>
        <dsp:cNvPr id="0" name=""/>
        <dsp:cNvSpPr/>
      </dsp:nvSpPr>
      <dsp:spPr>
        <a:xfrm>
          <a:off x="0" y="346"/>
          <a:ext cx="2103120" cy="1911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8858" rIns="111290" bIns="18885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Dataset :</a:t>
          </a:r>
          <a:endParaRPr lang="en-US" sz="2100" kern="1200"/>
        </a:p>
      </dsp:txBody>
      <dsp:txXfrm>
        <a:off x="0" y="346"/>
        <a:ext cx="2103120" cy="1911950"/>
      </dsp:txXfrm>
    </dsp:sp>
    <dsp:sp modelId="{60D65041-F439-44A4-B729-3DA80BDC134F}">
      <dsp:nvSpPr>
        <dsp:cNvPr id="0" name=""/>
        <dsp:cNvSpPr/>
      </dsp:nvSpPr>
      <dsp:spPr>
        <a:xfrm>
          <a:off x="2103120" y="2027013"/>
          <a:ext cx="8412480" cy="19119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5635" rIns="163225" bIns="48563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OpenCv(via emgu) version 3.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/>
            <a:t>Accord.net was visited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Visual C# built in bitmap and drawing libraries.</a:t>
          </a:r>
          <a:endParaRPr lang="en-US" sz="1700" kern="1200" dirty="0"/>
        </a:p>
      </dsp:txBody>
      <dsp:txXfrm>
        <a:off x="2103120" y="2027013"/>
        <a:ext cx="8412480" cy="1911950"/>
      </dsp:txXfrm>
    </dsp:sp>
    <dsp:sp modelId="{B766FEE1-0D17-4E99-9B3C-CEA516B113A8}">
      <dsp:nvSpPr>
        <dsp:cNvPr id="0" name=""/>
        <dsp:cNvSpPr/>
      </dsp:nvSpPr>
      <dsp:spPr>
        <a:xfrm>
          <a:off x="0" y="2027013"/>
          <a:ext cx="2103120" cy="1911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8858" rIns="111290" bIns="18885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Libraries : </a:t>
          </a:r>
          <a:endParaRPr lang="en-US" sz="2100" kern="1200"/>
        </a:p>
      </dsp:txBody>
      <dsp:txXfrm>
        <a:off x="0" y="2027013"/>
        <a:ext cx="2103120" cy="1911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383AE-8D02-4622-A0CB-136BC0A03E47}">
      <dsp:nvSpPr>
        <dsp:cNvPr id="0" name=""/>
        <dsp:cNvSpPr/>
      </dsp:nvSpPr>
      <dsp:spPr>
        <a:xfrm>
          <a:off x="0" y="507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BE925-4528-40F0-A17F-39E62E49EB30}">
      <dsp:nvSpPr>
        <dsp:cNvPr id="0" name=""/>
        <dsp:cNvSpPr/>
      </dsp:nvSpPr>
      <dsp:spPr>
        <a:xfrm>
          <a:off x="0" y="507"/>
          <a:ext cx="1432203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Localization</a:t>
          </a:r>
        </a:p>
      </dsp:txBody>
      <dsp:txXfrm>
        <a:off x="0" y="507"/>
        <a:ext cx="1432203" cy="830669"/>
      </dsp:txXfrm>
    </dsp:sp>
    <dsp:sp modelId="{4629DE45-43D8-4570-9EBA-454D2EDF757C}">
      <dsp:nvSpPr>
        <dsp:cNvPr id="0" name=""/>
        <dsp:cNvSpPr/>
      </dsp:nvSpPr>
      <dsp:spPr>
        <a:xfrm>
          <a:off x="1539618" y="19813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Via skin colour modelling (From scratch)</a:t>
          </a:r>
        </a:p>
      </dsp:txBody>
      <dsp:txXfrm>
        <a:off x="1539618" y="19813"/>
        <a:ext cx="5621398" cy="386131"/>
      </dsp:txXfrm>
    </dsp:sp>
    <dsp:sp modelId="{D5786A61-B21F-4FFC-8DE2-1F78123619D9}">
      <dsp:nvSpPr>
        <dsp:cNvPr id="0" name=""/>
        <dsp:cNvSpPr/>
      </dsp:nvSpPr>
      <dsp:spPr>
        <a:xfrm>
          <a:off x="1432203" y="405945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7479FD-051B-4E27-9497-DD4502EBE47A}">
      <dsp:nvSpPr>
        <dsp:cNvPr id="0" name=""/>
        <dsp:cNvSpPr/>
      </dsp:nvSpPr>
      <dsp:spPr>
        <a:xfrm>
          <a:off x="1539618" y="425251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Via Viola-Jones (Emgucv)</a:t>
          </a:r>
        </a:p>
      </dsp:txBody>
      <dsp:txXfrm>
        <a:off x="1539618" y="425251"/>
        <a:ext cx="5621398" cy="386131"/>
      </dsp:txXfrm>
    </dsp:sp>
    <dsp:sp modelId="{4FC98E4A-4749-496F-B652-D9B9F778154F}">
      <dsp:nvSpPr>
        <dsp:cNvPr id="0" name=""/>
        <dsp:cNvSpPr/>
      </dsp:nvSpPr>
      <dsp:spPr>
        <a:xfrm>
          <a:off x="1432203" y="811383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EE32EFD-0738-4C22-808E-9B4F3E6FEBC0}">
      <dsp:nvSpPr>
        <dsp:cNvPr id="0" name=""/>
        <dsp:cNvSpPr/>
      </dsp:nvSpPr>
      <dsp:spPr>
        <a:xfrm>
          <a:off x="0" y="831176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48F9D-4405-4475-9F67-41E844570B94}">
      <dsp:nvSpPr>
        <dsp:cNvPr id="0" name=""/>
        <dsp:cNvSpPr/>
      </dsp:nvSpPr>
      <dsp:spPr>
        <a:xfrm>
          <a:off x="0" y="831176"/>
          <a:ext cx="1432203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Pre-processing </a:t>
          </a:r>
        </a:p>
      </dsp:txBody>
      <dsp:txXfrm>
        <a:off x="0" y="831176"/>
        <a:ext cx="1432203" cy="830669"/>
      </dsp:txXfrm>
    </dsp:sp>
    <dsp:sp modelId="{E0CDA60E-8DD1-4726-8B19-B238286CC162}">
      <dsp:nvSpPr>
        <dsp:cNvPr id="0" name=""/>
        <dsp:cNvSpPr/>
      </dsp:nvSpPr>
      <dsp:spPr>
        <a:xfrm>
          <a:off x="1539618" y="850483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Via Gray scaling (From scratch)</a:t>
          </a:r>
        </a:p>
      </dsp:txBody>
      <dsp:txXfrm>
        <a:off x="1539618" y="850483"/>
        <a:ext cx="5621398" cy="386131"/>
      </dsp:txXfrm>
    </dsp:sp>
    <dsp:sp modelId="{D838ED44-3EF3-4876-A9B5-B6F4F519095A}">
      <dsp:nvSpPr>
        <dsp:cNvPr id="0" name=""/>
        <dsp:cNvSpPr/>
      </dsp:nvSpPr>
      <dsp:spPr>
        <a:xfrm>
          <a:off x="1432203" y="1236614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E74038-9982-4FA2-A1B9-870E4A88693C}">
      <dsp:nvSpPr>
        <dsp:cNvPr id="0" name=""/>
        <dsp:cNvSpPr/>
      </dsp:nvSpPr>
      <dsp:spPr>
        <a:xfrm>
          <a:off x="1539618" y="1255921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Via mean filtering (Circular and square) </a:t>
          </a:r>
        </a:p>
      </dsp:txBody>
      <dsp:txXfrm>
        <a:off x="1539618" y="1255921"/>
        <a:ext cx="5621398" cy="386131"/>
      </dsp:txXfrm>
    </dsp:sp>
    <dsp:sp modelId="{31F716A6-48F3-48D6-B18B-182CD036D047}">
      <dsp:nvSpPr>
        <dsp:cNvPr id="0" name=""/>
        <dsp:cNvSpPr/>
      </dsp:nvSpPr>
      <dsp:spPr>
        <a:xfrm>
          <a:off x="1432203" y="1642052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5E1A91-30AD-4F8E-B6EB-DA4CE29C1E3F}">
      <dsp:nvSpPr>
        <dsp:cNvPr id="0" name=""/>
        <dsp:cNvSpPr/>
      </dsp:nvSpPr>
      <dsp:spPr>
        <a:xfrm>
          <a:off x="0" y="1661845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275D5-CC47-4558-A318-35A501764D0D}">
      <dsp:nvSpPr>
        <dsp:cNvPr id="0" name=""/>
        <dsp:cNvSpPr/>
      </dsp:nvSpPr>
      <dsp:spPr>
        <a:xfrm>
          <a:off x="0" y="1661845"/>
          <a:ext cx="1432203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Feature extraction</a:t>
          </a:r>
        </a:p>
      </dsp:txBody>
      <dsp:txXfrm>
        <a:off x="0" y="1661845"/>
        <a:ext cx="1432203" cy="830669"/>
      </dsp:txXfrm>
    </dsp:sp>
    <dsp:sp modelId="{8BE6DA4F-FF67-431F-958D-1D8EA0EF20CF}">
      <dsp:nvSpPr>
        <dsp:cNvPr id="0" name=""/>
        <dsp:cNvSpPr/>
      </dsp:nvSpPr>
      <dsp:spPr>
        <a:xfrm>
          <a:off x="1539618" y="1681152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Extended LBP</a:t>
          </a:r>
        </a:p>
      </dsp:txBody>
      <dsp:txXfrm>
        <a:off x="1539618" y="1681152"/>
        <a:ext cx="5621398" cy="386131"/>
      </dsp:txXfrm>
    </dsp:sp>
    <dsp:sp modelId="{551AA37A-10CE-4A51-9641-18133A718954}">
      <dsp:nvSpPr>
        <dsp:cNvPr id="0" name=""/>
        <dsp:cNvSpPr/>
      </dsp:nvSpPr>
      <dsp:spPr>
        <a:xfrm>
          <a:off x="1432203" y="2067283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3C5B06-74DE-4CED-A906-D0AF58314D26}">
      <dsp:nvSpPr>
        <dsp:cNvPr id="0" name=""/>
        <dsp:cNvSpPr/>
      </dsp:nvSpPr>
      <dsp:spPr>
        <a:xfrm>
          <a:off x="1539618" y="2086590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Histograms</a:t>
          </a:r>
        </a:p>
      </dsp:txBody>
      <dsp:txXfrm>
        <a:off x="1539618" y="2086590"/>
        <a:ext cx="5621398" cy="386131"/>
      </dsp:txXfrm>
    </dsp:sp>
    <dsp:sp modelId="{8BE328A7-55DC-404E-A160-25D906062518}">
      <dsp:nvSpPr>
        <dsp:cNvPr id="0" name=""/>
        <dsp:cNvSpPr/>
      </dsp:nvSpPr>
      <dsp:spPr>
        <a:xfrm>
          <a:off x="1432203" y="2472721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8CD855B-50AE-4596-92DB-BD74562A6D4E}">
      <dsp:nvSpPr>
        <dsp:cNvPr id="0" name=""/>
        <dsp:cNvSpPr/>
      </dsp:nvSpPr>
      <dsp:spPr>
        <a:xfrm>
          <a:off x="0" y="2492515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F8162E-AE73-4695-8E45-D703143B27E0}">
      <dsp:nvSpPr>
        <dsp:cNvPr id="0" name=""/>
        <dsp:cNvSpPr/>
      </dsp:nvSpPr>
      <dsp:spPr>
        <a:xfrm>
          <a:off x="0" y="2492515"/>
          <a:ext cx="1432203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Classification of emotions</a:t>
          </a:r>
        </a:p>
      </dsp:txBody>
      <dsp:txXfrm>
        <a:off x="0" y="2492515"/>
        <a:ext cx="1432203" cy="830669"/>
      </dsp:txXfrm>
    </dsp:sp>
    <dsp:sp modelId="{9782DD7E-62DF-4E98-A336-B088781EA17A}">
      <dsp:nvSpPr>
        <dsp:cNvPr id="0" name=""/>
        <dsp:cNvSpPr/>
      </dsp:nvSpPr>
      <dsp:spPr>
        <a:xfrm>
          <a:off x="1539618" y="2511821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Via k-nearest neighbour</a:t>
          </a:r>
        </a:p>
      </dsp:txBody>
      <dsp:txXfrm>
        <a:off x="1539618" y="2511821"/>
        <a:ext cx="5621398" cy="386131"/>
      </dsp:txXfrm>
    </dsp:sp>
    <dsp:sp modelId="{8B9A7BC5-2B05-47A1-B561-D1597C9E0B56}">
      <dsp:nvSpPr>
        <dsp:cNvPr id="0" name=""/>
        <dsp:cNvSpPr/>
      </dsp:nvSpPr>
      <dsp:spPr>
        <a:xfrm>
          <a:off x="1432203" y="2897953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ED895B-46D0-4582-A410-BF36841B01E1}">
      <dsp:nvSpPr>
        <dsp:cNvPr id="0" name=""/>
        <dsp:cNvSpPr/>
      </dsp:nvSpPr>
      <dsp:spPr>
        <a:xfrm>
          <a:off x="1539618" y="2917259"/>
          <a:ext cx="5621398" cy="386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700" kern="1200" dirty="0"/>
        </a:p>
      </dsp:txBody>
      <dsp:txXfrm>
        <a:off x="1539618" y="2917259"/>
        <a:ext cx="5621398" cy="386131"/>
      </dsp:txXfrm>
    </dsp:sp>
    <dsp:sp modelId="{17F44EEA-2ADD-4CAD-8DCC-45528330D2DA}">
      <dsp:nvSpPr>
        <dsp:cNvPr id="0" name=""/>
        <dsp:cNvSpPr/>
      </dsp:nvSpPr>
      <dsp:spPr>
        <a:xfrm>
          <a:off x="1432203" y="3303391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80226F-E9B5-4246-A600-C9E41D6AB5B1}">
      <dsp:nvSpPr>
        <dsp:cNvPr id="0" name=""/>
        <dsp:cNvSpPr/>
      </dsp:nvSpPr>
      <dsp:spPr>
        <a:xfrm>
          <a:off x="0" y="3323184"/>
          <a:ext cx="716101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82DC8A-DA47-49D1-9B9E-E0722E103DD1}">
      <dsp:nvSpPr>
        <dsp:cNvPr id="0" name=""/>
        <dsp:cNvSpPr/>
      </dsp:nvSpPr>
      <dsp:spPr>
        <a:xfrm>
          <a:off x="0" y="3323184"/>
          <a:ext cx="1432203" cy="830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 detection of stress</a:t>
          </a:r>
        </a:p>
      </dsp:txBody>
      <dsp:txXfrm>
        <a:off x="0" y="3323184"/>
        <a:ext cx="1432203" cy="830669"/>
      </dsp:txXfrm>
    </dsp:sp>
    <dsp:sp modelId="{810795A4-37B6-45B1-AA44-FEDE918CE640}">
      <dsp:nvSpPr>
        <dsp:cNvPr id="0" name=""/>
        <dsp:cNvSpPr/>
      </dsp:nvSpPr>
      <dsp:spPr>
        <a:xfrm>
          <a:off x="1539618" y="3360905"/>
          <a:ext cx="5621398" cy="75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Scored decision</a:t>
          </a:r>
        </a:p>
      </dsp:txBody>
      <dsp:txXfrm>
        <a:off x="1539618" y="3360905"/>
        <a:ext cx="5621398" cy="754416"/>
      </dsp:txXfrm>
    </dsp:sp>
    <dsp:sp modelId="{93395560-0A9E-49E7-A46C-33855EE020E2}">
      <dsp:nvSpPr>
        <dsp:cNvPr id="0" name=""/>
        <dsp:cNvSpPr/>
      </dsp:nvSpPr>
      <dsp:spPr>
        <a:xfrm>
          <a:off x="1432203" y="4115321"/>
          <a:ext cx="5728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B299-4EED-4426-A6A8-98666964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CDFD6-A5D1-4310-A4DC-9C1093590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7CE1-3616-482C-9C18-D59D22CA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AC63-3568-434E-9878-774A138E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BFAF2-6470-4FE4-BC20-713CB396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17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0864-4CAE-47AF-9212-08EFBE3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7C92A-17B7-4591-A542-9BBC8E91A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A63F-9712-402A-8318-42AD0D1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C647-BEA8-4430-A070-43F7024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1850-3EA3-48C3-9141-F7145B7E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45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B53DE-72F1-4E63-BF6D-FE90271E3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663B-C481-4360-BFE9-C9251779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CF07-C18C-453A-828D-97B35C96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5CA7-FB38-44A7-9F48-B9DFB413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89DD-4C9C-4E2F-A237-E186BB2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855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4318-64F6-4026-BCED-439D570A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F3D6-BE98-4C93-B560-8F274269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1510-3882-45C0-96E0-103E5164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D5C3-84D5-425F-9E17-EA6BCFFF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B232-054B-4F1A-B496-BCE6359B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292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79A7-B40B-4C92-8A4B-75F1C695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E2A46-7EF1-4D1D-A81F-4A5D79BD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E5BE-6853-49F1-B0C0-EEA43584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A891-0620-49D1-B28E-D450E1FA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25A-C1F0-4488-965D-076452D7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05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F8DC-0511-495A-9530-415D0FDE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D8AA-2795-415E-86A6-6F3F16D7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A06FB-5F41-49EA-B72C-8D4BF68C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C4F6-A882-4D64-BABB-2E1C1905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71A4-FB14-411F-97DA-C95EE01D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77C4B-1307-4C4A-863A-1C9C956E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59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4E45-D218-49F5-80C0-CC97C462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34A32-BF14-48E4-ACFA-E87426DE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FFCF4-CC56-4485-90AB-0707E8CB7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9A6B4-2856-4F34-A701-4E887F64A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3378C-9B45-4FCC-A6BE-189FD1F45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6B771-949D-4B4C-8367-BCFE2802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790CD-296D-4E84-9135-7183BC0D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85F4C-F039-4BC6-9CB1-908E774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0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83EC-C13C-44E4-A2D7-661059E7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40A65-C786-4619-BC00-D5EC8619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272EA-6554-451B-B45E-33DC413A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F3130-C222-4576-8C1A-942ECFA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78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53781-A9DB-4FC3-9E7D-D8FA0E88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C2234-4941-40A9-81C3-FDAD382C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2B96-4C07-4ECB-BE12-2FF6D4C3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38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B844-988A-456F-9883-A9038871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9353-E5F8-4B6F-95FA-B79A954D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92B3C-BFD3-4D98-AB8C-9443A906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2FCD3-031C-4847-AAE3-A63C39D8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09ED-ABEC-4E64-B529-5C531B8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9CE4E-F0F4-4B78-9B56-31EA403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70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3BC4-9A75-4050-8B3C-AC96520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447B-4E65-4FB9-916B-1DD6ECE09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5DE2-75EF-441B-A726-EBD207DB4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FD72-E908-4A96-96D2-208555C0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AE1F5-CF24-4DA1-8F1E-3F35C87A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C849-31FF-49B5-A0DD-A6B8D955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74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FCE9C-3C0A-4FA9-BF58-4C950AB7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01EA-EFEB-4752-A518-7A13F3E3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5F81-AA48-4B4A-9A4E-7D68CA38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5B1C-DA41-40EB-B3F7-2689F4F89F5B}" type="datetimeFigureOut">
              <a:rPr lang="en-ZA" smtClean="0"/>
              <a:t>2021/01/20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F9CE-CA96-4689-A49C-37591736F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3D01-21BD-4E81-ACF7-1EFE68FC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99C2-ECCA-4041-8D58-1928F759A7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47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iling school boys sharing a tablet">
            <a:extLst>
              <a:ext uri="{FF2B5EF4-FFF2-40B4-BE49-F238E27FC236}">
                <a16:creationId xmlns:a16="http://schemas.microsoft.com/office/drawing/2014/main" id="{E3A14348-691E-4216-BC52-BD075D5F6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74DBCA-7FC8-4169-85CC-44612BD6D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Detection of stress via Facial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D48BC-DEF8-4BB2-9605-F3D3F03A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By Sanveer for the HYP</a:t>
            </a:r>
          </a:p>
        </p:txBody>
      </p:sp>
    </p:spTree>
    <p:extLst>
      <p:ext uri="{BB962C8B-B14F-4D97-AF65-F5344CB8AC3E}">
        <p14:creationId xmlns:p14="http://schemas.microsoft.com/office/powerpoint/2010/main" val="427807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C3B6-559E-4208-87F7-E15F0FD7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ZA"/>
              <a:t>Outline	</a:t>
            </a:r>
          </a:p>
        </p:txBody>
      </p:sp>
      <p:pic>
        <p:nvPicPr>
          <p:cNvPr id="21" name="Picture 20" descr="CPU with binary numbers and blueprint">
            <a:extLst>
              <a:ext uri="{FF2B5EF4-FFF2-40B4-BE49-F238E27FC236}">
                <a16:creationId xmlns:a16="http://schemas.microsoft.com/office/drawing/2014/main" id="{C910EC8B-C8B2-4646-A960-8295C2200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74" y="2465217"/>
            <a:ext cx="3425928" cy="1927085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EAC1527-E4B3-40D7-9AA1-9808C063F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245513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5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1B9D1-196D-41D4-A5D8-BB5184CA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ZA" sz="5600">
                <a:solidFill>
                  <a:schemeClr val="bg1"/>
                </a:solidFill>
              </a:rPr>
              <a:t>Introduction	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CCA1-6C73-4859-8449-E3682B84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chemeClr val="bg1"/>
                </a:solidFill>
              </a:rPr>
              <a:t>What is stress?</a:t>
            </a:r>
          </a:p>
          <a:p>
            <a:r>
              <a:rPr lang="en-ZA" sz="2000">
                <a:solidFill>
                  <a:schemeClr val="bg1"/>
                </a:solidFill>
              </a:rPr>
              <a:t>What is a facial expression ?</a:t>
            </a:r>
          </a:p>
          <a:p>
            <a:r>
              <a:rPr lang="en-ZA" sz="2000">
                <a:solidFill>
                  <a:schemeClr val="bg1"/>
                </a:solidFill>
              </a:rPr>
              <a:t>Why students in a learning environment? </a:t>
            </a:r>
          </a:p>
          <a:p>
            <a:r>
              <a:rPr lang="en-ZA" sz="2000">
                <a:solidFill>
                  <a:schemeClr val="bg1"/>
                </a:solidFill>
              </a:rPr>
              <a:t>Intrusiveness, and cost effectiveness.</a:t>
            </a:r>
            <a:br>
              <a:rPr lang="en-ZA" sz="2000">
                <a:solidFill>
                  <a:schemeClr val="bg1"/>
                </a:solidFill>
              </a:rPr>
            </a:br>
            <a:endParaRPr lang="en-ZA" sz="2000">
              <a:solidFill>
                <a:schemeClr val="bg1"/>
              </a:solidFill>
            </a:endParaRPr>
          </a:p>
          <a:p>
            <a:endParaRPr lang="en-ZA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AD81D-4266-495F-8979-0E6819C8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ZA" sz="8000">
                <a:solidFill>
                  <a:schemeClr val="bg1"/>
                </a:solidFill>
              </a:rPr>
              <a:t>Research problem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AC6D-D95E-408D-9CFF-7D642EBA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How can facial expression recognition be used to help teachers/ educator get better feedback during online learning?</a:t>
            </a:r>
          </a:p>
          <a:p>
            <a:r>
              <a:rPr lang="en-ZA" sz="2000" dirty="0">
                <a:solidFill>
                  <a:schemeClr val="bg1"/>
                </a:solidFill>
              </a:rPr>
              <a:t>Effectiveness? </a:t>
            </a:r>
          </a:p>
          <a:p>
            <a:r>
              <a:rPr lang="en-ZA" sz="2000" dirty="0">
                <a:solidFill>
                  <a:schemeClr val="bg1"/>
                </a:solidFill>
              </a:rPr>
              <a:t>Our goal is to find a scale invariant, rotation invariant, illumination invariant method of classifying facial expressions .</a:t>
            </a:r>
          </a:p>
        </p:txBody>
      </p:sp>
    </p:spTree>
    <p:extLst>
      <p:ext uri="{BB962C8B-B14F-4D97-AF65-F5344CB8AC3E}">
        <p14:creationId xmlns:p14="http://schemas.microsoft.com/office/powerpoint/2010/main" val="17477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54B9A-40BD-4B7B-B6B1-66F28BBF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Experimental setup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BB30ED-BB08-4D06-A464-078CD7067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25799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60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95B2-95E7-4727-BFAA-621A4DFB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ZA" sz="8000">
                <a:solidFill>
                  <a:schemeClr val="bg1"/>
                </a:solidFill>
              </a:rPr>
              <a:t>Similar work	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A696-46B7-4688-8E71-87347BA5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 fontScale="85000" lnSpcReduction="20000"/>
          </a:bodyPr>
          <a:lstStyle/>
          <a:p>
            <a:r>
              <a:rPr lang="en-ZA" sz="2000" dirty="0">
                <a:solidFill>
                  <a:schemeClr val="bg1"/>
                </a:solidFill>
              </a:rPr>
              <a:t>Face Identification (Localization)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Viola Jones- Haar features and </a:t>
            </a:r>
            <a:r>
              <a:rPr lang="en-ZA" sz="1600" dirty="0" err="1">
                <a:solidFill>
                  <a:schemeClr val="bg1"/>
                </a:solidFill>
              </a:rPr>
              <a:t>adaboost</a:t>
            </a:r>
            <a:endParaRPr lang="en-ZA" sz="1600" dirty="0">
              <a:solidFill>
                <a:schemeClr val="bg1"/>
              </a:solidFill>
            </a:endParaRP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Rahman et al - Skin colour modelling using pixel representations (RGB, H, CBCR)</a:t>
            </a:r>
          </a:p>
          <a:p>
            <a:r>
              <a:rPr lang="en-ZA" sz="2000" dirty="0" err="1">
                <a:solidFill>
                  <a:schemeClr val="bg1"/>
                </a:solidFill>
              </a:rPr>
              <a:t>Preprocessing</a:t>
            </a:r>
            <a:r>
              <a:rPr lang="en-ZA" sz="2000" dirty="0">
                <a:solidFill>
                  <a:schemeClr val="bg1"/>
                </a:solidFill>
              </a:rPr>
              <a:t> (based on chosen features)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Liu et al – extended local binary patterns for texture classification 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Shakoor et al – Radial mean LBP for noisy texture classification </a:t>
            </a:r>
          </a:p>
          <a:p>
            <a:r>
              <a:rPr lang="en-ZA" sz="2000" dirty="0">
                <a:solidFill>
                  <a:schemeClr val="bg1"/>
                </a:solidFill>
              </a:rPr>
              <a:t>Features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Liu et al and Shakoor et al </a:t>
            </a:r>
          </a:p>
          <a:p>
            <a:r>
              <a:rPr lang="en-ZA" sz="2000" dirty="0">
                <a:solidFill>
                  <a:schemeClr val="bg1"/>
                </a:solidFill>
              </a:rPr>
              <a:t>Similar projects 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M. </a:t>
            </a:r>
            <a:r>
              <a:rPr lang="en-ZA" sz="1600" dirty="0" err="1">
                <a:solidFill>
                  <a:schemeClr val="bg1"/>
                </a:solidFill>
              </a:rPr>
              <a:t>paschero</a:t>
            </a:r>
            <a:r>
              <a:rPr lang="en-ZA" sz="1600" dirty="0">
                <a:solidFill>
                  <a:schemeClr val="bg1"/>
                </a:solidFill>
              </a:rPr>
              <a:t> et all – real time emotion and stress recognition for drivers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H. Gao, A. </a:t>
            </a:r>
            <a:r>
              <a:rPr lang="en-US" sz="1600" dirty="0" err="1">
                <a:solidFill>
                  <a:schemeClr val="bg1"/>
                </a:solidFill>
              </a:rPr>
              <a:t>Yüce</a:t>
            </a:r>
            <a:r>
              <a:rPr lang="en-US" sz="1600" dirty="0">
                <a:solidFill>
                  <a:schemeClr val="bg1"/>
                </a:solidFill>
              </a:rPr>
              <a:t> and J. </a:t>
            </a:r>
            <a:r>
              <a:rPr lang="en-US" sz="1600" dirty="0" err="1">
                <a:solidFill>
                  <a:schemeClr val="bg1"/>
                </a:solidFill>
              </a:rPr>
              <a:t>Thiran</a:t>
            </a:r>
            <a:r>
              <a:rPr lang="en-US" sz="1600" dirty="0">
                <a:solidFill>
                  <a:schemeClr val="bg1"/>
                </a:solidFill>
              </a:rPr>
              <a:t>-Detecting emotional stress from facial expressions for driving safety.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Ghimire &amp; Lee – used multiclass </a:t>
            </a:r>
            <a:r>
              <a:rPr lang="en-US" sz="1600" dirty="0" err="1">
                <a:solidFill>
                  <a:schemeClr val="bg1"/>
                </a:solidFill>
              </a:rPr>
              <a:t>adaboost</a:t>
            </a:r>
            <a:r>
              <a:rPr lang="en-US" sz="1600" dirty="0">
                <a:solidFill>
                  <a:schemeClr val="bg1"/>
                </a:solidFill>
              </a:rPr>
              <a:t> and an </a:t>
            </a:r>
            <a:r>
              <a:rPr lang="en-US" sz="1600" dirty="0" err="1">
                <a:solidFill>
                  <a:schemeClr val="bg1"/>
                </a:solidFill>
              </a:rPr>
              <a:t>svm</a:t>
            </a:r>
            <a:r>
              <a:rPr lang="en-US" sz="1600" dirty="0">
                <a:solidFill>
                  <a:schemeClr val="bg1"/>
                </a:solidFill>
              </a:rPr>
              <a:t> to classify the displacement of landmarks in continuous frames. </a:t>
            </a:r>
          </a:p>
          <a:p>
            <a:pPr lvl="1"/>
            <a:r>
              <a:rPr lang="en-ZA" sz="1600" dirty="0" err="1">
                <a:solidFill>
                  <a:schemeClr val="bg1"/>
                </a:solidFill>
              </a:rPr>
              <a:t>M.Suk</a:t>
            </a:r>
            <a:r>
              <a:rPr lang="en-ZA" sz="1600" dirty="0">
                <a:solidFill>
                  <a:schemeClr val="bg1"/>
                </a:solidFill>
              </a:rPr>
              <a:t> and </a:t>
            </a:r>
            <a:r>
              <a:rPr lang="en-ZA" sz="1600" dirty="0" err="1">
                <a:solidFill>
                  <a:schemeClr val="bg1"/>
                </a:solidFill>
              </a:rPr>
              <a:t>B.Prabhakaran</a:t>
            </a:r>
            <a:r>
              <a:rPr lang="en-ZA" sz="1600" dirty="0">
                <a:solidFill>
                  <a:schemeClr val="bg1"/>
                </a:solidFill>
              </a:rPr>
              <a:t>  -used an svm with shape model fitting  and landmarks and displacement </a:t>
            </a:r>
          </a:p>
        </p:txBody>
      </p:sp>
    </p:spTree>
    <p:extLst>
      <p:ext uri="{BB962C8B-B14F-4D97-AF65-F5344CB8AC3E}">
        <p14:creationId xmlns:p14="http://schemas.microsoft.com/office/powerpoint/2010/main" val="41900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0FA64-06CD-4A77-BD95-F9CEF603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ZA" dirty="0"/>
              <a:t>Pipeline	/Model</a:t>
            </a:r>
          </a:p>
        </p:txBody>
      </p:sp>
      <p:pic>
        <p:nvPicPr>
          <p:cNvPr id="20" name="Picture 19" descr="Boy in park holding magnifying glass to eye with friends">
            <a:extLst>
              <a:ext uri="{FF2B5EF4-FFF2-40B4-BE49-F238E27FC236}">
                <a16:creationId xmlns:a16="http://schemas.microsoft.com/office/drawing/2014/main" id="{8896F714-9F7C-471A-B6E7-A4B26C77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355" y="2465206"/>
            <a:ext cx="2891366" cy="1927107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2995DA-B2DE-42E2-A44A-CA8191762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397511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29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C61B4-E337-4026-B3BF-AE0E6F5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ZA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8184-8128-4603-ABB8-1C719540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ZA" sz="2200" dirty="0">
                <a:solidFill>
                  <a:schemeClr val="bg1"/>
                </a:solidFill>
              </a:rPr>
              <a:t>Localization via skin colour modelling classifies too much of the background as skin, adding a lot of noise.</a:t>
            </a:r>
          </a:p>
          <a:p>
            <a:r>
              <a:rPr lang="en-ZA" sz="2200" dirty="0">
                <a:solidFill>
                  <a:schemeClr val="bg1"/>
                </a:solidFill>
              </a:rPr>
              <a:t>Localization via skin colour modelling with </a:t>
            </a:r>
            <a:r>
              <a:rPr lang="en-ZA" sz="2200" dirty="0" err="1">
                <a:solidFill>
                  <a:schemeClr val="bg1"/>
                </a:solidFill>
              </a:rPr>
              <a:t>CbCr</a:t>
            </a:r>
            <a:r>
              <a:rPr lang="en-ZA" sz="2200" dirty="0">
                <a:solidFill>
                  <a:schemeClr val="bg1"/>
                </a:solidFill>
              </a:rPr>
              <a:t> doesn’t work well with darker skin tones. </a:t>
            </a:r>
          </a:p>
        </p:txBody>
      </p:sp>
    </p:spTree>
    <p:extLst>
      <p:ext uri="{BB962C8B-B14F-4D97-AF65-F5344CB8AC3E}">
        <p14:creationId xmlns:p14="http://schemas.microsoft.com/office/powerpoint/2010/main" val="426567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46883-C40C-4908-A10D-13F80613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6144-6C7C-4EA6-AC62-C3BCC878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Thank you for listening.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3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371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Detection of stress via Facial expression</vt:lpstr>
      <vt:lpstr>Outline </vt:lpstr>
      <vt:lpstr>Introduction </vt:lpstr>
      <vt:lpstr>Research problem</vt:lpstr>
      <vt:lpstr>Experimental setup </vt:lpstr>
      <vt:lpstr>Similar work </vt:lpstr>
      <vt:lpstr>Pipeline /Model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stress via Facial expression</dc:title>
  <dc:creator>SANVEER SINGH</dc:creator>
  <cp:lastModifiedBy>SANVEER SINGH</cp:lastModifiedBy>
  <cp:revision>7</cp:revision>
  <dcterms:created xsi:type="dcterms:W3CDTF">2020-10-06T05:01:16Z</dcterms:created>
  <dcterms:modified xsi:type="dcterms:W3CDTF">2021-01-20T11:03:43Z</dcterms:modified>
</cp:coreProperties>
</file>