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70" r:id="rId4"/>
    <p:sldId id="277" r:id="rId5"/>
    <p:sldId id="275" r:id="rId6"/>
    <p:sldId id="256" r:id="rId7"/>
    <p:sldId id="271" r:id="rId8"/>
    <p:sldId id="291" r:id="rId9"/>
    <p:sldId id="274" r:id="rId10"/>
    <p:sldId id="286" r:id="rId11"/>
    <p:sldId id="295" r:id="rId12"/>
    <p:sldId id="287" r:id="rId13"/>
    <p:sldId id="288" r:id="rId14"/>
    <p:sldId id="290" r:id="rId15"/>
    <p:sldId id="294" r:id="rId16"/>
    <p:sldId id="276" r:id="rId17"/>
    <p:sldId id="280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ck sanz" initials="ks" lastIdx="1" clrIdx="0">
    <p:extLst>
      <p:ext uri="{19B8F6BF-5375-455C-9EA6-DF929625EA0E}">
        <p15:presenceInfo xmlns:p15="http://schemas.microsoft.com/office/powerpoint/2012/main" userId="43d3b9375a249f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66F"/>
    <a:srgbClr val="04D8A1"/>
    <a:srgbClr val="DBE9E4"/>
    <a:srgbClr val="108AB2"/>
    <a:srgbClr val="073B4B"/>
    <a:srgbClr val="0AD7A0"/>
    <a:srgbClr val="FFD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4670"/>
  </p:normalViewPr>
  <p:slideViewPr>
    <p:cSldViewPr snapToGrid="0">
      <p:cViewPr varScale="1">
        <p:scale>
          <a:sx n="109" d="100"/>
          <a:sy n="109" d="100"/>
        </p:scale>
        <p:origin x="304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9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3A69D-CAA4-0345-9FAB-6821AE2E51BB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DE46-1E82-CF4A-A92C-549D24D7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4DE46-1E82-CF4A-A92C-549D24D72B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4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A6C4-AD31-BDE2-8C70-5DDB01671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F8D3E-D61B-8E4A-7466-F725E655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1421-26E9-F096-FC89-9791F1B8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C52E-9B48-92F2-DFAD-D83793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B279-88B6-16D7-1A86-1723A196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A473-A6AB-E4AB-E132-41A71F3B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93DF9-4227-65ED-BB85-F9E5A7AA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1585-5FBF-70C0-31EB-4A99D22E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3EBA-546E-86A6-CFDB-039E7A8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0D48-9B32-0469-0BE0-E862D349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4654F-679F-1594-EBCC-E06FFB879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69625-C022-AD9E-3F99-C0176C18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05CA-867B-E221-FEAE-B1383063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D7E2-AD3C-4351-973F-FF42419A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1322-C43F-ABC7-147E-E2E6F82E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CA2B-3B5D-C499-5F77-ECB7FFC9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4B88-1F65-C1DF-0343-5519448F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2DB6-2212-9B1D-15B4-B056EE2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9471-0C6A-0945-7D25-5D9F5B55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43FF-AA99-92E5-FCD4-73F6D25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4D11-3E9B-EF9F-EB5B-AA0FBB87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80D7-B1BE-B140-E7AB-C3B5C808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5E9C-35EA-C771-E9B0-E2AF5D60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8AA6-8E89-7A62-242E-2083186B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355E-DC15-973F-58FE-2EBD8DB7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037-55BC-97F2-1664-84BC3F8C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9491-0FB7-8DE2-BD11-43594D5B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42B2F-20EF-4FFA-CD6B-4E92E335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C830-1B6E-D3C4-1B80-EC9ABC6B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9147-D738-E412-5771-EF4A373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31CD-EF2B-92D3-46C5-DCC59A63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BC9E-EC07-3B93-44E8-59FD1AF5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493B-9AAA-D7D1-F45F-BF2055B7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E8571-1B84-34D9-1076-89F1720E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A4C54-18F9-502E-7B52-B89B0C78F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1CCC8-5186-8F75-30B4-60248DE5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0B329-B20B-B40B-2E82-00494FEC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07C36-B65D-BA6D-7AD4-547EA0D3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D7C52-DC33-1740-083C-7C6E55D6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F225-B303-AFAF-939F-8C4DC347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0001-1B1E-7793-CD23-A4A3D428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94F62-FDAC-1738-0C5E-5BFA696C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7D104-C8AE-B382-AD95-3E656D1B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BD697-5F60-A283-0074-B46592D5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15ABD-E626-E3EB-BA70-935BE243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FEE97-5A83-1E85-EBF3-8B7435C6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CB2-F5B2-0148-6EF4-7351089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6F6F-08FA-4103-8B02-7D70807A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D134-EE09-DEC0-3700-453D2C86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716E6-0616-DB36-D97B-B7660C15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E513-775D-CF14-E0F7-7FC55B42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9385-452B-0F2B-D48B-D054FED5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B406-FDDB-B36E-0C20-DD83ECEF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262A3-6529-FDE3-E33E-8264FD037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333B-A399-8A2C-5788-7D9A2960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78DE-5F8B-C9D4-62D4-57A6BE19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9215-E581-D4C9-40AC-9A196D3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9088B-8E0D-B8A1-5F1D-78E927D7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16CAD-AFF8-B5C1-6324-B1F664F9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0238-940F-38E8-9C91-80B587A6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68FF-E3A4-DB66-ADB2-7A5DD89C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4D1F-B832-0043-8625-494BCC0CDEAF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8DBB-57A8-A66A-A39C-FEC05DFE3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5993-DB14-D26B-CB94-DD23059F5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D683-D50D-3840-BC73-C6FEF61D6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svg"/><Relationship Id="rId5" Type="http://schemas.openxmlformats.org/officeDocument/2006/relationships/image" Target="../media/image3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075C0C-F15A-4032-A914-561763E9CF50}"/>
              </a:ext>
            </a:extLst>
          </p:cNvPr>
          <p:cNvSpPr/>
          <p:nvPr/>
        </p:nvSpPr>
        <p:spPr>
          <a:xfrm>
            <a:off x="-12852400" y="0"/>
            <a:ext cx="12192000" cy="5701553"/>
          </a:xfrm>
          <a:prstGeom prst="rect">
            <a:avLst/>
          </a:prstGeom>
          <a:solidFill>
            <a:srgbClr val="F0466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6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1531894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3441462" y="452354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MENU DRAWER PAGE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4B077-F3DC-49C0-4F46-BC1F91E9B7AD}"/>
              </a:ext>
            </a:extLst>
          </p:cNvPr>
          <p:cNvSpPr txBox="1"/>
          <p:nvPr/>
        </p:nvSpPr>
        <p:spPr>
          <a:xfrm>
            <a:off x="3089863" y="1866965"/>
            <a:ext cx="4994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Flutter </a:t>
            </a:r>
            <a:r>
              <a:rPr lang="en-US" sz="2800" dirty="0" err="1">
                <a:solidFill>
                  <a:schemeClr val="bg1"/>
                </a:solidFill>
              </a:rPr>
              <a:t>Menudrawer</a:t>
            </a:r>
            <a:r>
              <a:rPr lang="en-US" sz="2800" dirty="0">
                <a:solidFill>
                  <a:schemeClr val="bg1"/>
                </a:solidFill>
              </a:rPr>
              <a:t> page containing  Account name and Profile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Recommendation Contents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Books, Events, Meeting,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 out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F2F25F-96EE-954E-71B4-56A140E01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0" y="0"/>
            <a:ext cx="333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9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1531894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3441462" y="452354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MENU DRAWER PAGE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4B077-F3DC-49C0-4F46-BC1F91E9B7AD}"/>
              </a:ext>
            </a:extLst>
          </p:cNvPr>
          <p:cNvSpPr txBox="1"/>
          <p:nvPr/>
        </p:nvSpPr>
        <p:spPr>
          <a:xfrm>
            <a:off x="3089863" y="1866965"/>
            <a:ext cx="4994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Flutter </a:t>
            </a:r>
            <a:r>
              <a:rPr lang="en-US" sz="2800" dirty="0" err="1">
                <a:solidFill>
                  <a:schemeClr val="bg1"/>
                </a:solidFill>
              </a:rPr>
              <a:t>Menudrawer</a:t>
            </a:r>
            <a:r>
              <a:rPr lang="en-US" sz="2800" dirty="0">
                <a:solidFill>
                  <a:schemeClr val="bg1"/>
                </a:solidFill>
              </a:rPr>
              <a:t> page containing  Account name and Profile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Recommendation Contents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Books, Events, Meeting,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 out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AC9CF-CBFA-64DB-F368-4B2B4314C7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5676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1531894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3441462" y="452354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HOME PAGE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4B077-F3DC-49C0-4F46-BC1F91E9B7AD}"/>
              </a:ext>
            </a:extLst>
          </p:cNvPr>
          <p:cNvSpPr txBox="1"/>
          <p:nvPr/>
        </p:nvSpPr>
        <p:spPr>
          <a:xfrm>
            <a:off x="3089863" y="1866965"/>
            <a:ext cx="4994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Flutter Home page containing  Default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Goal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Service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Schedule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Menudrawer</a:t>
            </a:r>
            <a:r>
              <a:rPr lang="en-US" sz="2800" dirty="0">
                <a:solidFill>
                  <a:schemeClr val="bg1"/>
                </a:solidFill>
              </a:rPr>
              <a:t> Top left App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Kavigai</a:t>
            </a:r>
            <a:r>
              <a:rPr lang="en-US" sz="2800" dirty="0">
                <a:solidFill>
                  <a:schemeClr val="bg1"/>
                </a:solidFill>
              </a:rPr>
              <a:t> name on App 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B59E1-26E5-5C94-96B7-FCFDFF876E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5676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1531894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3441462" y="452354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GOAL PAGE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4B077-F3DC-49C0-4F46-BC1F91E9B7AD}"/>
              </a:ext>
            </a:extLst>
          </p:cNvPr>
          <p:cNvSpPr txBox="1"/>
          <p:nvPr/>
        </p:nvSpPr>
        <p:spPr>
          <a:xfrm>
            <a:off x="3089863" y="1866965"/>
            <a:ext cx="4994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Flutter Goal page containing  creation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Goal name, description, begin date, end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Submit and Cancel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E9116-46B2-1404-F53B-BFA0ADF45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5676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8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1531894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3441462" y="452354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GOAL PAGE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4B077-F3DC-49C0-4F46-BC1F91E9B7AD}"/>
              </a:ext>
            </a:extLst>
          </p:cNvPr>
          <p:cNvSpPr txBox="1"/>
          <p:nvPr/>
        </p:nvSpPr>
        <p:spPr>
          <a:xfrm>
            <a:off x="3089863" y="1866965"/>
            <a:ext cx="4994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Flutter Goal page containing  creation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Goal name, description, begin date, end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Submit and Cancel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E993E-9266-615E-75E1-70C0919117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5676" y="-7764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1531894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3441462" y="452354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SERVICE PAGE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4B077-F3DC-49C0-4F46-BC1F91E9B7AD}"/>
              </a:ext>
            </a:extLst>
          </p:cNvPr>
          <p:cNvSpPr txBox="1"/>
          <p:nvPr/>
        </p:nvSpPr>
        <p:spPr>
          <a:xfrm>
            <a:off x="2023909" y="1874728"/>
            <a:ext cx="4994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Flutter Goal page containing  creation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Goal name, description, begin date, end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Submit and Cancel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F225F-5482-F82A-5FB9-FCAC87503A7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920"/>
          <a:stretch/>
        </p:blipFill>
        <p:spPr>
          <a:xfrm>
            <a:off x="6998676" y="975574"/>
            <a:ext cx="5221668" cy="47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5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56192" y="2832668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3963E3-2572-F789-869B-688D55540642}"/>
              </a:ext>
            </a:extLst>
          </p:cNvPr>
          <p:cNvSpPr txBox="1"/>
          <p:nvPr/>
        </p:nvSpPr>
        <p:spPr>
          <a:xfrm>
            <a:off x="1434353" y="469906"/>
            <a:ext cx="4379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Firebase Connect :</a:t>
            </a:r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   </a:t>
            </a:r>
            <a:endParaRPr lang="en-US" sz="4000" u="sng" dirty="0">
              <a:solidFill>
                <a:schemeClr val="bg1"/>
              </a:solidFill>
              <a:latin typeface="Baskerville Old Face" panose="02020602080505020303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F4AC1-551C-B159-1DF2-EB873725A4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8600" y="1383324"/>
            <a:ext cx="9481079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5384362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DDC26-B581-DDDD-A14D-1A6263AEFE47}"/>
              </a:ext>
            </a:extLst>
          </p:cNvPr>
          <p:cNvSpPr txBox="1"/>
          <p:nvPr/>
        </p:nvSpPr>
        <p:spPr>
          <a:xfrm>
            <a:off x="2499680" y="530735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Expected Outcomes &amp; Work Done Percentage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62DFE-8322-0037-2E7D-A21657495C52}"/>
              </a:ext>
            </a:extLst>
          </p:cNvPr>
          <p:cNvSpPr txBox="1"/>
          <p:nvPr/>
        </p:nvSpPr>
        <p:spPr>
          <a:xfrm>
            <a:off x="2344615" y="1509752"/>
            <a:ext cx="695178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800" baseline="30000" dirty="0">
                <a:solidFill>
                  <a:schemeClr val="bg1"/>
                </a:solidFill>
              </a:rPr>
              <a:t>st </a:t>
            </a:r>
            <a:r>
              <a:rPr lang="en-US" sz="2800" dirty="0">
                <a:solidFill>
                  <a:schemeClr val="bg1"/>
                </a:solidFill>
              </a:rPr>
              <a:t> Requirement – Goal Management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Change the begin &amp; end date of services all at once using creative slider method 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Requirement – </a:t>
            </a:r>
            <a:r>
              <a:rPr lang="en-US" sz="2800" dirty="0" err="1">
                <a:solidFill>
                  <a:schemeClr val="bg1"/>
                </a:solidFill>
              </a:rPr>
              <a:t>SmartGoal</a:t>
            </a:r>
            <a:r>
              <a:rPr lang="en-US" sz="2800" dirty="0">
                <a:solidFill>
                  <a:schemeClr val="bg1"/>
                </a:solidFill>
              </a:rPr>
              <a:t> Management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Recommending services to user according to their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4C349-7847-57B5-7EBA-FFDBEB0CD3C8}"/>
              </a:ext>
            </a:extLst>
          </p:cNvPr>
          <p:cNvSpPr txBox="1"/>
          <p:nvPr/>
        </p:nvSpPr>
        <p:spPr>
          <a:xfrm>
            <a:off x="10070123" y="1976309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070E5-F5B5-8D21-6C33-39A77789E6F6}"/>
              </a:ext>
            </a:extLst>
          </p:cNvPr>
          <p:cNvSpPr txBox="1"/>
          <p:nvPr/>
        </p:nvSpPr>
        <p:spPr>
          <a:xfrm>
            <a:off x="10070123" y="342900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9164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89B8D-F238-F560-A11E-A6884AA820C8}"/>
              </a:ext>
            </a:extLst>
          </p:cNvPr>
          <p:cNvSpPr txBox="1"/>
          <p:nvPr/>
        </p:nvSpPr>
        <p:spPr>
          <a:xfrm>
            <a:off x="4367001" y="3075057"/>
            <a:ext cx="3457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320988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1E16F7-4E72-5F00-6667-D188B1195DBC}"/>
              </a:ext>
            </a:extLst>
          </p:cNvPr>
          <p:cNvSpPr/>
          <p:nvPr/>
        </p:nvSpPr>
        <p:spPr>
          <a:xfrm>
            <a:off x="-457200" y="-406400"/>
            <a:ext cx="13055600" cy="6107952"/>
          </a:xfrm>
          <a:prstGeom prst="rect">
            <a:avLst/>
          </a:prstGeom>
          <a:solidFill>
            <a:srgbClr val="F0466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4D33-0D32-32CD-DE5F-B9BB8E3981E6}"/>
              </a:ext>
            </a:extLst>
          </p:cNvPr>
          <p:cNvSpPr txBox="1"/>
          <p:nvPr/>
        </p:nvSpPr>
        <p:spPr>
          <a:xfrm>
            <a:off x="4105158" y="5988424"/>
            <a:ext cx="39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77"/>
              </a:rPr>
              <a:t>KARTHIKEYAN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5E937-BE22-11FE-A580-3C64A40F2660}"/>
              </a:ext>
            </a:extLst>
          </p:cNvPr>
          <p:cNvSpPr txBox="1"/>
          <p:nvPr/>
        </p:nvSpPr>
        <p:spPr>
          <a:xfrm>
            <a:off x="2621863" y="2647576"/>
            <a:ext cx="7348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MOBILE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417252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A418F-7D26-C055-92D7-5EF094ACDDCB}"/>
              </a:ext>
            </a:extLst>
          </p:cNvPr>
          <p:cNvSpPr txBox="1"/>
          <p:nvPr/>
        </p:nvSpPr>
        <p:spPr>
          <a:xfrm>
            <a:off x="773709" y="2581837"/>
            <a:ext cx="5322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Company</a:t>
            </a:r>
            <a:r>
              <a:rPr lang="en-US" sz="32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         : </a:t>
            </a:r>
            <a:r>
              <a:rPr lang="en-US" sz="3200" dirty="0" err="1">
                <a:solidFill>
                  <a:schemeClr val="bg1"/>
                </a:solidFill>
                <a:latin typeface="Baskerville Old Face" panose="02020602080505020303" pitchFamily="18" charset="77"/>
              </a:rPr>
              <a:t>Nasotech</a:t>
            </a:r>
            <a:r>
              <a:rPr lang="en-US" sz="32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 </a:t>
            </a:r>
            <a:endParaRPr lang="en-US" sz="3200" u="sng" dirty="0">
              <a:solidFill>
                <a:schemeClr val="bg1"/>
              </a:solidFill>
              <a:latin typeface="Baskerville Old Face" panose="02020602080505020303" pitchFamily="18" charset="77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Date of Joining </a:t>
            </a:r>
            <a:r>
              <a:rPr lang="en-US" sz="32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: 08 / 01 /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FF354-6F49-AD3D-60F9-D45BB4BC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781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EC3AA-BA58-64C6-644E-2F430288C8C9}"/>
              </a:ext>
            </a:extLst>
          </p:cNvPr>
          <p:cNvSpPr txBox="1"/>
          <p:nvPr/>
        </p:nvSpPr>
        <p:spPr>
          <a:xfrm>
            <a:off x="301272" y="948690"/>
            <a:ext cx="115894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Flutter is a powerful open-source UI software development toolkit created by Google for building natively compiled applications for mobile, web, and desktop from a single codebase. With its expressive and flexible framework, Flutter simplifies the process of creating visually appealing and high-performance mobile applications.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Flutter's key feature is its ability to provide a consistent and visually rich user experience across multiple platforms, including Android and iOS. This is achieved through a widget-based architecture where everything is a widget, from structural elements like buttons and text to complex layouts. Developers can easily customize and compose widgets to create stunning interfaces that adhere to platform-specific design guidelines.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Dart, the programming language used with Flutter, is object-oriented and optimized for building modern, reactive applications. Dart's combination of a just-in-time (JIT) compiler during development and an ahead-of-time (AOT) compiler for production results in fast execution and efficient resource utilization.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Flutter also offers a rich set of pre-designed material and Cupertino widgets that seamlessly integrate with Android and iOS platforms, respectively. Additionally, developers can leverage a vast array of third-party packages from the Flutter community, further enhancing the toolkit's functionality and accelerating development.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conclusion, Flutter empowers developers to create cross-platform mobile applications with a single codebase, reducing development time, improving consistency, and providing a delightful user experience. Its flexibility, hot reload feature, and extensive widget library make it an excellent choice for mobile app development in today's dynamic and competitive landscape.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0BB62-BD38-A0D8-187E-7F4EA05DD094}"/>
              </a:ext>
            </a:extLst>
          </p:cNvPr>
          <p:cNvSpPr txBox="1"/>
          <p:nvPr/>
        </p:nvSpPr>
        <p:spPr>
          <a:xfrm>
            <a:off x="3850031" y="143435"/>
            <a:ext cx="449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Mobile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33214229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05D4A-60EC-A0BB-61AE-6BCEFDE4B75D}"/>
              </a:ext>
            </a:extLst>
          </p:cNvPr>
          <p:cNvSpPr txBox="1"/>
          <p:nvPr/>
        </p:nvSpPr>
        <p:spPr>
          <a:xfrm>
            <a:off x="602545" y="1004047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Project Work Required Tools </a:t>
            </a:r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B4086-DAD8-CA9A-A276-70F09108C2DC}"/>
              </a:ext>
            </a:extLst>
          </p:cNvPr>
          <p:cNvSpPr txBox="1"/>
          <p:nvPr/>
        </p:nvSpPr>
        <p:spPr>
          <a:xfrm>
            <a:off x="5050237" y="2205317"/>
            <a:ext cx="319510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Figma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Flutter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Dart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VS Code –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Python Language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236836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A8CFB32-02FB-9068-3D1B-844A2258D885}"/>
              </a:ext>
            </a:extLst>
          </p:cNvPr>
          <p:cNvSpPr>
            <a:spLocks noChangeAspect="1"/>
          </p:cNvSpPr>
          <p:nvPr/>
        </p:nvSpPr>
        <p:spPr>
          <a:xfrm>
            <a:off x="3198054" y="2637932"/>
            <a:ext cx="1407006" cy="140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3CFCB-744D-D1CA-DFDC-D8FB92CBC284}"/>
              </a:ext>
            </a:extLst>
          </p:cNvPr>
          <p:cNvSpPr>
            <a:spLocks noChangeAspect="1"/>
          </p:cNvSpPr>
          <p:nvPr/>
        </p:nvSpPr>
        <p:spPr>
          <a:xfrm>
            <a:off x="9693945" y="2637932"/>
            <a:ext cx="1407006" cy="140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540082-6151-A636-8E27-92C13C006667}"/>
              </a:ext>
            </a:extLst>
          </p:cNvPr>
          <p:cNvSpPr>
            <a:spLocks noChangeAspect="1"/>
          </p:cNvSpPr>
          <p:nvPr/>
        </p:nvSpPr>
        <p:spPr>
          <a:xfrm>
            <a:off x="7528648" y="2623669"/>
            <a:ext cx="1407006" cy="140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2E461-9DF6-8FF0-4053-8DC88764BB7E}"/>
              </a:ext>
            </a:extLst>
          </p:cNvPr>
          <p:cNvSpPr>
            <a:spLocks noChangeAspect="1"/>
          </p:cNvSpPr>
          <p:nvPr/>
        </p:nvSpPr>
        <p:spPr>
          <a:xfrm>
            <a:off x="5363351" y="2610265"/>
            <a:ext cx="1407006" cy="140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032757" y="2610265"/>
            <a:ext cx="1407006" cy="140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05D4A-60EC-A0BB-61AE-6BCEFDE4B75D}"/>
              </a:ext>
            </a:extLst>
          </p:cNvPr>
          <p:cNvSpPr txBox="1"/>
          <p:nvPr/>
        </p:nvSpPr>
        <p:spPr>
          <a:xfrm>
            <a:off x="3901557" y="645459"/>
            <a:ext cx="489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My Work in the project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BB2DF-4614-223B-4DC1-F783654BAEA8}"/>
              </a:ext>
            </a:extLst>
          </p:cNvPr>
          <p:cNvSpPr txBox="1"/>
          <p:nvPr/>
        </p:nvSpPr>
        <p:spPr>
          <a:xfrm>
            <a:off x="1147169" y="420560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Figma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8C07B-12BB-81B1-6F32-E398015EBD33}"/>
              </a:ext>
            </a:extLst>
          </p:cNvPr>
          <p:cNvSpPr txBox="1"/>
          <p:nvPr/>
        </p:nvSpPr>
        <p:spPr>
          <a:xfrm>
            <a:off x="3315499" y="423987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Flutter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289A-0F6D-2185-9971-37CC2BCFBA10}"/>
              </a:ext>
            </a:extLst>
          </p:cNvPr>
          <p:cNvSpPr txBox="1"/>
          <p:nvPr/>
        </p:nvSpPr>
        <p:spPr>
          <a:xfrm>
            <a:off x="5389851" y="427432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Firebase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F97F4-6A7C-B7C2-F329-A62C75407378}"/>
              </a:ext>
            </a:extLst>
          </p:cNvPr>
          <p:cNvSpPr txBox="1"/>
          <p:nvPr/>
        </p:nvSpPr>
        <p:spPr>
          <a:xfrm>
            <a:off x="7272724" y="4274326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Data Creation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D4E99-95D1-EFFD-3090-FEC9FA60C14C}"/>
              </a:ext>
            </a:extLst>
          </p:cNvPr>
          <p:cNvSpPr txBox="1"/>
          <p:nvPr/>
        </p:nvSpPr>
        <p:spPr>
          <a:xfrm>
            <a:off x="9820489" y="4239878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Data Flow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910" y="2884235"/>
            <a:ext cx="914400" cy="914400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0248" y="2884235"/>
            <a:ext cx="914400" cy="914400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2904" y="2869972"/>
            <a:ext cx="914400" cy="914400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401" y="2856568"/>
            <a:ext cx="914400" cy="914400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74951" y="28699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7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 animBg="1"/>
      <p:bldP spid="16" grpId="0" animBg="1"/>
      <p:bldP spid="19" grpId="0" animBg="1"/>
      <p:bldP spid="3" grpId="0"/>
      <p:bldP spid="4" grpId="0"/>
      <p:bldP spid="5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5" y="256047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4854734" y="430542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77"/>
              </a:rPr>
              <a:t>Figma Design 1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AA39D-BBE6-AF93-33F3-C4B916A893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3503" y="2355686"/>
            <a:ext cx="7772400" cy="14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16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5" y="256047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2597494" y="652408"/>
            <a:ext cx="798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Requirements of the project app - </a:t>
            </a:r>
            <a:r>
              <a:rPr lang="en-US" sz="3600" u="sng" dirty="0" err="1">
                <a:solidFill>
                  <a:schemeClr val="bg1"/>
                </a:solidFill>
                <a:latin typeface="Baskerville Old Face" panose="02020602080505020303" pitchFamily="18" charset="77"/>
              </a:rPr>
              <a:t>Kavigai</a:t>
            </a:r>
            <a:r>
              <a:rPr lang="en-US" sz="36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1D2C6-FEE1-CC34-5D27-F4FA470C32BE}"/>
              </a:ext>
            </a:extLst>
          </p:cNvPr>
          <p:cNvSpPr txBox="1"/>
          <p:nvPr/>
        </p:nvSpPr>
        <p:spPr>
          <a:xfrm>
            <a:off x="2937463" y="1997617"/>
            <a:ext cx="70505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800" baseline="30000" dirty="0">
                <a:solidFill>
                  <a:schemeClr val="bg1"/>
                </a:solidFill>
              </a:rPr>
              <a:t>st </a:t>
            </a:r>
            <a:r>
              <a:rPr lang="en-US" sz="2800" dirty="0">
                <a:solidFill>
                  <a:schemeClr val="bg1"/>
                </a:solidFill>
              </a:rPr>
              <a:t> Requirement – Goal Management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Change the begin &amp; end date of services all at once using creative slider method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Requirement – </a:t>
            </a:r>
            <a:r>
              <a:rPr lang="en-US" sz="2800" dirty="0" err="1">
                <a:solidFill>
                  <a:schemeClr val="bg1"/>
                </a:solidFill>
              </a:rPr>
              <a:t>SmartGoal</a:t>
            </a:r>
            <a:r>
              <a:rPr lang="en-US" sz="2800" dirty="0">
                <a:solidFill>
                  <a:schemeClr val="bg1"/>
                </a:solidFill>
              </a:rPr>
              <a:t> Management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Recommending services to user according to their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59B3BC6-01B7-F27D-2969-38806F9E90B0}"/>
              </a:ext>
            </a:extLst>
          </p:cNvPr>
          <p:cNvSpPr>
            <a:spLocks noChangeAspect="1"/>
          </p:cNvSpPr>
          <p:nvPr/>
        </p:nvSpPr>
        <p:spPr>
          <a:xfrm>
            <a:off x="182514" y="1531894"/>
            <a:ext cx="872211" cy="8722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6FA724D4-ECEB-292F-C367-5151F886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73" y="408732"/>
            <a:ext cx="566842" cy="5668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90FBF-E55B-B08F-B831-77772CF31E6F}"/>
              </a:ext>
            </a:extLst>
          </p:cNvPr>
          <p:cNvSpPr txBox="1"/>
          <p:nvPr/>
        </p:nvSpPr>
        <p:spPr>
          <a:xfrm>
            <a:off x="3441462" y="452354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Baskerville Old Face" panose="02020602080505020303" pitchFamily="18" charset="77"/>
              </a:rPr>
              <a:t>WELCOME PAGE</a:t>
            </a:r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2F279B2E-AC3A-EA33-AD80-972A3895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22" y="1692888"/>
            <a:ext cx="566842" cy="566842"/>
          </a:xfrm>
          <a:prstGeom prst="rect">
            <a:avLst/>
          </a:prstGeom>
        </p:spPr>
      </p:pic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5934C0F8-8FB9-1A24-BC9A-EBCEC159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091" y="2985353"/>
            <a:ext cx="566842" cy="566842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6E3A1C1-FF9F-A59F-29E4-7B6AFAA96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877" y="4261200"/>
            <a:ext cx="566842" cy="566842"/>
          </a:xfrm>
          <a:prstGeom prst="rect">
            <a:avLst/>
          </a:prstGeom>
        </p:spPr>
      </p:pic>
      <p:pic>
        <p:nvPicPr>
          <p:cNvPr id="23" name="Graphic 22" descr="Transfer">
            <a:extLst>
              <a:ext uri="{FF2B5EF4-FFF2-40B4-BE49-F238E27FC236}">
                <a16:creationId xmlns:a16="http://schemas.microsoft.com/office/drawing/2014/main" id="{6AF8F8B6-6AA0-774C-C93A-F2543FD37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199" y="5537047"/>
            <a:ext cx="566842" cy="5668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CDF8CF-BF0F-3E52-11C2-3526DDA4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4B077-F3DC-49C0-4F46-BC1F91E9B7AD}"/>
              </a:ext>
            </a:extLst>
          </p:cNvPr>
          <p:cNvSpPr txBox="1"/>
          <p:nvPr/>
        </p:nvSpPr>
        <p:spPr>
          <a:xfrm>
            <a:off x="3089863" y="1866965"/>
            <a:ext cx="4994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Flutter welcome page containing  </a:t>
            </a:r>
            <a:r>
              <a:rPr lang="en-US" sz="2800" dirty="0" err="1">
                <a:solidFill>
                  <a:schemeClr val="bg1"/>
                </a:solidFill>
              </a:rPr>
              <a:t>Kavigai</a:t>
            </a:r>
            <a:r>
              <a:rPr lang="en-US" sz="2800" dirty="0">
                <a:solidFill>
                  <a:schemeClr val="bg1"/>
                </a:solidFill>
              </a:rPr>
              <a:t>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Motive of </a:t>
            </a:r>
            <a:r>
              <a:rPr lang="en-US" sz="2800" dirty="0" err="1">
                <a:solidFill>
                  <a:schemeClr val="bg1"/>
                </a:solidFill>
              </a:rPr>
              <a:t>kavigai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Get started button to connect with </a:t>
            </a:r>
            <a:r>
              <a:rPr lang="en-US" sz="2800" dirty="0" err="1">
                <a:solidFill>
                  <a:schemeClr val="bg1"/>
                </a:solidFill>
              </a:rPr>
              <a:t>kavigai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7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569</Words>
  <Application>Microsoft Macintosh PowerPoint</Application>
  <PresentationFormat>Widescreen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BUSSINESS ANALYSIS OF PHOTO STUDIO</dc:title>
  <dc:creator>karthick sanz</dc:creator>
  <cp:lastModifiedBy>karthick sanz</cp:lastModifiedBy>
  <cp:revision>11</cp:revision>
  <dcterms:created xsi:type="dcterms:W3CDTF">2023-09-25T02:52:10Z</dcterms:created>
  <dcterms:modified xsi:type="dcterms:W3CDTF">2024-08-30T06:48:55Z</dcterms:modified>
</cp:coreProperties>
</file>