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5" r:id="rId3"/>
    <p:sldId id="266" r:id="rId4"/>
    <p:sldId id="264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5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6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1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90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8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6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4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7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3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7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1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7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7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58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6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4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4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A717-37AA-E272-0CD5-616BC1BEF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RAIN ALERT NOTIFICATION SYSTEM</a:t>
            </a:r>
            <a:r>
              <a:rPr lang="en-US" sz="4800" dirty="0"/>
              <a:t>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81BF4-CE0F-BC24-9A96-667019A5C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-</a:t>
            </a:r>
            <a:endParaRPr lang="en-U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Shruti Wankhede</a:t>
            </a:r>
          </a:p>
          <a:p>
            <a:pPr marL="0" indent="0" algn="l">
              <a:buNone/>
            </a:pP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Balaji Yadav</a:t>
            </a:r>
          </a:p>
          <a:p>
            <a:pPr marL="0" indent="0" algn="l">
              <a:buNone/>
            </a:pP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Sakshi Yadav</a:t>
            </a:r>
          </a:p>
          <a:p>
            <a:pPr marL="0" indent="0" algn="l">
              <a:buNone/>
            </a:pP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 </a:t>
            </a:r>
            <a:r>
              <a:rPr lang="en-US" sz="6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Bagal</a:t>
            </a:r>
            <a:endParaRPr lang="en-U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Saniya Devale</a:t>
            </a:r>
            <a:endParaRPr lang="en-IN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26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678A-B80F-4DEB-909B-F58131B2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77AC-C96F-81B9-F9AD-075F5CA8EF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system proposed is an advanced solution for alerting its user about the weather condition for next 12 hours.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that whenever they are heading out they would be aware of the next 12 hours weather.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will be using API from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OpenWeatherMap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access weather data and also API from Twilio to send messages.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70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49D-771C-30EA-BCDB-5279F202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CB9C-0F8B-D4D5-DDF0-11BCCFC5EA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6122"/>
            <a:ext cx="10363826" cy="4040156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Alerting users about impending rainstorms: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The app should be able to provide timely notifications to users about the likelihood of rain in their area, so that they can plan their activities accordingly.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Enhancing safety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By providing accurate and timely information, the app can help users take appropriate measures to stay safe during rainstorms, such as avoiding flooded roads or seeking shelter.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Reducing damage: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By warning users of impending rain events, the app can help them take preventive measures to protect their property, such as moving their belongings to higher ground.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Improving planning: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By providing historical rain data, the app can help users plan for future events, such as by identifying areas that are prone to flooding or by adjusting irrigation schedules for agriculture.</a:t>
            </a: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62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43D2-13F8-C35D-BFA6-4861F965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Product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4CC6-9D5D-9D50-3B7C-02E386FBAA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21032"/>
            <a:ext cx="10363826" cy="3670168"/>
          </a:xfrm>
        </p:spPr>
        <p:txBody>
          <a:bodyPr>
            <a:normAutofit/>
          </a:bodyPr>
          <a:lstStyle/>
          <a:p>
            <a:pPr marL="2895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1.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Notifications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Users will be able to view past notifications.</a:t>
            </a:r>
          </a:p>
          <a:p>
            <a:pPr marL="35052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IN" sz="2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Gathering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system will use a third-party weather API to gather  weather data.</a:t>
            </a:r>
          </a:p>
          <a:p>
            <a:pPr marL="35052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IN" sz="2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Notification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system will analyse the weather data and send notifications to users if there is a high probability of rain in the next 12 hours.</a:t>
            </a:r>
          </a:p>
          <a:p>
            <a:pPr marL="35052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lang="en-IN" sz="2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Notification Scheduler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system will be able to schedule notifications based on the user's notification preferences.</a:t>
            </a:r>
          </a:p>
        </p:txBody>
      </p:sp>
    </p:spTree>
    <p:extLst>
      <p:ext uri="{BB962C8B-B14F-4D97-AF65-F5344CB8AC3E}">
        <p14:creationId xmlns:p14="http://schemas.microsoft.com/office/powerpoint/2010/main" val="423033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6BC0-9426-096F-8AC5-59CF848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INTERFACE REQUIREMENTS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84C90-9B5D-D8A6-7FDF-FB3502DF52BE}"/>
              </a:ext>
            </a:extLst>
          </p:cNvPr>
          <p:cNvSpPr txBox="1"/>
          <p:nvPr/>
        </p:nvSpPr>
        <p:spPr>
          <a:xfrm>
            <a:off x="1219200" y="2187742"/>
            <a:ext cx="10587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Hardware Interfaces :  </a:t>
            </a:r>
            <a:endParaRPr lang="en-IN" sz="3200" dirty="0"/>
          </a:p>
          <a:p>
            <a:pPr marL="4114800" lvl="8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lvl="8"/>
            <a:r>
              <a:rPr lang="en-IN" sz="3200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EDECC-C9D7-76BA-E917-E0080911E5F6}"/>
              </a:ext>
            </a:extLst>
          </p:cNvPr>
          <p:cNvSpPr txBox="1"/>
          <p:nvPr/>
        </p:nvSpPr>
        <p:spPr>
          <a:xfrm>
            <a:off x="1219200" y="4058653"/>
            <a:ext cx="9304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Software Interfaces:</a:t>
            </a:r>
          </a:p>
          <a:p>
            <a:pPr lvl="8"/>
            <a:endParaRPr lang="en-IN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FD122-08D1-AB46-796C-1D1CF9815C6C}"/>
              </a:ext>
            </a:extLst>
          </p:cNvPr>
          <p:cNvSpPr txBox="1"/>
          <p:nvPr/>
        </p:nvSpPr>
        <p:spPr>
          <a:xfrm>
            <a:off x="1219200" y="4924926"/>
            <a:ext cx="10587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Pycharm</a:t>
            </a:r>
            <a:r>
              <a:rPr lang="en-US" sz="2400" dirty="0"/>
              <a:t>: Software to implement and execute python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OpenWeatherAPI</a:t>
            </a:r>
            <a:r>
              <a:rPr lang="en-US" sz="2400" dirty="0"/>
              <a:t>: Website that will provide weather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Twilio: To send messages on user’s phone.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Geopy</a:t>
            </a:r>
            <a:r>
              <a:rPr lang="en-US" sz="2400" dirty="0"/>
              <a:t>: To get latitude and longitude of particular destination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F46E2A-C0D7-4D5A-B277-AB88CCC9DD35}"/>
              </a:ext>
            </a:extLst>
          </p:cNvPr>
          <p:cNvSpPr txBox="1"/>
          <p:nvPr/>
        </p:nvSpPr>
        <p:spPr>
          <a:xfrm>
            <a:off x="1649505" y="2972572"/>
            <a:ext cx="4159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IN" sz="2400" dirty="0" err="1"/>
              <a:t>ndroid</a:t>
            </a:r>
            <a:r>
              <a:rPr lang="en-IN" sz="2400" dirty="0"/>
              <a:t> or IOS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526311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C1010-BBEA-9550-354B-28C24F9041CD}"/>
              </a:ext>
            </a:extLst>
          </p:cNvPr>
          <p:cNvSpPr txBox="1"/>
          <p:nvPr/>
        </p:nvSpPr>
        <p:spPr>
          <a:xfrm>
            <a:off x="1138989" y="561474"/>
            <a:ext cx="10523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EF938-E38A-777C-0E7E-F0FF2BAE1697}"/>
              </a:ext>
            </a:extLst>
          </p:cNvPr>
          <p:cNvSpPr txBox="1"/>
          <p:nvPr/>
        </p:nvSpPr>
        <p:spPr>
          <a:xfrm>
            <a:off x="1389529" y="1918447"/>
            <a:ext cx="10067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conclusion, the Rain Notification System project has successfully delivered a comprehensive solution for users to receive timely rain notifications. The system's user-friendly interface, customizable notification preferences, accurate rain predictions, and reliable notification delivery contribute to a seamless user experience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7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96</TotalTime>
  <Words>399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RAIN ALERT NOTIFICATION SYSTEM </vt:lpstr>
      <vt:lpstr>ABSTRACT </vt:lpstr>
      <vt:lpstr>OBJECTIVES </vt:lpstr>
      <vt:lpstr>Product Features</vt:lpstr>
      <vt:lpstr>EXTERNAL INTERFACE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ALERT NOTIFICATION SYSTEM</dc:title>
  <dc:creator>c 50 Gaurav Wagh</dc:creator>
  <cp:lastModifiedBy>Saniya Devale</cp:lastModifiedBy>
  <cp:revision>8</cp:revision>
  <dcterms:created xsi:type="dcterms:W3CDTF">2023-05-16T08:53:02Z</dcterms:created>
  <dcterms:modified xsi:type="dcterms:W3CDTF">2023-06-05T06:54:15Z</dcterms:modified>
</cp:coreProperties>
</file>