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8" r:id="rId5"/>
    <p:sldId id="272" r:id="rId6"/>
    <p:sldId id="274" r:id="rId7"/>
    <p:sldId id="275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37AE-6F26-416E-8FAE-F725920ED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079" y="1661373"/>
            <a:ext cx="8825658" cy="1595823"/>
          </a:xfrm>
        </p:spPr>
        <p:txBody>
          <a:bodyPr/>
          <a:lstStyle/>
          <a:p>
            <a:r>
              <a:rPr lang="en-US" sz="4400" dirty="0"/>
              <a:t>LPG Distribution Management System Using PHP and 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4E46A-910B-4252-93CD-C2E0F464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107" y="4175975"/>
            <a:ext cx="8825658" cy="1878836"/>
          </a:xfrm>
        </p:spPr>
        <p:txBody>
          <a:bodyPr>
            <a:normAutofit/>
          </a:bodyPr>
          <a:lstStyle/>
          <a:p>
            <a:r>
              <a:rPr lang="en-US" sz="1200" dirty="0"/>
              <a:t>Shahidul </a:t>
            </a:r>
            <a:r>
              <a:rPr lang="en-US" sz="1200" dirty="0" err="1"/>
              <a:t>Alam</a:t>
            </a:r>
            <a:r>
              <a:rPr lang="en-US" sz="1200" dirty="0"/>
              <a:t>- 1530790042</a:t>
            </a:r>
          </a:p>
          <a:p>
            <a:r>
              <a:rPr lang="en-US" sz="1200" dirty="0" err="1"/>
              <a:t>Sany</a:t>
            </a:r>
            <a:r>
              <a:rPr lang="en-US" sz="1200" dirty="0"/>
              <a:t> Mohammad Khaled- 1711853042</a:t>
            </a:r>
          </a:p>
          <a:p>
            <a:r>
              <a:rPr lang="en-US" sz="1200" dirty="0"/>
              <a:t>Course : CSE499A</a:t>
            </a:r>
          </a:p>
          <a:p>
            <a:r>
              <a:rPr lang="en-US" sz="1200" dirty="0"/>
              <a:t>Section : 01</a:t>
            </a:r>
          </a:p>
          <a:p>
            <a:r>
              <a:rPr lang="en-US" sz="1200" dirty="0"/>
              <a:t>Faculty name: Dr. </a:t>
            </a:r>
            <a:r>
              <a:rPr lang="en-US" sz="1200" dirty="0" err="1"/>
              <a:t>k.m.a</a:t>
            </a:r>
            <a:r>
              <a:rPr lang="en-US" sz="1200" dirty="0"/>
              <a:t> Salam</a:t>
            </a:r>
          </a:p>
        </p:txBody>
      </p:sp>
    </p:spTree>
    <p:extLst>
      <p:ext uri="{BB962C8B-B14F-4D97-AF65-F5344CB8AC3E}">
        <p14:creationId xmlns:p14="http://schemas.microsoft.com/office/powerpoint/2010/main" val="269011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DC87-953B-4F08-A251-976AC9A4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Previous work (499A)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37C08-A3CA-4404-BE84-EA8CFCFE5237}"/>
              </a:ext>
            </a:extLst>
          </p:cNvPr>
          <p:cNvSpPr txBox="1"/>
          <p:nvPr/>
        </p:nvSpPr>
        <p:spPr>
          <a:xfrm>
            <a:off x="445884" y="2745011"/>
            <a:ext cx="5938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Objective and Motivation</a:t>
            </a:r>
          </a:p>
          <a:p>
            <a:pPr algn="ctr"/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LPG distribution is a large management system </a:t>
            </a:r>
          </a:p>
          <a:p>
            <a:r>
              <a:rPr lang="en-US" dirty="0"/>
              <a:t>With an analog system. </a:t>
            </a:r>
          </a:p>
          <a:p>
            <a:endParaRPr lang="en-US" dirty="0"/>
          </a:p>
          <a:p>
            <a:r>
              <a:rPr lang="en-US" dirty="0"/>
              <a:t>After literature review and talking with providers,</a:t>
            </a:r>
          </a:p>
          <a:p>
            <a:r>
              <a:rPr lang="en-US" dirty="0"/>
              <a:t> ‘We proposed a smart LPG Distribution management system with refill Automation.’</a:t>
            </a:r>
          </a:p>
          <a:p>
            <a:pPr algn="just"/>
            <a:endParaRPr lang="en-US" i="1" dirty="0"/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C7607-796C-425B-B6FF-169E32A03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5"/>
          <a:stretch/>
        </p:blipFill>
        <p:spPr>
          <a:xfrm>
            <a:off x="5993027" y="2745011"/>
            <a:ext cx="6112476" cy="3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68C7-A5A8-4790-84A0-1C227161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Progress(499A)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60475-9F55-4F8C-B488-58402C7E2AAE}"/>
              </a:ext>
            </a:extLst>
          </p:cNvPr>
          <p:cNvSpPr txBox="1"/>
          <p:nvPr/>
        </p:nvSpPr>
        <p:spPr>
          <a:xfrm>
            <a:off x="712955" y="2234310"/>
            <a:ext cx="107660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Software Part</a:t>
            </a:r>
          </a:p>
          <a:p>
            <a:pPr algn="ctr"/>
            <a:endParaRPr lang="en-US" dirty="0"/>
          </a:p>
          <a:p>
            <a:r>
              <a:rPr lang="en-US" dirty="0"/>
              <a:t>We’ve started Website Design. This website is the base of whole project. We will execute all the</a:t>
            </a:r>
          </a:p>
          <a:p>
            <a:r>
              <a:rPr lang="en-US" dirty="0"/>
              <a:t>features through this website.</a:t>
            </a:r>
          </a:p>
          <a:p>
            <a:endParaRPr lang="en-US" dirty="0"/>
          </a:p>
          <a:p>
            <a:r>
              <a:rPr lang="en-US" dirty="0"/>
              <a:t>We’ve designed 4 pages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Login/Logout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My Profile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4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A3B6-7778-489F-A2E2-15100D4E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(499B)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B8B043-1653-4CB7-AF23-CF3F6E955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41272"/>
              </p:ext>
            </p:extLst>
          </p:nvPr>
        </p:nvGraphicFramePr>
        <p:xfrm>
          <a:off x="1480893" y="3447535"/>
          <a:ext cx="9230213" cy="276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908">
                  <a:extLst>
                    <a:ext uri="{9D8B030D-6E8A-4147-A177-3AD203B41FA5}">
                      <a16:colId xmlns:a16="http://schemas.microsoft.com/office/drawing/2014/main" val="2928481283"/>
                    </a:ext>
                  </a:extLst>
                </a:gridCol>
                <a:gridCol w="6275599">
                  <a:extLst>
                    <a:ext uri="{9D8B030D-6E8A-4147-A177-3AD203B41FA5}">
                      <a16:colId xmlns:a16="http://schemas.microsoft.com/office/drawing/2014/main" val="1494259248"/>
                    </a:ext>
                  </a:extLst>
                </a:gridCol>
                <a:gridCol w="1582706">
                  <a:extLst>
                    <a:ext uri="{9D8B030D-6E8A-4147-A177-3AD203B41FA5}">
                      <a16:colId xmlns:a16="http://schemas.microsoft.com/office/drawing/2014/main" val="3162654610"/>
                    </a:ext>
                  </a:extLst>
                </a:gridCol>
              </a:tblGrid>
              <a:tr h="784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2989"/>
                  </a:ext>
                </a:extLst>
              </a:tr>
              <a:tr h="703309">
                <a:tc>
                  <a:txBody>
                    <a:bodyPr/>
                    <a:lstStyle/>
                    <a:p>
                      <a:r>
                        <a:rPr lang="en-US" dirty="0"/>
                        <a:t>Week 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 design, Purchase Equipment, Assemble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524"/>
                  </a:ext>
                </a:extLst>
              </a:tr>
              <a:tr h="469196">
                <a:tc>
                  <a:txBody>
                    <a:bodyPr/>
                    <a:lstStyle/>
                    <a:p>
                      <a:r>
                        <a:rPr lang="en-US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to Database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32826"/>
                  </a:ext>
                </a:extLst>
              </a:tr>
              <a:tr h="408568">
                <a:tc>
                  <a:txBody>
                    <a:bodyPr/>
                    <a:lstStyle/>
                    <a:p>
                      <a:r>
                        <a:rPr lang="en-US" dirty="0"/>
                        <a:t>Week 6-9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Modification based on hardware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37537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r>
                        <a:rPr lang="en-US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7268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26E910-F910-4F9B-B435-736691844716}"/>
              </a:ext>
            </a:extLst>
          </p:cNvPr>
          <p:cNvSpPr txBox="1"/>
          <p:nvPr/>
        </p:nvSpPr>
        <p:spPr>
          <a:xfrm>
            <a:off x="1099234" y="2427240"/>
            <a:ext cx="1020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Hardware Part</a:t>
            </a:r>
          </a:p>
          <a:p>
            <a:r>
              <a:rPr lang="en-US" dirty="0"/>
              <a:t>We’ve are working with ESP8266 module with Load cell and HX711 amplifier to design the </a:t>
            </a:r>
          </a:p>
          <a:p>
            <a:r>
              <a:rPr lang="en-US" dirty="0"/>
              <a:t>hardware part.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31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BA49-7F0C-430F-BA7F-A1E97FC5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4881D-B14F-4E7A-ADD2-D17E40637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102" y="2393891"/>
            <a:ext cx="6573795" cy="4274003"/>
          </a:xfrm>
        </p:spPr>
      </p:pic>
    </p:spTree>
    <p:extLst>
      <p:ext uri="{BB962C8B-B14F-4D97-AF65-F5344CB8AC3E}">
        <p14:creationId xmlns:p14="http://schemas.microsoft.com/office/powerpoint/2010/main" val="283561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66A7-FE1E-4582-811F-B26A766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620354"/>
          </a:xfrm>
        </p:spPr>
        <p:txBody>
          <a:bodyPr/>
          <a:lstStyle/>
          <a:p>
            <a:pPr algn="ctr"/>
            <a:r>
              <a:rPr lang="en-US" dirty="0"/>
              <a:t>Sensor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9ADB8-D9B5-4239-B2E1-A02286D8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92" y="2238208"/>
            <a:ext cx="7902015" cy="44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3A50-7779-4D2E-982F-5ACBAEC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webpage to receive data from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3EE0C-8C19-4853-AA67-E01CC2C6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63"/>
          <a:stretch/>
        </p:blipFill>
        <p:spPr>
          <a:xfrm>
            <a:off x="4810343" y="3343534"/>
            <a:ext cx="6959429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C6F5F-F0A3-46A8-819F-A10B5573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25" y="3343533"/>
            <a:ext cx="3209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C93D-AE87-4B83-9A72-906A65EAE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127" y="1219200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ADB4B-32B6-4C9E-A4AE-66545C8A0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688</TotalTime>
  <Words>187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LPG Distribution Management System Using PHP and Laravel</vt:lpstr>
      <vt:lpstr>Previous work (499A)</vt:lpstr>
      <vt:lpstr>Progress(499A)</vt:lpstr>
      <vt:lpstr>Update (499B)</vt:lpstr>
      <vt:lpstr>Hardware </vt:lpstr>
      <vt:lpstr>Sensor Data</vt:lpstr>
      <vt:lpstr>Database and webpage to receive data from sensor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LPG Distribution Management System Using PHP and Laravel</dc:title>
  <dc:creator>hp</dc:creator>
  <cp:lastModifiedBy>hp</cp:lastModifiedBy>
  <cp:revision>40</cp:revision>
  <dcterms:created xsi:type="dcterms:W3CDTF">2021-09-09T03:13:52Z</dcterms:created>
  <dcterms:modified xsi:type="dcterms:W3CDTF">2021-11-18T05:17:42Z</dcterms:modified>
</cp:coreProperties>
</file>