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76" r:id="rId4"/>
    <p:sldId id="280" r:id="rId5"/>
    <p:sldId id="261" r:id="rId6"/>
    <p:sldId id="277" r:id="rId7"/>
    <p:sldId id="278" r:id="rId8"/>
    <p:sldId id="279" r:id="rId9"/>
    <p:sldId id="268" r:id="rId10"/>
    <p:sldId id="272" r:id="rId11"/>
    <p:sldId id="275" r:id="rId12"/>
    <p:sldId id="274" r:id="rId13"/>
    <p:sldId id="281" r:id="rId14"/>
    <p:sldId id="28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37AE-6F26-416E-8FAE-F725920ED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079" y="1661373"/>
            <a:ext cx="8825658" cy="1595823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Bree Serif" panose="02000503040000020004" pitchFamily="2" charset="0"/>
              </a:rPr>
              <a:t>LPG Distribution Management Automation Using Load Cell and PHP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4E46A-910B-4252-93CD-C2E0F464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107" y="4175975"/>
            <a:ext cx="8825658" cy="1878836"/>
          </a:xfrm>
        </p:spPr>
        <p:txBody>
          <a:bodyPr>
            <a:norm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Shahidul </a:t>
            </a:r>
            <a:r>
              <a:rPr lang="en-US" sz="1200" b="1" dirty="0" err="1">
                <a:solidFill>
                  <a:schemeClr val="bg1"/>
                </a:solidFill>
              </a:rPr>
              <a:t>Alam</a:t>
            </a:r>
            <a:r>
              <a:rPr lang="en-US" sz="1200" b="1" dirty="0">
                <a:solidFill>
                  <a:schemeClr val="bg1"/>
                </a:solidFill>
              </a:rPr>
              <a:t>- 1530790042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Sany</a:t>
            </a:r>
            <a:r>
              <a:rPr lang="en-US" sz="1200" b="1" dirty="0">
                <a:solidFill>
                  <a:schemeClr val="bg1"/>
                </a:solidFill>
              </a:rPr>
              <a:t> Mohammad Khaled- 1711853042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Course : CSE499B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Section : 01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Faculty name: Dr. </a:t>
            </a:r>
            <a:r>
              <a:rPr lang="en-US" sz="1200" b="1" dirty="0" err="1">
                <a:solidFill>
                  <a:schemeClr val="bg1"/>
                </a:solidFill>
              </a:rPr>
              <a:t>k.m.a</a:t>
            </a:r>
            <a:r>
              <a:rPr lang="en-US" sz="1200" b="1" dirty="0">
                <a:solidFill>
                  <a:schemeClr val="bg1"/>
                </a:solidFill>
              </a:rPr>
              <a:t> Salam</a:t>
            </a:r>
          </a:p>
        </p:txBody>
      </p:sp>
    </p:spTree>
    <p:extLst>
      <p:ext uri="{BB962C8B-B14F-4D97-AF65-F5344CB8AC3E}">
        <p14:creationId xmlns:p14="http://schemas.microsoft.com/office/powerpoint/2010/main" val="269011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BA49-7F0C-430F-BA7F-A1E97FC5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4881D-B14F-4E7A-ADD2-D17E40637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102" y="2393891"/>
            <a:ext cx="6573795" cy="4274003"/>
          </a:xfrm>
        </p:spPr>
      </p:pic>
    </p:spTree>
    <p:extLst>
      <p:ext uri="{BB962C8B-B14F-4D97-AF65-F5344CB8AC3E}">
        <p14:creationId xmlns:p14="http://schemas.microsoft.com/office/powerpoint/2010/main" val="283561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3A50-7779-4D2E-982F-5ACBAECD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webpage to receive data from sensor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3EE0C-8C19-4853-AA67-E01CC2C6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763"/>
          <a:stretch/>
        </p:blipFill>
        <p:spPr>
          <a:xfrm>
            <a:off x="4810343" y="3343534"/>
            <a:ext cx="6959429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C6F5F-F0A3-46A8-819F-A10B5573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25" y="3343533"/>
            <a:ext cx="3209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7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66A7-FE1E-4582-811F-B26A766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620354"/>
          </a:xfrm>
        </p:spPr>
        <p:txBody>
          <a:bodyPr/>
          <a:lstStyle/>
          <a:p>
            <a:pPr algn="ctr"/>
            <a:r>
              <a:rPr lang="en-US" dirty="0"/>
              <a:t>Sensor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C9ADB8-D9B5-4239-B2E1-A02286D8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52" y="2238208"/>
            <a:ext cx="7902015" cy="44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CF9-2C72-4712-8F0D-159E81D92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655" y="950339"/>
            <a:ext cx="8229600" cy="861420"/>
          </a:xfrm>
        </p:spPr>
        <p:txBody>
          <a:bodyPr/>
          <a:lstStyle/>
          <a:p>
            <a:pPr algn="ctr"/>
            <a:r>
              <a:rPr lang="en-US" dirty="0"/>
              <a:t>Result &amp;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34AB8-6D9E-476B-B6D5-323F8E40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875" y="2567580"/>
            <a:ext cx="8825658" cy="861420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 have implemented load sensing device and connected that to a server using WIFI module. These data goes to database. 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 have developed a Ecommerce Website for user where he/she can register and purchase cylinder. User can also check the remaining gas level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 have developed a admin panel. Store Admin can see all the user, payment, gas level and can send email automatically to user for refill and payment.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 have successfully launched our application and tested all the possible scenario. All the features are working perfectly.</a:t>
            </a:r>
          </a:p>
        </p:txBody>
      </p:sp>
    </p:spTree>
    <p:extLst>
      <p:ext uri="{BB962C8B-B14F-4D97-AF65-F5344CB8AC3E}">
        <p14:creationId xmlns:p14="http://schemas.microsoft.com/office/powerpoint/2010/main" val="268101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2C16-B655-4392-A291-80B42916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377" y="1516893"/>
            <a:ext cx="8825658" cy="563727"/>
          </a:xfrm>
        </p:spPr>
        <p:txBody>
          <a:bodyPr/>
          <a:lstStyle/>
          <a:p>
            <a:r>
              <a:rPr lang="en-US" dirty="0"/>
              <a:t>Future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70D19-0D58-4283-9E84-DC0F6DE6F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301" y="2726158"/>
            <a:ext cx="8825658" cy="86142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 want to focus more on user interface for better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Beside website, we want make android and iOS version of the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 want to move the system from local server to hosted server.</a:t>
            </a:r>
          </a:p>
        </p:txBody>
      </p:sp>
    </p:spTree>
    <p:extLst>
      <p:ext uri="{BB962C8B-B14F-4D97-AF65-F5344CB8AC3E}">
        <p14:creationId xmlns:p14="http://schemas.microsoft.com/office/powerpoint/2010/main" val="59895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C93D-AE87-4B83-9A72-906A65EAE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127" y="1219200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DB4B-32B6-4C9E-A4AE-66545C8A0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DC87-953B-4F08-A251-976AC9A4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37C08-A3CA-4404-BE84-EA8CFCFE5237}"/>
              </a:ext>
            </a:extLst>
          </p:cNvPr>
          <p:cNvSpPr txBox="1"/>
          <p:nvPr/>
        </p:nvSpPr>
        <p:spPr>
          <a:xfrm>
            <a:off x="445884" y="2745011"/>
            <a:ext cx="11404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Objective and Motivation</a:t>
            </a:r>
          </a:p>
          <a:p>
            <a:pPr algn="ctr"/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LPG distribution is a large management system With an analog system. </a:t>
            </a:r>
          </a:p>
          <a:p>
            <a:endParaRPr lang="en-US" dirty="0"/>
          </a:p>
          <a:p>
            <a:r>
              <a:rPr lang="en-US" dirty="0"/>
              <a:t>After literature review and talking with providers,</a:t>
            </a:r>
          </a:p>
          <a:p>
            <a:r>
              <a:rPr lang="en-US" b="1" dirty="0"/>
              <a:t> ‘We proposed a smart LPG Distribution management system with refill Automation.’</a:t>
            </a:r>
          </a:p>
          <a:p>
            <a:pPr algn="just"/>
            <a:endParaRPr lang="en-US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1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4A32-9A1D-4358-AFBD-69C3E742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30A63-07E5-4727-8E5B-C443BA7A6B82}"/>
              </a:ext>
            </a:extLst>
          </p:cNvPr>
          <p:cNvSpPr/>
          <p:nvPr/>
        </p:nvSpPr>
        <p:spPr>
          <a:xfrm>
            <a:off x="2361454" y="3525782"/>
            <a:ext cx="43561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Frontend </a:t>
            </a:r>
            <a:endParaRPr lang="en-US" sz="2000" u="sng" dirty="0"/>
          </a:p>
          <a:p>
            <a:r>
              <a:rPr lang="en-US" dirty="0"/>
              <a:t>For the UI, we will be using,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HTML,CSS,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u="sng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CFF17-7F68-41BA-A010-67DC861496BD}"/>
              </a:ext>
            </a:extLst>
          </p:cNvPr>
          <p:cNvSpPr txBox="1"/>
          <p:nvPr/>
        </p:nvSpPr>
        <p:spPr>
          <a:xfrm>
            <a:off x="1587500" y="2505670"/>
            <a:ext cx="8476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decided to go with the latest technologies to develop this application to give users a better experience.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AFE13-9947-4C8E-88B1-A46F90233F71}"/>
              </a:ext>
            </a:extLst>
          </p:cNvPr>
          <p:cNvSpPr txBox="1"/>
          <p:nvPr/>
        </p:nvSpPr>
        <p:spPr>
          <a:xfrm>
            <a:off x="6308048" y="3556561"/>
            <a:ext cx="295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Database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MySQL</a:t>
            </a:r>
          </a:p>
          <a:p>
            <a:endParaRPr lang="en-US" b="1" u="sng" dirty="0"/>
          </a:p>
          <a:p>
            <a:r>
              <a:rPr lang="en-US" b="1" u="sng" dirty="0"/>
              <a:t>Hardware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ESP 8266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5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480F-8194-4781-8783-84E1AFD3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95" y="874813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Workflow of the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5F03C-4EAB-4E47-9673-20A64522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35"/>
          <a:stretch/>
        </p:blipFill>
        <p:spPr>
          <a:xfrm>
            <a:off x="1462370" y="2568495"/>
            <a:ext cx="7908016" cy="383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68C7-A5A8-4790-84A0-1C227161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60475-9F55-4F8C-B488-58402C7E2AAE}"/>
              </a:ext>
            </a:extLst>
          </p:cNvPr>
          <p:cNvSpPr txBox="1"/>
          <p:nvPr/>
        </p:nvSpPr>
        <p:spPr>
          <a:xfrm>
            <a:off x="694521" y="2234310"/>
            <a:ext cx="108029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Software Part</a:t>
            </a:r>
          </a:p>
          <a:p>
            <a:pPr algn="ctr"/>
            <a:endParaRPr lang="en-US" dirty="0"/>
          </a:p>
          <a:p>
            <a:r>
              <a:rPr lang="en-US" dirty="0"/>
              <a:t>We’ve developed Website . This website is the base of whole project. We will execute all the</a:t>
            </a:r>
          </a:p>
          <a:p>
            <a:r>
              <a:rPr lang="en-US" dirty="0"/>
              <a:t>features through this website.</a:t>
            </a:r>
          </a:p>
          <a:p>
            <a:endParaRPr lang="en-US" dirty="0"/>
          </a:p>
          <a:p>
            <a:r>
              <a:rPr lang="en-US" dirty="0"/>
              <a:t>We’ve designed 4 pages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Login/Logout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My Profile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Order Details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4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8B02-2356-42C6-870B-A96A8CC9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Panel(Profile , Cart)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54E29B-A513-4127-AC6E-CC3315A5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976"/>
          <a:stretch/>
        </p:blipFill>
        <p:spPr>
          <a:xfrm>
            <a:off x="1010083" y="2885273"/>
            <a:ext cx="3290068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E9BAD-9B45-4AA4-ADEA-1ACD9D0CDC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" t="8809" r="51765" b="25117"/>
          <a:stretch/>
        </p:blipFill>
        <p:spPr>
          <a:xfrm>
            <a:off x="5461686" y="2328847"/>
            <a:ext cx="5720231" cy="4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E8B7E4-8A0E-47F0-A500-E9AE4848D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15" t="9195" r="9029" b="12089"/>
          <a:stretch/>
        </p:blipFill>
        <p:spPr>
          <a:xfrm>
            <a:off x="1154954" y="2708758"/>
            <a:ext cx="5724462" cy="3024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F33CB-346B-41EA-B16A-FAC596B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Payment System(User)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64366-E396-46CD-A180-51A7BCB3C2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7" t="10069" r="32702" b="10793"/>
          <a:stretch/>
        </p:blipFill>
        <p:spPr>
          <a:xfrm>
            <a:off x="7678435" y="2424552"/>
            <a:ext cx="3195511" cy="394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9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48FB-4A87-4667-AA5B-E94B6EE5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397E8-21D7-4619-8596-A69C6744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" t="8802"/>
          <a:stretch/>
        </p:blipFill>
        <p:spPr>
          <a:xfrm>
            <a:off x="210065" y="2675216"/>
            <a:ext cx="5123935" cy="2996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4E036-08C3-4E39-B6A4-FEB396EB2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8" t="8232"/>
          <a:stretch/>
        </p:blipFill>
        <p:spPr>
          <a:xfrm>
            <a:off x="5535660" y="2567941"/>
            <a:ext cx="6236043" cy="32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A3B6-7778-489F-A2E2-15100D4E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6E910-F910-4F9B-B435-736691844716}"/>
              </a:ext>
            </a:extLst>
          </p:cNvPr>
          <p:cNvSpPr txBox="1"/>
          <p:nvPr/>
        </p:nvSpPr>
        <p:spPr>
          <a:xfrm>
            <a:off x="3183939" y="2427240"/>
            <a:ext cx="603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Hardware Part</a:t>
            </a:r>
          </a:p>
          <a:p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8742E-6D2B-4A7D-AC6C-E38A8B170039}"/>
              </a:ext>
            </a:extLst>
          </p:cNvPr>
          <p:cNvSpPr/>
          <p:nvPr/>
        </p:nvSpPr>
        <p:spPr>
          <a:xfrm>
            <a:off x="1154954" y="2967335"/>
            <a:ext cx="10435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We’ve  worked with ESP8266 module with Load cell and HX711 amplifier to design the </a:t>
            </a:r>
          </a:p>
          <a:p>
            <a:r>
              <a:rPr lang="en-US" dirty="0"/>
              <a:t>hardware part.</a:t>
            </a:r>
          </a:p>
          <a:p>
            <a:endParaRPr lang="en-US" dirty="0"/>
          </a:p>
          <a:p>
            <a:r>
              <a:rPr lang="en-US" dirty="0"/>
              <a:t>We used:</a:t>
            </a:r>
          </a:p>
          <a:p>
            <a:pPr marL="342900" indent="-342900">
              <a:buAutoNum type="arabicPeriod"/>
            </a:pPr>
            <a:r>
              <a:rPr lang="en-US" dirty="0"/>
              <a:t>Bread Board</a:t>
            </a:r>
          </a:p>
          <a:p>
            <a:pPr marL="342900" indent="-342900">
              <a:buAutoNum type="arabicPeriod"/>
            </a:pPr>
            <a:r>
              <a:rPr lang="en-US" dirty="0"/>
              <a:t>HXT11</a:t>
            </a:r>
          </a:p>
          <a:p>
            <a:pPr marL="342900" indent="-342900">
              <a:buAutoNum type="arabicPeriod"/>
            </a:pPr>
            <a:r>
              <a:rPr lang="en-US" dirty="0"/>
              <a:t>ESP8266</a:t>
            </a:r>
          </a:p>
          <a:p>
            <a:pPr marL="342900" indent="-342900">
              <a:buAutoNum type="arabicPeriod"/>
            </a:pPr>
            <a:r>
              <a:rPr lang="en-US" dirty="0"/>
              <a:t>Load Cell</a:t>
            </a:r>
          </a:p>
          <a:p>
            <a:pPr marL="342900" indent="-342900">
              <a:buAutoNum type="arabicPeriod"/>
            </a:pPr>
            <a:r>
              <a:rPr lang="en-US" dirty="0"/>
              <a:t>USB power supply</a:t>
            </a:r>
          </a:p>
        </p:txBody>
      </p:sp>
    </p:spTree>
    <p:extLst>
      <p:ext uri="{BB962C8B-B14F-4D97-AF65-F5344CB8AC3E}">
        <p14:creationId xmlns:p14="http://schemas.microsoft.com/office/powerpoint/2010/main" val="1521313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5802</TotalTime>
  <Words>363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Bree Serif</vt:lpstr>
      <vt:lpstr>Century Gothic</vt:lpstr>
      <vt:lpstr>Open Sans</vt:lpstr>
      <vt:lpstr>Wingdings</vt:lpstr>
      <vt:lpstr>Wingdings 3</vt:lpstr>
      <vt:lpstr>Ion Boardroom</vt:lpstr>
      <vt:lpstr>LPG Distribution Management Automation Using Load Cell and PHP</vt:lpstr>
      <vt:lpstr> Objective</vt:lpstr>
      <vt:lpstr>Technology</vt:lpstr>
      <vt:lpstr>Workflow of the system</vt:lpstr>
      <vt:lpstr>      Workflow</vt:lpstr>
      <vt:lpstr>User Panel(Profile , Cart)</vt:lpstr>
      <vt:lpstr>Payment System(User)</vt:lpstr>
      <vt:lpstr>Admin Panel</vt:lpstr>
      <vt:lpstr>PowerPoint Presentation</vt:lpstr>
      <vt:lpstr>Hardware </vt:lpstr>
      <vt:lpstr>Database and webpage to receive data from sensor</vt:lpstr>
      <vt:lpstr>Sensor Data</vt:lpstr>
      <vt:lpstr>Result &amp; Conclusion</vt:lpstr>
      <vt:lpstr>Future Plan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LPG Distribution Management System Using PHP and Laravel</dc:title>
  <dc:creator>hp</dc:creator>
  <cp:lastModifiedBy>hp</cp:lastModifiedBy>
  <cp:revision>54</cp:revision>
  <dcterms:created xsi:type="dcterms:W3CDTF">2021-09-09T03:13:52Z</dcterms:created>
  <dcterms:modified xsi:type="dcterms:W3CDTF">2022-01-20T17:59:00Z</dcterms:modified>
</cp:coreProperties>
</file>