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12/30/2021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12/30/2021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12/30/2021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C6BF-251E-4174-AEF2-9EFE34384691}"/>
              </a:ext>
            </a:extLst>
          </p:cNvPr>
          <p:cNvSpPr>
            <a:spLocks noGrp="1"/>
          </p:cNvSpPr>
          <p:nvPr>
            <p:ph type="ctrTitle"/>
          </p:nvPr>
        </p:nvSpPr>
        <p:spPr>
          <a:xfrm>
            <a:off x="1268568" y="2020312"/>
            <a:ext cx="9974688" cy="743632"/>
          </a:xfrm>
        </p:spPr>
        <p:txBody>
          <a:bodyPr>
            <a:normAutofit/>
          </a:bodyPr>
          <a:lstStyle/>
          <a:p>
            <a:r>
              <a:rPr lang="en-US" sz="2400" dirty="0"/>
              <a:t>LPG Distribution management System using Php and</a:t>
            </a:r>
          </a:p>
        </p:txBody>
      </p:sp>
      <p:sp>
        <p:nvSpPr>
          <p:cNvPr id="3" name="Subtitle 2">
            <a:extLst>
              <a:ext uri="{FF2B5EF4-FFF2-40B4-BE49-F238E27FC236}">
                <a16:creationId xmlns:a16="http://schemas.microsoft.com/office/drawing/2014/main" id="{AC6274C5-54D9-41DF-BF3A-0488000714ED}"/>
              </a:ext>
            </a:extLst>
          </p:cNvPr>
          <p:cNvSpPr>
            <a:spLocks noGrp="1"/>
          </p:cNvSpPr>
          <p:nvPr>
            <p:ph type="subTitle" idx="1"/>
          </p:nvPr>
        </p:nvSpPr>
        <p:spPr>
          <a:xfrm>
            <a:off x="4209245" y="3429000"/>
            <a:ext cx="3773510" cy="888642"/>
          </a:xfrm>
        </p:spPr>
        <p:txBody>
          <a:bodyPr>
            <a:noAutofit/>
          </a:bodyPr>
          <a:lstStyle/>
          <a:p>
            <a:r>
              <a:rPr lang="en-US" sz="1400" dirty="0"/>
              <a:t>Shahidul </a:t>
            </a:r>
            <a:r>
              <a:rPr lang="en-US" sz="1400" dirty="0" err="1"/>
              <a:t>Alam</a:t>
            </a:r>
            <a:r>
              <a:rPr lang="en-US" sz="1400" dirty="0"/>
              <a:t> – 1530790042</a:t>
            </a:r>
          </a:p>
          <a:p>
            <a:r>
              <a:rPr lang="en-US" sz="1400" dirty="0" err="1"/>
              <a:t>Sany</a:t>
            </a:r>
            <a:r>
              <a:rPr lang="en-US" sz="1400" dirty="0"/>
              <a:t> Mohammad Khaled – 1711853042</a:t>
            </a:r>
          </a:p>
        </p:txBody>
      </p:sp>
    </p:spTree>
    <p:extLst>
      <p:ext uri="{BB962C8B-B14F-4D97-AF65-F5344CB8AC3E}">
        <p14:creationId xmlns:p14="http://schemas.microsoft.com/office/powerpoint/2010/main" val="274437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232C-5BE7-4FA8-9029-1944AAA52822}"/>
              </a:ext>
            </a:extLst>
          </p:cNvPr>
          <p:cNvSpPr>
            <a:spLocks noGrp="1"/>
          </p:cNvSpPr>
          <p:nvPr>
            <p:ph type="title"/>
          </p:nvPr>
        </p:nvSpPr>
        <p:spPr>
          <a:xfrm>
            <a:off x="544133" y="1648497"/>
            <a:ext cx="6623401" cy="1050700"/>
          </a:xfrm>
        </p:spPr>
        <p:txBody>
          <a:bodyPr/>
          <a:lstStyle/>
          <a:p>
            <a:r>
              <a:rPr lang="en-US" dirty="0"/>
              <a:t>LPG is the next generation of fuel</a:t>
            </a:r>
          </a:p>
        </p:txBody>
      </p:sp>
      <p:pic>
        <p:nvPicPr>
          <p:cNvPr id="13" name="Picture Placeholder 12">
            <a:extLst>
              <a:ext uri="{FF2B5EF4-FFF2-40B4-BE49-F238E27FC236}">
                <a16:creationId xmlns:a16="http://schemas.microsoft.com/office/drawing/2014/main" id="{C20A27B7-D0D1-4B86-909C-A915AA76996E}"/>
              </a:ext>
            </a:extLst>
          </p:cNvPr>
          <p:cNvPicPr>
            <a:picLocks noGrp="1" noChangeAspect="1"/>
          </p:cNvPicPr>
          <p:nvPr>
            <p:ph type="pic" idx="1"/>
          </p:nvPr>
        </p:nvPicPr>
        <p:blipFill>
          <a:blip r:embed="rId2"/>
          <a:stretch>
            <a:fillRect/>
          </a:stretch>
        </p:blipFill>
        <p:spPr>
          <a:xfrm>
            <a:off x="7675808" y="1523998"/>
            <a:ext cx="3972059" cy="4694685"/>
          </a:xfrm>
          <a:prstGeom prst="rect">
            <a:avLst/>
          </a:prstGeom>
        </p:spPr>
      </p:pic>
      <p:sp>
        <p:nvSpPr>
          <p:cNvPr id="4" name="Text Placeholder 3">
            <a:extLst>
              <a:ext uri="{FF2B5EF4-FFF2-40B4-BE49-F238E27FC236}">
                <a16:creationId xmlns:a16="http://schemas.microsoft.com/office/drawing/2014/main" id="{FB3DFDBF-9F40-4DD5-A359-C4390BEC43E6}"/>
              </a:ext>
            </a:extLst>
          </p:cNvPr>
          <p:cNvSpPr>
            <a:spLocks noGrp="1"/>
          </p:cNvSpPr>
          <p:nvPr>
            <p:ph type="body" sz="half" idx="2"/>
          </p:nvPr>
        </p:nvSpPr>
        <p:spPr>
          <a:xfrm>
            <a:off x="544133" y="2823696"/>
            <a:ext cx="6623401" cy="3094485"/>
          </a:xfrm>
        </p:spPr>
        <p:txBody>
          <a:bodyPr/>
          <a:lstStyle/>
          <a:p>
            <a:pPr algn="just"/>
            <a:r>
              <a:rPr lang="en-US" dirty="0">
                <a:latin typeface="Calibri" panose="020F0502020204030204" pitchFamily="34" charset="0"/>
                <a:cs typeface="Calibri" panose="020F0502020204030204" pitchFamily="34" charset="0"/>
              </a:rPr>
              <a:t>Bangladesh is one of the densely populated countries in the world. The energy consumer is increasing gradually in the country. The key energy source in the country is natural gas but the supply is less than the </a:t>
            </a:r>
            <a:r>
              <a:rPr lang="en-US" dirty="0" err="1">
                <a:latin typeface="Calibri" panose="020F0502020204030204" pitchFamily="34" charset="0"/>
                <a:cs typeface="Calibri" panose="020F0502020204030204" pitchFamily="34" charset="0"/>
              </a:rPr>
              <a:t>demand.The</a:t>
            </a:r>
            <a:r>
              <a:rPr lang="en-US" dirty="0">
                <a:latin typeface="Calibri" panose="020F0502020204030204" pitchFamily="34" charset="0"/>
                <a:cs typeface="Calibri" panose="020F0502020204030204" pitchFamily="34" charset="0"/>
              </a:rPr>
              <a:t> government is no longer allowing the pipeline gas connection for household chores.</a:t>
            </a:r>
          </a:p>
          <a:p>
            <a:pPr algn="just"/>
            <a:r>
              <a:rPr lang="en-US" dirty="0">
                <a:latin typeface="Calibri" panose="020F0502020204030204" pitchFamily="34" charset="0"/>
                <a:cs typeface="Calibri" panose="020F0502020204030204" pitchFamily="34" charset="0"/>
              </a:rPr>
              <a:t>The demand for LPG is growing exponentially in the country. Till last year, the number of LPG consumers was 38 lakh against 2.5 lakh in the year 2009, according to the annual report of the Energy and Mineral Resources Division (EMRD) of 2018-19. It will goes up to around 90 lakh by the time of 2025.</a:t>
            </a:r>
          </a:p>
          <a:p>
            <a:pPr algn="just"/>
            <a:r>
              <a:rPr lang="en-US" dirty="0">
                <a:latin typeface="Calibri" panose="020F0502020204030204" pitchFamily="34" charset="0"/>
                <a:cs typeface="Calibri" panose="020F0502020204030204" pitchFamily="34" charset="0"/>
              </a:rPr>
              <a:t>With these kind of huge consumers, this business is running  with old analog system. We will build an automated web application to manage and increase the business of this sector. </a:t>
            </a:r>
          </a:p>
        </p:txBody>
      </p:sp>
      <p:sp>
        <p:nvSpPr>
          <p:cNvPr id="5" name="TextBox 4">
            <a:extLst>
              <a:ext uri="{FF2B5EF4-FFF2-40B4-BE49-F238E27FC236}">
                <a16:creationId xmlns:a16="http://schemas.microsoft.com/office/drawing/2014/main" id="{CECBA327-A2F9-4E76-8E3A-9AFF154D9E6E}"/>
              </a:ext>
            </a:extLst>
          </p:cNvPr>
          <p:cNvSpPr txBox="1"/>
          <p:nvPr/>
        </p:nvSpPr>
        <p:spPr>
          <a:xfrm>
            <a:off x="5052284" y="877667"/>
            <a:ext cx="2087431" cy="646331"/>
          </a:xfrm>
          <a:prstGeom prst="rect">
            <a:avLst/>
          </a:prstGeom>
          <a:noFill/>
        </p:spPr>
        <p:txBody>
          <a:bodyPr wrap="none" rtlCol="0">
            <a:spAutoFit/>
          </a:bodyPr>
          <a:lstStyle/>
          <a:p>
            <a:r>
              <a:rPr lang="en-US" sz="3600" b="1" dirty="0"/>
              <a:t>Abstract</a:t>
            </a:r>
          </a:p>
        </p:txBody>
      </p:sp>
    </p:spTree>
    <p:extLst>
      <p:ext uri="{BB962C8B-B14F-4D97-AF65-F5344CB8AC3E}">
        <p14:creationId xmlns:p14="http://schemas.microsoft.com/office/powerpoint/2010/main" val="346901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43B9-F068-42CA-85D6-CB45E09A5210}"/>
              </a:ext>
            </a:extLst>
          </p:cNvPr>
          <p:cNvSpPr>
            <a:spLocks noGrp="1"/>
          </p:cNvSpPr>
          <p:nvPr>
            <p:ph type="title"/>
          </p:nvPr>
        </p:nvSpPr>
        <p:spPr>
          <a:xfrm>
            <a:off x="372413" y="1102955"/>
            <a:ext cx="10820400" cy="522668"/>
          </a:xfrm>
        </p:spPr>
        <p:txBody>
          <a:bodyPr>
            <a:normAutofit fontScale="90000"/>
          </a:bodyPr>
          <a:lstStyle/>
          <a:p>
            <a:pPr algn="ctr"/>
            <a:r>
              <a:rPr lang="en-US" dirty="0"/>
              <a:t>Features</a:t>
            </a:r>
          </a:p>
        </p:txBody>
      </p:sp>
      <p:sp>
        <p:nvSpPr>
          <p:cNvPr id="4" name="Text Placeholder 3">
            <a:extLst>
              <a:ext uri="{FF2B5EF4-FFF2-40B4-BE49-F238E27FC236}">
                <a16:creationId xmlns:a16="http://schemas.microsoft.com/office/drawing/2014/main" id="{7E1FD5C4-6B6C-4FC4-BAA0-CF1E06F27228}"/>
              </a:ext>
            </a:extLst>
          </p:cNvPr>
          <p:cNvSpPr>
            <a:spLocks noGrp="1"/>
          </p:cNvSpPr>
          <p:nvPr>
            <p:ph type="body" sz="half" idx="2"/>
          </p:nvPr>
        </p:nvSpPr>
        <p:spPr>
          <a:xfrm>
            <a:off x="921913" y="2286593"/>
            <a:ext cx="5174087" cy="2717441"/>
          </a:xfrm>
        </p:spPr>
        <p:txBody>
          <a:bodyPr>
            <a:noAutofit/>
          </a:bodyPr>
          <a:lstStyle/>
          <a:p>
            <a:pPr marL="285750" indent="-285750">
              <a:lnSpc>
                <a:spcPct val="150000"/>
              </a:lnSpc>
              <a:buFont typeface="Arial" panose="020B0604020202020204" pitchFamily="34" charset="0"/>
              <a:buChar char="•"/>
            </a:pPr>
            <a:r>
              <a:rPr lang="en-US" sz="2000" dirty="0"/>
              <a:t>Check availability of LPG</a:t>
            </a:r>
          </a:p>
          <a:p>
            <a:pPr marL="285750" indent="-285750">
              <a:lnSpc>
                <a:spcPct val="150000"/>
              </a:lnSpc>
              <a:buFont typeface="Arial" panose="020B0604020202020204" pitchFamily="34" charset="0"/>
              <a:buChar char="•"/>
            </a:pPr>
            <a:r>
              <a:rPr lang="en-US" sz="2000" dirty="0"/>
              <a:t>Order New cylinder</a:t>
            </a:r>
          </a:p>
          <a:p>
            <a:pPr marL="285750" indent="-285750">
              <a:lnSpc>
                <a:spcPct val="150000"/>
              </a:lnSpc>
              <a:buFont typeface="Arial" panose="020B0604020202020204" pitchFamily="34" charset="0"/>
              <a:buChar char="•"/>
            </a:pPr>
            <a:r>
              <a:rPr lang="en-US" sz="2000" dirty="0"/>
              <a:t> Refill cylinder</a:t>
            </a:r>
          </a:p>
          <a:p>
            <a:pPr marL="285750" indent="-285750">
              <a:lnSpc>
                <a:spcPct val="150000"/>
              </a:lnSpc>
              <a:buFont typeface="Arial" panose="020B0604020202020204" pitchFamily="34" charset="0"/>
              <a:buChar char="•"/>
            </a:pPr>
            <a:r>
              <a:rPr lang="en-US" sz="2000" dirty="0"/>
              <a:t>Ask for servicing </a:t>
            </a:r>
          </a:p>
          <a:p>
            <a:endParaRPr lang="en-US" sz="2000" dirty="0"/>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DB8B9749-F97B-44EF-9232-0B9FFDF66BA3}"/>
              </a:ext>
            </a:extLst>
          </p:cNvPr>
          <p:cNvSpPr txBox="1"/>
          <p:nvPr/>
        </p:nvSpPr>
        <p:spPr>
          <a:xfrm>
            <a:off x="7396766" y="1752488"/>
            <a:ext cx="5174087" cy="3785652"/>
          </a:xfrm>
          <a:prstGeom prst="rect">
            <a:avLst/>
          </a:prstGeom>
          <a:noFill/>
        </p:spPr>
        <p:txBody>
          <a:bodyPr wrap="square" rtlCol="0">
            <a:spAutoFit/>
          </a:bodyPr>
          <a:lstStyle/>
          <a:p>
            <a:endParaRPr lang="en-US" sz="2000" dirty="0">
              <a:latin typeface="+mj-lt"/>
            </a:endParaRPr>
          </a:p>
          <a:p>
            <a:pPr marL="342900" indent="-342900">
              <a:lnSpc>
                <a:spcPct val="200000"/>
              </a:lnSpc>
              <a:buFont typeface="Arial" panose="020B0604020202020204" pitchFamily="34" charset="0"/>
              <a:buChar char="•"/>
            </a:pPr>
            <a:r>
              <a:rPr lang="en-US" sz="2000" dirty="0">
                <a:latin typeface="+mj-lt"/>
              </a:rPr>
              <a:t>Check booking history</a:t>
            </a:r>
          </a:p>
          <a:p>
            <a:pPr marL="342900" indent="-342900">
              <a:lnSpc>
                <a:spcPct val="200000"/>
              </a:lnSpc>
              <a:buFont typeface="Arial" panose="020B0604020202020204" pitchFamily="34" charset="0"/>
              <a:buChar char="•"/>
            </a:pPr>
            <a:r>
              <a:rPr lang="en-US" sz="2000" dirty="0">
                <a:latin typeface="+mj-lt"/>
              </a:rPr>
              <a:t>Advance booking</a:t>
            </a:r>
          </a:p>
          <a:p>
            <a:pPr marL="342900" indent="-342900">
              <a:lnSpc>
                <a:spcPct val="200000"/>
              </a:lnSpc>
              <a:buFont typeface="Arial" panose="020B0604020202020204" pitchFamily="34" charset="0"/>
              <a:buChar char="•"/>
            </a:pPr>
            <a:r>
              <a:rPr lang="en-US" sz="2000" dirty="0">
                <a:latin typeface="+mj-lt"/>
              </a:rPr>
              <a:t>Track Cylinder</a:t>
            </a:r>
          </a:p>
          <a:p>
            <a:pPr marL="342900" indent="-342900">
              <a:lnSpc>
                <a:spcPct val="200000"/>
              </a:lnSpc>
              <a:buFont typeface="Arial" panose="020B0604020202020204" pitchFamily="34" charset="0"/>
              <a:buChar char="•"/>
            </a:pPr>
            <a:r>
              <a:rPr lang="en-US" sz="2000" dirty="0">
                <a:latin typeface="+mj-lt"/>
              </a:rPr>
              <a:t>Payment system</a:t>
            </a:r>
          </a:p>
          <a:p>
            <a:pPr marL="342900" indent="-342900">
              <a:lnSpc>
                <a:spcPct val="200000"/>
              </a:lnSpc>
              <a:buFont typeface="Arial" panose="020B0604020202020204" pitchFamily="34" charset="0"/>
              <a:buChar char="•"/>
            </a:pPr>
            <a:r>
              <a:rPr lang="en-US" sz="2000" dirty="0">
                <a:latin typeface="+mj-lt"/>
              </a:rPr>
              <a:t>Customer support</a:t>
            </a:r>
          </a:p>
          <a:p>
            <a:pPr marL="342900" indent="-342900">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val="2124163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C297-C6CC-49FB-8F06-11DCAF750BB0}"/>
              </a:ext>
            </a:extLst>
          </p:cNvPr>
          <p:cNvSpPr>
            <a:spLocks noGrp="1"/>
          </p:cNvSpPr>
          <p:nvPr>
            <p:ph type="title"/>
          </p:nvPr>
        </p:nvSpPr>
        <p:spPr>
          <a:xfrm>
            <a:off x="685800" y="914400"/>
            <a:ext cx="10820400" cy="612820"/>
          </a:xfrm>
        </p:spPr>
        <p:txBody>
          <a:bodyPr/>
          <a:lstStyle/>
          <a:p>
            <a:pPr algn="ctr"/>
            <a:r>
              <a:rPr lang="en-US" dirty="0"/>
              <a:t>Key Functions</a:t>
            </a:r>
          </a:p>
        </p:txBody>
      </p:sp>
      <p:sp>
        <p:nvSpPr>
          <p:cNvPr id="4" name="Text Placeholder 3">
            <a:extLst>
              <a:ext uri="{FF2B5EF4-FFF2-40B4-BE49-F238E27FC236}">
                <a16:creationId xmlns:a16="http://schemas.microsoft.com/office/drawing/2014/main" id="{AEA740BE-2392-4295-85CF-DE3642E61BB5}"/>
              </a:ext>
            </a:extLst>
          </p:cNvPr>
          <p:cNvSpPr>
            <a:spLocks noGrp="1"/>
          </p:cNvSpPr>
          <p:nvPr>
            <p:ph type="body" sz="half" idx="2"/>
          </p:nvPr>
        </p:nvSpPr>
        <p:spPr>
          <a:xfrm>
            <a:off x="685800" y="2421229"/>
            <a:ext cx="10820400" cy="2807594"/>
          </a:xfrm>
        </p:spPr>
        <p:txBody>
          <a:bodyPr/>
          <a:lstStyle/>
          <a:p>
            <a:pPr marL="285750" indent="-285750">
              <a:buFont typeface="Arial" panose="020B0604020202020204" pitchFamily="34" charset="0"/>
              <a:buChar char="•"/>
            </a:pPr>
            <a:r>
              <a:rPr lang="en-US" dirty="0"/>
              <a:t>Consumer Dashboard</a:t>
            </a:r>
          </a:p>
          <a:p>
            <a:pPr marL="285750" indent="-285750">
              <a:buFont typeface="Arial" panose="020B0604020202020204" pitchFamily="34" charset="0"/>
              <a:buChar char="•"/>
            </a:pPr>
            <a:r>
              <a:rPr lang="en-US" dirty="0"/>
              <a:t>Dealer Dashboard</a:t>
            </a:r>
          </a:p>
          <a:p>
            <a:pPr marL="285750" indent="-285750">
              <a:buFont typeface="Arial" panose="020B0604020202020204" pitchFamily="34" charset="0"/>
              <a:buChar char="•"/>
            </a:pPr>
            <a:r>
              <a:rPr lang="en-US" dirty="0"/>
              <a:t>Delivery man dashboard</a:t>
            </a:r>
          </a:p>
          <a:p>
            <a:pPr marL="285750" indent="-285750">
              <a:buFont typeface="Arial" panose="020B0604020202020204" pitchFamily="34" charset="0"/>
              <a:buChar char="•"/>
            </a:pPr>
            <a:r>
              <a:rPr lang="en-US" dirty="0"/>
              <a:t>Product Page</a:t>
            </a:r>
          </a:p>
          <a:p>
            <a:pPr marL="285750" indent="-285750">
              <a:buFont typeface="Arial" panose="020B0604020202020204" pitchFamily="34" charset="0"/>
              <a:buChar char="•"/>
            </a:pPr>
            <a:r>
              <a:rPr lang="en-US" dirty="0"/>
              <a:t>Servicing Page</a:t>
            </a:r>
          </a:p>
          <a:p>
            <a:pPr marL="285750" indent="-285750">
              <a:buFont typeface="Arial" panose="020B0604020202020204" pitchFamily="34" charset="0"/>
              <a:buChar char="•"/>
            </a:pPr>
            <a:r>
              <a:rPr lang="en-US" dirty="0"/>
              <a:t>User Registration</a:t>
            </a:r>
          </a:p>
          <a:p>
            <a:pPr marL="285750" indent="-285750">
              <a:buFont typeface="Arial" panose="020B0604020202020204" pitchFamily="34" charset="0"/>
              <a:buChar char="•"/>
            </a:pPr>
            <a:r>
              <a:rPr lang="en-US" dirty="0"/>
              <a:t>Ajax search</a:t>
            </a:r>
          </a:p>
          <a:p>
            <a:pPr marL="285750" indent="-285750">
              <a:buFont typeface="Arial" panose="020B0604020202020204" pitchFamily="34" charset="0"/>
              <a:buChar char="•"/>
            </a:pPr>
            <a:r>
              <a:rPr lang="en-US" dirty="0"/>
              <a:t>Payment Method</a:t>
            </a:r>
          </a:p>
        </p:txBody>
      </p:sp>
    </p:spTree>
    <p:extLst>
      <p:ext uri="{BB962C8B-B14F-4D97-AF65-F5344CB8AC3E}">
        <p14:creationId xmlns:p14="http://schemas.microsoft.com/office/powerpoint/2010/main" val="84357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E5B1-C9FF-4287-AFAD-189A43703729}"/>
              </a:ext>
            </a:extLst>
          </p:cNvPr>
          <p:cNvSpPr>
            <a:spLocks noGrp="1"/>
          </p:cNvSpPr>
          <p:nvPr>
            <p:ph type="title"/>
          </p:nvPr>
        </p:nvSpPr>
        <p:spPr>
          <a:xfrm>
            <a:off x="647700" y="903641"/>
            <a:ext cx="10972800" cy="535546"/>
          </a:xfrm>
        </p:spPr>
        <p:txBody>
          <a:bodyPr/>
          <a:lstStyle/>
          <a:p>
            <a:pPr algn="ctr"/>
            <a:r>
              <a:rPr lang="en-US" dirty="0"/>
              <a:t>Technology</a:t>
            </a:r>
          </a:p>
        </p:txBody>
      </p:sp>
      <p:sp>
        <p:nvSpPr>
          <p:cNvPr id="4" name="Text Placeholder 3">
            <a:extLst>
              <a:ext uri="{FF2B5EF4-FFF2-40B4-BE49-F238E27FC236}">
                <a16:creationId xmlns:a16="http://schemas.microsoft.com/office/drawing/2014/main" id="{944B53BC-6AEA-4C2F-B6F6-D986EDB80F63}"/>
              </a:ext>
            </a:extLst>
          </p:cNvPr>
          <p:cNvSpPr>
            <a:spLocks noGrp="1"/>
          </p:cNvSpPr>
          <p:nvPr>
            <p:ph type="body" sz="half" idx="2"/>
          </p:nvPr>
        </p:nvSpPr>
        <p:spPr>
          <a:xfrm>
            <a:off x="685800" y="1558345"/>
            <a:ext cx="10896600" cy="4610636"/>
          </a:xfrm>
        </p:spPr>
        <p:txBody>
          <a:bodyPr>
            <a:normAutofit/>
          </a:bodyPr>
          <a:lstStyle/>
          <a:p>
            <a:r>
              <a:rPr lang="en-US" dirty="0"/>
              <a:t>We decided to go with the latest technologies to develop this application to give users a better experience. </a:t>
            </a:r>
          </a:p>
          <a:p>
            <a:r>
              <a:rPr lang="en-US" sz="1700" b="1" u="sng" dirty="0"/>
              <a:t>Frontend </a:t>
            </a:r>
            <a:endParaRPr lang="en-US" sz="1700" u="sng" dirty="0"/>
          </a:p>
          <a:p>
            <a:r>
              <a:rPr lang="en-US" dirty="0"/>
              <a:t>For the UI, we will be using,</a:t>
            </a:r>
          </a:p>
          <a:p>
            <a:pPr marL="285750" indent="-285750">
              <a:buFont typeface="Arial" panose="020B0604020202020204" pitchFamily="34" charset="0"/>
              <a:buChar char="•"/>
            </a:pPr>
            <a:r>
              <a:rPr lang="en-US" dirty="0"/>
              <a:t>HTML,CSS</a:t>
            </a:r>
          </a:p>
          <a:p>
            <a:pPr marL="285750" indent="-285750">
              <a:buFont typeface="Arial" panose="020B0604020202020204" pitchFamily="34" charset="0"/>
              <a:buChar char="•"/>
            </a:pPr>
            <a:r>
              <a:rPr lang="en-US" dirty="0"/>
              <a:t>BOOTSTRAP</a:t>
            </a:r>
          </a:p>
          <a:p>
            <a:pPr marL="285750" indent="-285750">
              <a:buFont typeface="Arial" panose="020B0604020202020204" pitchFamily="34" charset="0"/>
              <a:buChar char="•"/>
            </a:pPr>
            <a:r>
              <a:rPr lang="en-US" dirty="0"/>
              <a:t>JavaScript</a:t>
            </a:r>
          </a:p>
          <a:p>
            <a:r>
              <a:rPr lang="en-US" sz="1700" b="1" u="sng" dirty="0"/>
              <a:t>Backend</a:t>
            </a:r>
          </a:p>
          <a:p>
            <a:pPr marL="285750" indent="-285750">
              <a:buFont typeface="Arial" panose="020B0604020202020204" pitchFamily="34" charset="0"/>
              <a:buChar char="•"/>
            </a:pPr>
            <a:r>
              <a:rPr lang="en-US" dirty="0"/>
              <a:t>PHP</a:t>
            </a:r>
          </a:p>
          <a:p>
            <a:r>
              <a:rPr lang="en-US" b="1" i="1" dirty="0"/>
              <a:t>Database </a:t>
            </a:r>
            <a:endParaRPr lang="en-US" dirty="0"/>
          </a:p>
          <a:p>
            <a:pPr marL="285750" indent="-285750">
              <a:buFont typeface="Arial" panose="020B0604020202020204" pitchFamily="34" charset="0"/>
              <a:buChar char="•"/>
            </a:pPr>
            <a:r>
              <a:rPr lang="en-US" dirty="0"/>
              <a:t> MySQL</a:t>
            </a:r>
          </a:p>
          <a:p>
            <a:r>
              <a:rPr lang="en-US" b="1" i="1" dirty="0"/>
              <a:t>Hardware :</a:t>
            </a:r>
          </a:p>
          <a:p>
            <a:pPr marL="285750" indent="-285750">
              <a:buFont typeface="Arial" panose="020B0604020202020204" pitchFamily="34" charset="0"/>
              <a:buChar char="•"/>
            </a:pPr>
            <a:r>
              <a:rPr lang="en-US" b="1" i="1" dirty="0"/>
              <a:t>ESP 8266</a:t>
            </a:r>
          </a:p>
          <a:p>
            <a:pPr marL="285750" indent="-285750">
              <a:buFont typeface="Arial" panose="020B0604020202020204" pitchFamily="34" charset="0"/>
              <a:buChar char="•"/>
            </a:pPr>
            <a:r>
              <a:rPr lang="en-US" b="1" i="1"/>
              <a:t>Loadcell</a:t>
            </a:r>
            <a:endParaRPr lang="en-US" dirty="0"/>
          </a:p>
          <a:p>
            <a:pPr marL="285750" indent="-285750">
              <a:buFont typeface="Arial" panose="020B0604020202020204" pitchFamily="34" charset="0"/>
              <a:buChar char="•"/>
            </a:pPr>
            <a:endParaRPr lang="en-US" dirty="0"/>
          </a:p>
        </p:txBody>
      </p:sp>
      <p:sp>
        <p:nvSpPr>
          <p:cNvPr id="5" name="Picture Placeholder 2">
            <a:extLst>
              <a:ext uri="{FF2B5EF4-FFF2-40B4-BE49-F238E27FC236}">
                <a16:creationId xmlns:a16="http://schemas.microsoft.com/office/drawing/2014/main" id="{CAFE2EB7-0F41-4EEB-BD51-5F9586653155}"/>
              </a:ext>
            </a:extLst>
          </p:cNvPr>
          <p:cNvSpPr txBox="1">
            <a:spLocks/>
          </p:cNvSpPr>
          <p:nvPr/>
        </p:nvSpPr>
        <p:spPr>
          <a:xfrm>
            <a:off x="8013638" y="903641"/>
            <a:ext cx="3644962" cy="5467443"/>
          </a:xfrm>
          <a:prstGeom prst="rect">
            <a:avLst/>
          </a:prstGeom>
        </p:spPr>
      </p:sp>
      <p:pic>
        <p:nvPicPr>
          <p:cNvPr id="7" name="Picture 6">
            <a:extLst>
              <a:ext uri="{FF2B5EF4-FFF2-40B4-BE49-F238E27FC236}">
                <a16:creationId xmlns:a16="http://schemas.microsoft.com/office/drawing/2014/main" id="{38B3B7F6-03FF-4278-82A4-34CED55D3101}"/>
              </a:ext>
            </a:extLst>
          </p:cNvPr>
          <p:cNvPicPr>
            <a:picLocks noChangeAspect="1"/>
          </p:cNvPicPr>
          <p:nvPr/>
        </p:nvPicPr>
        <p:blipFill>
          <a:blip r:embed="rId2"/>
          <a:stretch>
            <a:fillRect/>
          </a:stretch>
        </p:blipFill>
        <p:spPr>
          <a:xfrm>
            <a:off x="5852911" y="2431987"/>
            <a:ext cx="5283558" cy="35223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7526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0B07-300E-46A6-A791-C9386A352564}"/>
              </a:ext>
            </a:extLst>
          </p:cNvPr>
          <p:cNvSpPr>
            <a:spLocks noGrp="1"/>
          </p:cNvSpPr>
          <p:nvPr>
            <p:ph type="ctrTitle"/>
          </p:nvPr>
        </p:nvSpPr>
        <p:spPr>
          <a:xfrm>
            <a:off x="1371600" y="2125377"/>
            <a:ext cx="9448800" cy="1825096"/>
          </a:xfrm>
        </p:spPr>
        <p:txBody>
          <a:bodyPr/>
          <a:lstStyle/>
          <a:p>
            <a:pPr algn="ctr"/>
            <a:r>
              <a:rPr lang="en-US" dirty="0"/>
              <a:t>Thank You</a:t>
            </a:r>
          </a:p>
        </p:txBody>
      </p:sp>
    </p:spTree>
    <p:extLst>
      <p:ext uri="{BB962C8B-B14F-4D97-AF65-F5344CB8AC3E}">
        <p14:creationId xmlns:p14="http://schemas.microsoft.com/office/powerpoint/2010/main" val="27150471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101</TotalTime>
  <Words>266</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LPG Distribution management System using Php and</vt:lpstr>
      <vt:lpstr>LPG is the next generation of fuel</vt:lpstr>
      <vt:lpstr>Features</vt:lpstr>
      <vt:lpstr>Key Functions</vt:lpstr>
      <vt:lpstr>Technology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 management</dc:title>
  <dc:creator>hp</dc:creator>
  <cp:lastModifiedBy>hp</cp:lastModifiedBy>
  <cp:revision>15</cp:revision>
  <dcterms:created xsi:type="dcterms:W3CDTF">2021-07-01T03:50:18Z</dcterms:created>
  <dcterms:modified xsi:type="dcterms:W3CDTF">2021-12-30T05:25:26Z</dcterms:modified>
</cp:coreProperties>
</file>