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Jana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647384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647384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2: Keara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647384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647384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2: Keara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bcd556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bcd556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3: Jarrett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bcd556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bcd556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r>
              <a:rPr lang="en"/>
              <a:t> 3: Jarrett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bcd5560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bcd5560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Person 3: Jarrett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812c6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812c6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4: Sanya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f9162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f9162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4: Sanya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f91627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f91627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4: Sanya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812c6b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5812c6b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5: Dan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e9f2ee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5e9f2ee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5: Dan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94809a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94809a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Kyle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66308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66308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5: Dan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b3f21935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b3f21935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Person 1: Kyle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94809a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94809a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6: Sanya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3f219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3f219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Kyle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51d01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51d01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Kyle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1d01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1d01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Jana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1d01f4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1d01f4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Jana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b9da37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b9da37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1: Jana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1d01f4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1d01f4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2: Keara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64738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64738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2: Keara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E5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99875" y="3773750"/>
            <a:ext cx="1642525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hyperlink" Target="https://github.com/Sanya1001/netflix-projec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914"/>
                </a:solidFill>
              </a:rPr>
              <a:t>Entertainment 6:</a:t>
            </a:r>
            <a:endParaRPr>
              <a:solidFill>
                <a:srgbClr val="E5091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914"/>
                </a:solidFill>
              </a:rPr>
              <a:t>Next on Netflix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51850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Kyle Brown, Jarrett Fein, Keara Hayes,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Jana Ratzloff, Sania Sinha, and Dan Smieszny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CMSE 202 Section 3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4/26/2022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Keara’s Watch Next - Recommendations Using TFIDF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And, since there’s so much Star Trek in Jarrett’s </a:t>
            </a:r>
            <a:r>
              <a:rPr lang="en"/>
              <a:t>watch history: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6047" l="0" r="0" t="6056"/>
          <a:stretch/>
        </p:blipFill>
        <p:spPr>
          <a:xfrm>
            <a:off x="0" y="1763389"/>
            <a:ext cx="9144000" cy="143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79" r="79" t="0"/>
          <a:stretch/>
        </p:blipFill>
        <p:spPr>
          <a:xfrm>
            <a:off x="0" y="3421427"/>
            <a:ext cx="9144001" cy="163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Keara’s Watch Next - Recommendations Using TFIDF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a chance that a movie/show won't have a perfect correlation with itself, so it isn't excluded from the recommendation list and may accidentally be recommended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 descriptions in the csv used for this aren't very good, leading to erroneous recommendations.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Jarrett’s Netflix Home: Netflix User Data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Netflix </a:t>
            </a:r>
            <a:r>
              <a:rPr lang="en"/>
              <a:t>users</a:t>
            </a:r>
            <a:r>
              <a:rPr lang="en"/>
              <a:t> have access to their </a:t>
            </a:r>
            <a:r>
              <a:rPr lang="en">
                <a:highlight>
                  <a:srgbClr val="00FF00"/>
                </a:highlight>
              </a:rPr>
              <a:t>watch history</a:t>
            </a:r>
            <a:r>
              <a:rPr lang="en"/>
              <a:t> via a file called “NetflixViewingHistory.csv”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recorded data that Netflix provides to users; they likely collect more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2317400"/>
            <a:ext cx="3945725" cy="14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425" y="2317400"/>
            <a:ext cx="3917909" cy="14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00" y="3849250"/>
            <a:ext cx="4805350" cy="10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5262675" y="4069038"/>
            <a:ext cx="19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lot of information to go on!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Jarrett’s Netflix Home: Netflix User Data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 of words in titles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number of episodes of a given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number of days since since watching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redundant information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6003"/>
            <a:ext cx="9143999" cy="68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11700" y="3450425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this, we can comb the Netflix library for movies and shows with similar titles (i.e. contains the same words) and assign them weights based on the numbers we’ve extracted.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11700" y="4225525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will be “episodes per day” of each show in our history.  Shows and movies similar in title to highly weighted watched items in our history will be rated higher.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Jarrett’s Netflix Home: Netflix User Data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2875" y="1152475"/>
            <a:ext cx="87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00" y="1152475"/>
            <a:ext cx="2275800" cy="38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239375" y="1000075"/>
            <a:ext cx="569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titles appear to be repeated (5 instances of “Star Trek”).  This is a disadvantage of the way I cleaned my titles; each of these series has a subtitle following a colon which isn’t shown because of my code.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239500" y="1846650"/>
            <a:ext cx="569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</a:t>
            </a:r>
            <a:r>
              <a:rPr lang="en"/>
              <a:t>recommendations</a:t>
            </a:r>
            <a:r>
              <a:rPr lang="en"/>
              <a:t> are good.  The heavy weight on “Star Trek” causes “Barbie Star Light Adventure” to be rated very highly because both contain the word “Star.”  This doesn’t make sense as a </a:t>
            </a:r>
            <a:r>
              <a:rPr lang="en"/>
              <a:t>recommendation</a:t>
            </a:r>
            <a:r>
              <a:rPr lang="en"/>
              <a:t> for me, but it is a perfectly valid result for this algorithm.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3239500" y="3028950"/>
            <a:ext cx="425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“Star Trek” </a:t>
            </a:r>
            <a:r>
              <a:rPr lang="en"/>
              <a:t>received</a:t>
            </a:r>
            <a:r>
              <a:rPr lang="en"/>
              <a:t> the highest weight, followed by “Marvel’s Daredevil” and “The Queen’s Gambit.”  Therefore, all items that share a common word with “Star Trek” show up first, followed by those that share a word with “Marvel’s Daredevil,” etc.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3239375" y="4166275"/>
            <a:ext cx="42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more items ranked below this.  All items on Netflix that share so much as a single word with anything I’ve ever watch receive a nonzero weight.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Sanya’s Netflix Home: Cosine Similarity Matrix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964100" y="1300650"/>
            <a:ext cx="41799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 a ‘soup’ of information from all previously watched shows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Features used: </a:t>
            </a:r>
            <a:r>
              <a:rPr b="1" lang="en">
                <a:solidFill>
                  <a:schemeClr val="lt1"/>
                </a:solidFill>
                <a:highlight>
                  <a:srgbClr val="E50914"/>
                </a:highlight>
              </a:rPr>
              <a:t>director, genre, plot summary keywords</a:t>
            </a:r>
            <a:endParaRPr b="1">
              <a:solidFill>
                <a:schemeClr val="lt1"/>
              </a:solidFill>
              <a:highlight>
                <a:srgbClr val="E5091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Final database created of ‘soups’ of watched and unwatched movies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125"/>
            <a:ext cx="5034825" cy="29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00925" y="3403800"/>
            <a:ext cx="74055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Similarity matrix constructed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 top 10 similar entries except top ranked one, for index representing previously watched movies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Top ranked movie is identical to soup of all watched movies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749"/>
            <a:ext cx="9144001" cy="197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Sanya’s Netflix Home: </a:t>
            </a:r>
            <a:r>
              <a:rPr lang="en"/>
              <a:t>Cosine Similarity Matrix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Sanya’s Netflix Home: Final Recommendations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9177" r="15288" t="0"/>
          <a:stretch/>
        </p:blipFill>
        <p:spPr>
          <a:xfrm>
            <a:off x="5223325" y="1116325"/>
            <a:ext cx="3797826" cy="2569725"/>
          </a:xfrm>
          <a:prstGeom prst="rect">
            <a:avLst/>
          </a:prstGeom>
          <a:noFill/>
          <a:ln cap="flat" cmpd="sng" w="38100">
            <a:solidFill>
              <a:srgbClr val="E5091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5" y="2214825"/>
            <a:ext cx="5078424" cy="26327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9"/>
          <p:cNvSpPr txBox="1"/>
          <p:nvPr/>
        </p:nvSpPr>
        <p:spPr>
          <a:xfrm>
            <a:off x="171738" y="1154575"/>
            <a:ext cx="487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Works pretty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00FF00"/>
                </a:highlight>
              </a:rPr>
              <a:t>Multiple movies starring Bruce Willis despite cast not being a feature</a:t>
            </a:r>
            <a:endParaRPr sz="16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Dan’s Netflix Home: Title Similarity &amp; Genre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0" y="1017725"/>
            <a:ext cx="35262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Give </a:t>
            </a:r>
            <a:r>
              <a:rPr lang="en" sz="1700"/>
              <a:t>recommendations</a:t>
            </a:r>
            <a:r>
              <a:rPr lang="en" sz="1700"/>
              <a:t> on how </a:t>
            </a:r>
            <a:r>
              <a:rPr lang="en" sz="1700">
                <a:highlight>
                  <a:srgbClr val="00FFFF"/>
                </a:highlight>
              </a:rPr>
              <a:t>similar titles</a:t>
            </a:r>
            <a:r>
              <a:rPr lang="en" sz="1700"/>
              <a:t> are to watch </a:t>
            </a:r>
            <a:r>
              <a:rPr lang="en" sz="1700"/>
              <a:t>history</a:t>
            </a:r>
            <a:r>
              <a:rPr lang="en" sz="1700"/>
              <a:t>, and their </a:t>
            </a:r>
            <a:r>
              <a:rPr lang="en" sz="1700">
                <a:highlight>
                  <a:srgbClr val="00FF00"/>
                </a:highlight>
              </a:rPr>
              <a:t>genre</a:t>
            </a:r>
            <a:endParaRPr sz="1700">
              <a:highlight>
                <a:srgbClr val="00FF00"/>
              </a:highlight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Using similarity, select titles similar to those in the watch history, from the netflix data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Loop </a:t>
            </a:r>
            <a:r>
              <a:rPr lang="en" sz="1700"/>
              <a:t>through</a:t>
            </a:r>
            <a:r>
              <a:rPr lang="en" sz="1700"/>
              <a:t> all movies found and collect their genres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Once you have the genres construct a dictionary of genre: [movies]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For the top ten most genres find the titles that are most similar to watch history and display the top 20</a:t>
            </a:r>
            <a:endParaRPr sz="1700"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00" y="1414216"/>
            <a:ext cx="5617799" cy="231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3916075"/>
            <a:ext cx="6906076" cy="12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Dan’s Netflix Home</a:t>
            </a:r>
            <a:r>
              <a:rPr lang="en"/>
              <a:t>: Title Similarity &amp; Genre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861500"/>
            <a:ext cx="6325683" cy="22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50" y="1094200"/>
            <a:ext cx="8472452" cy="169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1st world problem: you don’t know what to watch next on Netflix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4418" l="12688" r="13022" t="11867"/>
          <a:stretch/>
        </p:blipFill>
        <p:spPr>
          <a:xfrm>
            <a:off x="1749213" y="1639855"/>
            <a:ext cx="5645573" cy="31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Dan’s Netflix Home: Title Similarity &amp;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</a:t>
            </a:r>
            <a:r>
              <a:rPr lang="en"/>
              <a:t> stopwords in the titles (eg. “The”) can add bias when looking at title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fix would removing specific stop words from the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titles in </a:t>
            </a:r>
            <a:r>
              <a:rPr lang="en"/>
              <a:t>watch</a:t>
            </a:r>
            <a:r>
              <a:rPr lang="en"/>
              <a:t> history were in the netflix database, which led to using similarity to find genres of items in watch history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Conclusions, Limitations &amp; Future Scope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systems could make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successful were they? It’s up to the opinion of a particular Netflix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not dataset with all of the movies or TV shows on Netflix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Netflix is constantly adding and removing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 of </a:t>
            </a:r>
            <a:r>
              <a:rPr lang="en">
                <a:highlight>
                  <a:srgbClr val="00FF00"/>
                </a:highlight>
              </a:rPr>
              <a:t>combining approach</a:t>
            </a:r>
            <a:r>
              <a:rPr lang="en"/>
              <a:t> based on recency and duration of watch and cosine similarity approach for </a:t>
            </a:r>
            <a:r>
              <a:rPr lang="en">
                <a:solidFill>
                  <a:schemeClr val="lt1"/>
                </a:solidFill>
                <a:highlight>
                  <a:srgbClr val="E50914"/>
                </a:highlight>
              </a:rPr>
              <a:t>Netflix Home</a:t>
            </a:r>
            <a:endParaRPr>
              <a:solidFill>
                <a:schemeClr val="lt1"/>
              </a:solidFill>
              <a:highlight>
                <a:srgbClr val="E50914"/>
              </a:highlight>
            </a:endParaRPr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2125"/>
            <a:ext cx="2875825" cy="19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2679800" y="3717425"/>
            <a:ext cx="42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E5091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us out on GitHub</a:t>
            </a:r>
            <a:r>
              <a:rPr b="1" lang="en" sz="2200">
                <a:solidFill>
                  <a:srgbClr val="E5091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b="1" sz="2200">
              <a:solidFill>
                <a:srgbClr val="E5091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2701175"/>
            <a:ext cx="9144000" cy="2442300"/>
          </a:xfrm>
          <a:prstGeom prst="rect">
            <a:avLst/>
          </a:prstGeom>
          <a:solidFill>
            <a:srgbClr val="E5091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311700" y="270117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5800"/>
              <a:t>THANKS FOR WATCHING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477" y="1248075"/>
            <a:ext cx="2985027" cy="1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Premises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14325"/>
            <a:ext cx="8079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1"/>
              <a:t>Original Task: </a:t>
            </a:r>
            <a:endParaRPr sz="5351"/>
          </a:p>
          <a:p>
            <a:pPr indent="-3390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5351"/>
              <a:t>Predict</a:t>
            </a:r>
            <a:r>
              <a:rPr lang="en" sz="5351"/>
              <a:t> the </a:t>
            </a:r>
            <a:r>
              <a:rPr i="1" lang="en" sz="5351"/>
              <a:t>genre</a:t>
            </a:r>
            <a:r>
              <a:rPr lang="en" sz="5351"/>
              <a:t> of the next TV show or movie of a Netflix user.</a:t>
            </a:r>
            <a:endParaRPr sz="53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51"/>
              <a:t>Modified Task: </a:t>
            </a:r>
            <a:endParaRPr sz="5351"/>
          </a:p>
          <a:p>
            <a:pPr indent="-3390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5351"/>
              <a:t>Recommend</a:t>
            </a:r>
            <a:r>
              <a:rPr lang="en" sz="5351"/>
              <a:t> the next movie and/or show to watch</a:t>
            </a:r>
            <a:endParaRPr sz="5351"/>
          </a:p>
          <a:p>
            <a:pPr indent="-3390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 sz="5351"/>
              <a:t>Recommend</a:t>
            </a:r>
            <a:r>
              <a:rPr lang="en" sz="5351"/>
              <a:t> multiple based on entire watch history</a:t>
            </a:r>
            <a:endParaRPr sz="53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51"/>
              <a:t>Considerations:</a:t>
            </a:r>
            <a:endParaRPr sz="5351"/>
          </a:p>
          <a:p>
            <a:pPr indent="-3390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351">
                <a:solidFill>
                  <a:srgbClr val="E50914"/>
                </a:solidFill>
              </a:rPr>
              <a:t>Watch next</a:t>
            </a:r>
            <a:r>
              <a:rPr lang="en" sz="5351"/>
              <a:t> is based off the one previous thing you just watched</a:t>
            </a:r>
            <a:endParaRPr sz="5351"/>
          </a:p>
          <a:p>
            <a:pPr indent="-3390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51">
                <a:solidFill>
                  <a:srgbClr val="E50914"/>
                </a:solidFill>
              </a:rPr>
              <a:t>Netflix Home</a:t>
            </a:r>
            <a:r>
              <a:rPr lang="en" sz="5351"/>
              <a:t> is based off your entire watch history</a:t>
            </a:r>
            <a:endParaRPr sz="5351"/>
          </a:p>
          <a:p>
            <a:pPr indent="-3390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51"/>
              <a:t>Watch history is all of the previous things you’ve watched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914"/>
                </a:solidFill>
              </a:rPr>
              <a:t>Make several different recommendation systems and compare the results</a:t>
            </a:r>
            <a:endParaRPr b="1">
              <a:solidFill>
                <a:srgbClr val="E5091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Jana’s system is based on movie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Keara’s system uses a movie or show title, description, cast and director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Sania’s system uses movie director, plot summary and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Jarrett’s system uses data given in a user’s “NetflixViewingHistory.csv”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Dan’s system uses title similarity and genre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914"/>
                </a:solidFill>
              </a:rPr>
              <a:t>Packages used: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klearn, pandas, numpy, matplotlib, ast, difflib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914"/>
                </a:solidFill>
              </a:rPr>
              <a:t>Netflix watch history data courtesy of: </a:t>
            </a:r>
            <a:r>
              <a:rPr lang="en">
                <a:solidFill>
                  <a:schemeClr val="dk1"/>
                </a:solidFill>
              </a:rPr>
              <a:t>Dan, Jarrett, Kyle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Jana’s System - Recommendations Based on Ratings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00FF00"/>
                </a:highlight>
              </a:rPr>
              <a:t>Movies</a:t>
            </a:r>
            <a:r>
              <a:rPr lang="en"/>
              <a:t> dataset gives each movie title an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00FFFF"/>
                </a:highlight>
              </a:rPr>
              <a:t>Ratings</a:t>
            </a:r>
            <a:r>
              <a:rPr lang="en"/>
              <a:t> dataset shows each users rating for each movie identified by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Ratings are 0-5, 5 = best, 0 = user did not rate that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into one </a:t>
            </a:r>
            <a:r>
              <a:rPr lang="en">
                <a:solidFill>
                  <a:srgbClr val="FFFFFF"/>
                </a:solidFill>
                <a:highlight>
                  <a:srgbClr val="E50914"/>
                </a:highlight>
              </a:rPr>
              <a:t>big dataset</a:t>
            </a:r>
            <a:endParaRPr>
              <a:solidFill>
                <a:srgbClr val="FFFFFF"/>
              </a:solidFill>
              <a:highlight>
                <a:srgbClr val="E5091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ratings are equal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restaurant with one hundred 5-star reviews &gt;&gt; restaurant with one 5-star reviews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51352" l="0" r="0" t="0"/>
          <a:stretch/>
        </p:blipFill>
        <p:spPr>
          <a:xfrm>
            <a:off x="3269738" y="3057650"/>
            <a:ext cx="1735554" cy="17830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275" y="3057653"/>
            <a:ext cx="3650026" cy="1960575"/>
          </a:xfrm>
          <a:prstGeom prst="rect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25" y="3057650"/>
            <a:ext cx="2627551" cy="15187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4703625"/>
            <a:ext cx="44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https://grouplens.org/datasets/movielens/latest/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Jana’s System - Recommendations Based on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7201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ser_threshold = # of people that voted for a movie to qualify that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movie_threshold = # of movies a user needs to have voted for to qualify their opinions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movie_name =  manual input of the movie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 system is limited to movies within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number_to_recommend = # of movies we want the recommendation system to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uses the KNN algorithm to compute similarity with cosine distance metric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closer the distance is to 1, the higher up on the recommendation list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75" y="1304875"/>
            <a:ext cx="8081424" cy="5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Jana’s System - Recommendations Based on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Star Trek</a:t>
            </a:r>
            <a:r>
              <a:rPr lang="en"/>
              <a:t> and </a:t>
            </a:r>
            <a:r>
              <a:rPr lang="en">
                <a:solidFill>
                  <a:srgbClr val="FFFFFF"/>
                </a:solidFill>
                <a:highlight>
                  <a:srgbClr val="FF00FF"/>
                </a:highlight>
              </a:rPr>
              <a:t>Stuart Little</a:t>
            </a:r>
            <a:r>
              <a:rPr lang="en"/>
              <a:t> were </a:t>
            </a:r>
            <a:r>
              <a:rPr lang="en"/>
              <a:t>imputed</a:t>
            </a:r>
            <a:r>
              <a:rPr lang="en"/>
              <a:t> into the system </a:t>
            </a:r>
            <a:r>
              <a:rPr lang="en"/>
              <a:t>with</a:t>
            </a:r>
            <a:r>
              <a:rPr lang="en"/>
              <a:t> different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thresholds (</a:t>
            </a:r>
            <a:r>
              <a:rPr lang="en">
                <a:solidFill>
                  <a:schemeClr val="dk1"/>
                </a:solidFill>
              </a:rPr>
              <a:t># of people that voted for a movie to qualify that movie)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20760" r="0" t="0"/>
          <a:stretch/>
        </p:blipFill>
        <p:spPr>
          <a:xfrm>
            <a:off x="243575" y="2091475"/>
            <a:ext cx="1943975" cy="210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20854" r="0" t="0"/>
          <a:stretch/>
        </p:blipFill>
        <p:spPr>
          <a:xfrm>
            <a:off x="2281675" y="2091475"/>
            <a:ext cx="1904233" cy="210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3446" l="14934" r="13473" t="0"/>
          <a:stretch/>
        </p:blipFill>
        <p:spPr>
          <a:xfrm>
            <a:off x="4320250" y="2091475"/>
            <a:ext cx="2177712" cy="1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0" l="0" r="15839" t="0"/>
          <a:stretch/>
        </p:blipFill>
        <p:spPr>
          <a:xfrm>
            <a:off x="6632300" y="2091475"/>
            <a:ext cx="2108850" cy="1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81500" y="2013750"/>
            <a:ext cx="4062000" cy="2290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320250" y="2000825"/>
            <a:ext cx="4512000" cy="2061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Keara’s Watch Next - Recommendations Using TFIDF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E50914"/>
                </a:highlight>
              </a:rPr>
              <a:t>TFIDF</a:t>
            </a:r>
            <a:r>
              <a:rPr lang="en"/>
              <a:t> - Term Frequency Inverse Document Frequency (or, word frequency, in short)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feed the function a film or show, and it spits out a recommendation.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based on similarities between </a:t>
            </a:r>
            <a:r>
              <a:rPr lang="en">
                <a:highlight>
                  <a:srgbClr val="00FF00"/>
                </a:highlight>
              </a:rPr>
              <a:t>title, description, cast, and director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films and shows similarity scores for each metric, and these scores are combined to recommend the “best” option.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Keara’s Watch Next - Recommendations Using TFIDF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works pretty well, too!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3389"/>
            <a:ext cx="9143999" cy="143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21427"/>
            <a:ext cx="9144000" cy="163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