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66F9383-856B-4F9F-8E5A-4BE2CB44189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613BD51-326D-4815-B47E-5428CCD3652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11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9383-856B-4F9F-8E5A-4BE2CB44189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BD51-326D-4815-B47E-5428CCD3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9383-856B-4F9F-8E5A-4BE2CB44189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BD51-326D-4815-B47E-5428CCD3652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40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9383-856B-4F9F-8E5A-4BE2CB44189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BD51-326D-4815-B47E-5428CCD3652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209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9383-856B-4F9F-8E5A-4BE2CB44189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BD51-326D-4815-B47E-5428CCD3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24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9383-856B-4F9F-8E5A-4BE2CB44189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BD51-326D-4815-B47E-5428CCD3652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082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9383-856B-4F9F-8E5A-4BE2CB44189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BD51-326D-4815-B47E-5428CCD3652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419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9383-856B-4F9F-8E5A-4BE2CB44189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BD51-326D-4815-B47E-5428CCD3652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140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9383-856B-4F9F-8E5A-4BE2CB44189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BD51-326D-4815-B47E-5428CCD3652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69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9383-856B-4F9F-8E5A-4BE2CB44189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BD51-326D-4815-B47E-5428CCD3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1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9383-856B-4F9F-8E5A-4BE2CB44189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BD51-326D-4815-B47E-5428CCD3652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6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9383-856B-4F9F-8E5A-4BE2CB44189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BD51-326D-4815-B47E-5428CCD3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4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9383-856B-4F9F-8E5A-4BE2CB44189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BD51-326D-4815-B47E-5428CCD3652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03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9383-856B-4F9F-8E5A-4BE2CB44189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BD51-326D-4815-B47E-5428CCD3652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81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9383-856B-4F9F-8E5A-4BE2CB44189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BD51-326D-4815-B47E-5428CCD3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1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9383-856B-4F9F-8E5A-4BE2CB44189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BD51-326D-4815-B47E-5428CCD3652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18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9383-856B-4F9F-8E5A-4BE2CB44189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3BD51-326D-4815-B47E-5428CCD3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1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6F9383-856B-4F9F-8E5A-4BE2CB44189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13BD51-326D-4815-B47E-5428CCD3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5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anya21122003.github.io/Noteflix/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D8C127-5A87-4672-B978-3955B3891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2601157"/>
            <a:ext cx="6815669" cy="785507"/>
          </a:xfrm>
        </p:spPr>
        <p:txBody>
          <a:bodyPr/>
          <a:lstStyle/>
          <a:p>
            <a:r>
              <a:rPr lang="en-US" dirty="0"/>
              <a:t>VIT  BOPAL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53D823-4E77-4B6A-950D-AE7B2B6CA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589106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TECHUSTLERS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2AB224A-1AD0-4F86-9527-0B6B4897B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926" y="1611297"/>
            <a:ext cx="6448147" cy="164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501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3D747F-0F8B-488E-BA81-E1C30DF1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   MEMBERS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CFDB6D-D6F0-4327-8DCA-700875018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Sanya</a:t>
            </a:r>
            <a:r>
              <a:rPr lang="en-US" dirty="0"/>
              <a:t> Chawla</a:t>
            </a:r>
          </a:p>
          <a:p>
            <a:r>
              <a:rPr lang="en-US" dirty="0"/>
              <a:t>Anushka</a:t>
            </a:r>
          </a:p>
          <a:p>
            <a:r>
              <a:rPr lang="en-US" dirty="0"/>
              <a:t>Mahi </a:t>
            </a:r>
            <a:r>
              <a:rPr lang="en-US" dirty="0" err="1"/>
              <a:t>Gour</a:t>
            </a:r>
            <a:r>
              <a:rPr lang="en-US" dirty="0"/>
              <a:t> </a:t>
            </a:r>
          </a:p>
          <a:p>
            <a:r>
              <a:rPr lang="en-US" dirty="0"/>
              <a:t>Raj Deshmukh</a:t>
            </a:r>
          </a:p>
        </p:txBody>
      </p:sp>
    </p:spTree>
    <p:extLst>
      <p:ext uri="{BB962C8B-B14F-4D97-AF65-F5344CB8AC3E}">
        <p14:creationId xmlns:p14="http://schemas.microsoft.com/office/powerpoint/2010/main" val="291898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4DB975-B790-4B7D-8853-1497A518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NAME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NOTEFLIX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C62BAB-B5F6-4F87-B05A-5F83900E9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1AE0AE-690A-46CC-8AF1-8686F1C3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inspired us 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D0F011-370C-460E-A4F3-311666408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Name of project </a:t>
            </a:r>
            <a:r>
              <a:rPr lang="en-US" dirty="0" err="1"/>
              <a:t>i.e</a:t>
            </a:r>
            <a:r>
              <a:rPr lang="en-US" dirty="0"/>
              <a:t>   </a:t>
            </a:r>
            <a:r>
              <a:rPr lang="en-US" dirty="0">
                <a:latin typeface="Algerian" panose="04020705040A02060702" pitchFamily="82" charset="0"/>
              </a:rPr>
              <a:t>NOTEFLIX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makes it evident that our inspiration was Netflix , as Netflix is platform for movies and various shows, </a:t>
            </a:r>
            <a:r>
              <a:rPr lang="en-US" dirty="0" err="1">
                <a:cs typeface="Arial" panose="020B0604020202020204" pitchFamily="34" charset="0"/>
              </a:rPr>
              <a:t>Noteflix</a:t>
            </a:r>
            <a:r>
              <a:rPr lang="en-US" dirty="0">
                <a:cs typeface="Arial" panose="020B0604020202020204" pitchFamily="34" charset="0"/>
              </a:rPr>
              <a:t> is platform where student like us can access </a:t>
            </a:r>
            <a:r>
              <a:rPr lang="en-US" dirty="0" err="1">
                <a:cs typeface="Arial" panose="020B0604020202020204" pitchFamily="34" charset="0"/>
              </a:rPr>
              <a:t>youtube</a:t>
            </a:r>
            <a:r>
              <a:rPr lang="en-US" dirty="0">
                <a:cs typeface="Arial" panose="020B0604020202020204" pitchFamily="34" charset="0"/>
              </a:rPr>
              <a:t> videos of various engineering courses another factor that differentiates </a:t>
            </a:r>
            <a:r>
              <a:rPr lang="en-US" dirty="0" err="1">
                <a:cs typeface="Arial" panose="020B0604020202020204" pitchFamily="34" charset="0"/>
              </a:rPr>
              <a:t>Noteflix</a:t>
            </a:r>
            <a:r>
              <a:rPr lang="en-US" dirty="0">
                <a:cs typeface="Arial" panose="020B0604020202020204" pitchFamily="34" charset="0"/>
              </a:rPr>
              <a:t> from Netflix is that It’s for free.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4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B4D53A-8144-4D63-ACFA-CCE63A38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68" y="1438182"/>
            <a:ext cx="9592732" cy="2498817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1EA139-63F0-432D-91FB-C9BF3B6EB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68" y="3737499"/>
            <a:ext cx="9592732" cy="2565647"/>
          </a:xfrm>
        </p:spPr>
        <p:txBody>
          <a:bodyPr/>
          <a:lstStyle/>
          <a:p>
            <a:r>
              <a:rPr lang="en-US" dirty="0" err="1"/>
              <a:t>Noteflix</a:t>
            </a:r>
            <a:r>
              <a:rPr lang="en-US" dirty="0"/>
              <a:t> is the website which provides the video lectures (</a:t>
            </a:r>
            <a:r>
              <a:rPr lang="en-US" dirty="0" err="1"/>
              <a:t>Youtube</a:t>
            </a:r>
            <a:r>
              <a:rPr lang="en-US" dirty="0"/>
              <a:t> videos) of various engineering </a:t>
            </a:r>
            <a:r>
              <a:rPr lang="en-US" dirty="0" err="1"/>
              <a:t>courses.This</a:t>
            </a:r>
            <a:r>
              <a:rPr lang="en-US" dirty="0"/>
              <a:t> website saves the time of users as the user doesn’t have to search for lectures on </a:t>
            </a:r>
            <a:r>
              <a:rPr lang="en-US" dirty="0" err="1"/>
              <a:t>Youtube</a:t>
            </a:r>
            <a:r>
              <a:rPr lang="en-US" dirty="0"/>
              <a:t> or different platforms , he/she has to just click on the course and the entire playlist of the course will be displayed.</a:t>
            </a:r>
          </a:p>
        </p:txBody>
      </p:sp>
    </p:spTree>
    <p:extLst>
      <p:ext uri="{BB962C8B-B14F-4D97-AF65-F5344CB8AC3E}">
        <p14:creationId xmlns:p14="http://schemas.microsoft.com/office/powerpoint/2010/main" val="5942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175207-C504-483A-B966-60186308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BCA215-3C7C-47C5-AD37-62E9016A44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956E8E-54FF-49AD-9487-7140AD7D4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https://sanya21122003.github.io/Noteflix/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CA6EBA-C368-4E70-B8A9-9D56B287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Viner Hand ITC" panose="03070502030502020203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84029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101F508733CA4A8EA8B2C24850E55B" ma:contentTypeVersion="3" ma:contentTypeDescription="Create a new document." ma:contentTypeScope="" ma:versionID="39547482a1b2bfabef3be708c9c0de81">
  <xsd:schema xmlns:xsd="http://www.w3.org/2001/XMLSchema" xmlns:xs="http://www.w3.org/2001/XMLSchema" xmlns:p="http://schemas.microsoft.com/office/2006/metadata/properties" xmlns:ns3="bb699681-beb1-4baa-bd9b-c50723f15281" targetNamespace="http://schemas.microsoft.com/office/2006/metadata/properties" ma:root="true" ma:fieldsID="5460bae30f37047eb13f3c1420f33f21" ns3:_="">
    <xsd:import namespace="bb699681-beb1-4baa-bd9b-c50723f152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99681-beb1-4baa-bd9b-c50723f1528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6187E8-84AC-4A9D-8DC9-68123AD4E0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699681-beb1-4baa-bd9b-c50723f152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3E7542-5EFC-4FAF-BBE7-33027FBBA17A}">
  <ds:schemaRefs>
    <ds:schemaRef ds:uri="http://schemas.openxmlformats.org/package/2006/metadata/core-properties"/>
    <ds:schemaRef ds:uri="http://purl.org/dc/elements/1.1/"/>
    <ds:schemaRef ds:uri="bb699681-beb1-4baa-bd9b-c50723f15281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0F5FF48-D19F-4745-837D-C755BB8FC5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159</TotalTime>
  <Words>138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Agency FB</vt:lpstr>
      <vt:lpstr>Algerian</vt:lpstr>
      <vt:lpstr>Arial</vt:lpstr>
      <vt:lpstr>Garamond</vt:lpstr>
      <vt:lpstr>Viner Hand ITC</vt:lpstr>
      <vt:lpstr>Organic</vt:lpstr>
      <vt:lpstr>VIT  BOPAL</vt:lpstr>
      <vt:lpstr>TEAM    MEMBERS </vt:lpstr>
      <vt:lpstr>PROJECT NAME   NOTEFLIX</vt:lpstr>
      <vt:lpstr>What inspired us ? </vt:lpstr>
      <vt:lpstr>PROJECT DESCRIPTION</vt:lpstr>
      <vt:lpstr>PROJECT LINK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  BOPAL</dc:title>
  <dc:creator>21BSA10031</dc:creator>
  <cp:lastModifiedBy>sanya</cp:lastModifiedBy>
  <cp:revision>7</cp:revision>
  <dcterms:created xsi:type="dcterms:W3CDTF">2022-03-26T19:57:29Z</dcterms:created>
  <dcterms:modified xsi:type="dcterms:W3CDTF">2022-03-29T05:36:50Z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0x010100D5101F508733CA4A8EA8B2C24850E55B</vt:lpwstr>
  </property>
</Properties>
</file>