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D4D6-E049-57CA-0630-7B8C2526D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565879"/>
            <a:ext cx="10572000" cy="2971051"/>
          </a:xfrm>
        </p:spPr>
        <p:txBody>
          <a:bodyPr/>
          <a:lstStyle/>
          <a:p>
            <a:pPr algn="ctr"/>
            <a:r>
              <a:rPr lang="en-IN" sz="8000" dirty="0">
                <a:latin typeface="Arial Black" panose="020B0A04020102020204" pitchFamily="34" charset="0"/>
              </a:rPr>
              <a:t>Sales Dashboard</a:t>
            </a:r>
            <a:br>
              <a:rPr lang="en-IN" sz="8000" dirty="0">
                <a:latin typeface="Arial Black" panose="020B0A04020102020204" pitchFamily="3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for Business Stakeholders</a:t>
            </a:r>
            <a:b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sz="80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807989-9C79-EE8D-B950-A08B712100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67496" y="5535092"/>
            <a:ext cx="80245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Visualize sales performance by product, geography, and customer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Made by:- Sanya Nayyar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6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153E1-42FF-51CA-4F6F-740E6572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238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C285DE-34B8-8E8A-EF13-DF6AD01E19E6}"/>
              </a:ext>
            </a:extLst>
          </p:cNvPr>
          <p:cNvSpPr txBox="1"/>
          <p:nvPr/>
        </p:nvSpPr>
        <p:spPr>
          <a:xfrm>
            <a:off x="0" y="5323840"/>
            <a:ext cx="12192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Sales Overview</a:t>
            </a:r>
            <a:br>
              <a:rPr lang="en-US" sz="1800" i="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ctr"/>
            <a:r>
              <a:rPr lang="en-US" sz="1600" i="0" dirty="0"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At 4,57,861.06, 5 had the highest Sum of SALES and was 75.00% higher than 4, which had the lowest Sum of SALES at 2,61,633.29.﻿﻿﻿5 accounted for 25.56% of Sum of SALES.﻿﻿ ﻿﻿ ﻿﻿Across all 5 MONTH_ID, Sum of SALES ranged from 2,61,633.29 to 4,57,861.06.﻿﻿ ﻿﻿ ﻿</a:t>
            </a:r>
            <a:endParaRPr lang="en-IN" sz="160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60E48-FE0F-B247-11D2-049A0118E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41D9B72-0EFE-0BA6-38A4-E610225E8F6D}"/>
              </a:ext>
            </a:extLst>
          </p:cNvPr>
          <p:cNvSpPr txBox="1"/>
          <p:nvPr/>
        </p:nvSpPr>
        <p:spPr>
          <a:xfrm>
            <a:off x="0" y="5323840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PRODUCTLINE was Classic Cars, when Sum of SALES were 38,03,686.66 higher than Sum of MSRP.﻿ Across all 5 PRODUCTCODE, Sum of SALES ranged from 1,54,623.95 to 2,88,245.42.﻿</a:t>
            </a:r>
            <a:endParaRPr lang="en-US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A72F0-1D6C-E4B7-13C9-1E0E2E44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D6ECB-9381-9584-0E92-0494AB74F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6AB0BE-D0A2-E2F2-CAA2-E092AC6D6B06}"/>
              </a:ext>
            </a:extLst>
          </p:cNvPr>
          <p:cNvSpPr txBox="1"/>
          <p:nvPr/>
        </p:nvSpPr>
        <p:spPr>
          <a:xfrm>
            <a:off x="0" y="5323840"/>
            <a:ext cx="12192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Insights</a:t>
            </a:r>
          </a:p>
          <a:p>
            <a:pPr algn="ctr"/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﻿At 10,82,551.44, Madrid had the highest Sum of SALES and was 3,137.29% higher than Charleroi, which had the lowest Sum of SALES at 33,440.10.﻿ Madrid accounted for 10.79% of Sum of SALES.﻿ Across all 73 CITY, Sum of SALES ranged from 33,440.10 to 10,82,551.44.﻿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F889D-6E6E-C0DE-6066-F21CF8CB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1434-E4BE-D3FA-4F6E-6275B543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280308"/>
            <a:ext cx="10571998" cy="970450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How It Supports Business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Decision-Making</a:t>
            </a:r>
            <a:br>
              <a:rPr lang="en-US" b="1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D6A50-0EB1-357B-1BFB-6EE3053A2A88}"/>
              </a:ext>
            </a:extLst>
          </p:cNvPr>
          <p:cNvSpPr txBox="1"/>
          <p:nvPr/>
        </p:nvSpPr>
        <p:spPr>
          <a:xfrm>
            <a:off x="330200" y="2423478"/>
            <a:ext cx="11531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interactive Power BI dashboard empowers business stakeholders with data-driven insights to make strategic decisions. It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quick glance at Total Sales, Orders, and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months and years to identify growth or decline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Products and Customers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focus on high-value segments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Breakdown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sales by country, state, and city to guide regional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Line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visuals to decide where to invest or reduce focus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(slicers) for year, product line, country, and deal size, enabling dynamic exploration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helps stakeholders identify high-performing areas, spot declining trends, optimize product strategy, and allocate resources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743125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</TotalTime>
  <Words>302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Century Gothic</vt:lpstr>
      <vt:lpstr>Times New Roman</vt:lpstr>
      <vt:lpstr>Wingdings 2</vt:lpstr>
      <vt:lpstr>Quotable</vt:lpstr>
      <vt:lpstr>Sales Dashboard Insights for Business Stakeholders </vt:lpstr>
      <vt:lpstr>PowerPoint Presentation</vt:lpstr>
      <vt:lpstr>PowerPoint Presentation</vt:lpstr>
      <vt:lpstr>PowerPoint Presentation</vt:lpstr>
      <vt:lpstr>How It Supports Business  Decision-Making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Sanya Nayyar</dc:creator>
  <cp:lastModifiedBy>Sanya Nayyar</cp:lastModifiedBy>
  <cp:revision>1</cp:revision>
  <dcterms:created xsi:type="dcterms:W3CDTF">2025-05-30T09:35:40Z</dcterms:created>
  <dcterms:modified xsi:type="dcterms:W3CDTF">2025-05-30T10:08:40Z</dcterms:modified>
</cp:coreProperties>
</file>