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88738a7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88738a7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fe8c42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fe8c42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88738a7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88738a7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88738a7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88738a7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fe8c42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fe8c42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63708" y="2735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7625" y="4373275"/>
            <a:ext cx="4638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SUBMITTED BY - </a:t>
            </a:r>
            <a:r>
              <a:rPr lang="en" sz="1440"/>
              <a:t>SANYA DUBEY</a:t>
            </a:r>
            <a:endParaRPr sz="1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4175" y="5091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62225" y="1583300"/>
            <a:ext cx="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221850" y="1871950"/>
            <a:ext cx="524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IS GATHERED FROM KAGGLE.</a:t>
            </a:r>
            <a:endParaRPr sz="2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9875" y="4277500"/>
            <a:ext cx="82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THE DASHBOARD : https://public.tableau.com/app/profile/sanya.dubey/viz/WorldHappinessReport_16401939351110/Dashboard2?publish=yes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09275" y="325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495825" y="1487075"/>
            <a:ext cx="6254400" cy="190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World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Happiness Report is a landmark of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happiness.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happiness scores and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rankin use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data from the Gallup World Poll and the scores are based on the answers to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main life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questions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asked in the poll.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Analysis is done from the year 2015 - 2021 Having total 139 records per year.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31725" y="4303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749475" y="1688275"/>
            <a:ext cx="6586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    Trend of Average Happiness Score by Year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    Top 5 and Bottom Happiest Countries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    Trend of Average Happiness Score by Region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    Dual - Axis map Showing the regions and Countries with respective Happiness Score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    Top 5 Countries per Year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    Top 3 Regions per Year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    Relationship of happiness Score with different factors involved to </a:t>
            </a:r>
            <a:r>
              <a:rPr lang="en" sz="1200">
                <a:solidFill>
                  <a:schemeClr val="lt1"/>
                </a:solidFill>
              </a:rPr>
              <a:t>calculate</a:t>
            </a:r>
            <a:r>
              <a:rPr lang="en" sz="1200">
                <a:solidFill>
                  <a:schemeClr val="lt1"/>
                </a:solidFill>
              </a:rPr>
              <a:t> the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happiness score.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9.     Relationship of Economy of Country by Life </a:t>
            </a:r>
            <a:r>
              <a:rPr lang="en" sz="1200">
                <a:solidFill>
                  <a:schemeClr val="lt1"/>
                </a:solidFill>
              </a:rPr>
              <a:t>Expectancy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10.   Percent Change in the happiness Score using heatmap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11.   Relationship of factors with Happiness Score by Region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5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49200" y="325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Used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214475" y="1854700"/>
            <a:ext cx="44247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   Line Chart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   Bar Graph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   World Map - Dual Axis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   Circles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   Scatter Plot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   Area Chart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   Heatmap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