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gmBPscavvgT0+Dpd4u9UzI46KY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1066799" y="3023369"/>
            <a:ext cx="100983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SANYA KOUSAR A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 312208347/1F8E714FB28104CA7A444EAA0D33ADDF</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 B. COM GENERAL (COMMERCE)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 CHELLAMMAL WOMEN'S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67" name="Google Shape;67;p1"/>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
          <p:cNvSpPr txBox="1"/>
          <p:nvPr/>
        </p:nvSpPr>
        <p:spPr>
          <a:xfrm>
            <a:off x="110836"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
          <p:cNvSpPr txBox="1"/>
          <p:nvPr/>
        </p:nvSpPr>
        <p:spPr>
          <a:xfrm>
            <a:off x="0" y="2724726"/>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
          <p:cNvSpPr txBox="1"/>
          <p:nvPr/>
        </p:nvSpPr>
        <p:spPr>
          <a:xfrm>
            <a:off x="399502" y="2796510"/>
            <a:ext cx="110631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highlight>
                <a:srgbClr val="000000"/>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4" cy="75211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0"/>
          <p:cNvSpPr txBox="1"/>
          <p:nvPr/>
        </p:nvSpPr>
        <p:spPr>
          <a:xfrm>
            <a:off x="1066800" y="1149927"/>
            <a:ext cx="8286750" cy="56938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COLLECTION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1) kaggle-employee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2) login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3) Employees Data collect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FEATURES COLLECTION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1) 26-Features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2) Select 10-features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First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Last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Business unit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status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Employee classification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Gender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Performance score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Current employee rating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Performance analysis value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nvSpPr>
        <p:spPr>
          <a:xfrm>
            <a:off x="581891" y="235527"/>
            <a:ext cx="7422113"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 CLEANING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1)Select filter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2)Insert colour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3)Select no file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PERFORMANCE LEVEL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1)Value of j2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2)=IFS(J2.=5,”VERY HIGH”,J2.=4,”HIGH”,J2.=3,”MED”,”TRUE”,’LOW”)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SUMMARY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1)Auto file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2)Graphs &amp; chart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3)Collect data &amp; analysis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VISUALIZATION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1)Dashboard creation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2)Conditional formatting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3)Pivot tables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4)Trend analysis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3" name="Google Shape;213;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4" name="Google Shape;214;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sp>
        <p:nvSpPr>
          <p:cNvPr id="215" name="Google Shape;215;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6" name="Google Shape;216;p12"/>
          <p:cNvSpPr txBox="1"/>
          <p:nvPr/>
        </p:nvSpPr>
        <p:spPr>
          <a:xfrm>
            <a:off x="0" y="162547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17" name="Google Shape;217;p12"/>
          <p:cNvPicPr preferRelativeResize="0"/>
          <p:nvPr/>
        </p:nvPicPr>
        <p:blipFill rotWithShape="1">
          <a:blip r:embed="rId4">
            <a:alphaModFix/>
          </a:blip>
          <a:srcRect b="0" l="0" r="0" t="0"/>
          <a:stretch/>
        </p:blipFill>
        <p:spPr>
          <a:xfrm>
            <a:off x="2402946" y="1662109"/>
            <a:ext cx="5715000"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3" name="Google Shape;223;p13"/>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This distribution provides a comprehensive overview of how employees are performing across different levels, highlighting areas of strength and areas needing improvement within the organization.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And motivated the low performance employee because they high members of the data so motivated the low performance employee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6" name="Google Shape;76;p2"/>
          <p:cNvGrpSpPr/>
          <p:nvPr/>
        </p:nvGrpSpPr>
        <p:grpSpPr>
          <a:xfrm>
            <a:off x="7448612" y="0"/>
            <a:ext cx="4743796" cy="6858466"/>
            <a:chOff x="7448612" y="0"/>
            <a:chExt cx="4743796" cy="6858466"/>
          </a:xfrm>
        </p:grpSpPr>
        <p:sp>
          <p:nvSpPr>
            <p:cNvPr id="77" name="Google Shape;7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91" name="Google Shape;91;p2"/>
          <p:cNvGrpSpPr/>
          <p:nvPr/>
        </p:nvGrpSpPr>
        <p:grpSpPr>
          <a:xfrm>
            <a:off x="466725" y="6410325"/>
            <a:ext cx="3705225" cy="295275"/>
            <a:chOff x="466725" y="6410325"/>
            <a:chExt cx="3705225" cy="295275"/>
          </a:xfrm>
        </p:grpSpPr>
        <p:pic>
          <p:nvPicPr>
            <p:cNvPr id="92" name="Google Shape;9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5" name="Google Shape;95;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1" name="Google Shape;101;p3"/>
          <p:cNvGrpSpPr/>
          <p:nvPr/>
        </p:nvGrpSpPr>
        <p:grpSpPr>
          <a:xfrm>
            <a:off x="7448612" y="0"/>
            <a:ext cx="4743796" cy="6858466"/>
            <a:chOff x="7448612" y="0"/>
            <a:chExt cx="4743796" cy="6858466"/>
          </a:xfrm>
        </p:grpSpPr>
        <p:sp>
          <p:nvSpPr>
            <p:cNvPr id="102" name="Google Shape;10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3" name="Google Shape;11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5" name="Google Shape;115;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3"/>
          <p:cNvGrpSpPr/>
          <p:nvPr/>
        </p:nvGrpSpPr>
        <p:grpSpPr>
          <a:xfrm>
            <a:off x="47625" y="3819523"/>
            <a:ext cx="4124325" cy="3009898"/>
            <a:chOff x="47625" y="3819523"/>
            <a:chExt cx="4124325" cy="3009898"/>
          </a:xfrm>
        </p:grpSpPr>
        <p:pic>
          <p:nvPicPr>
            <p:cNvPr id="117" name="Google Shape;117;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20" name="Google Shape;120;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1" name="Google Shape;121;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4"/>
          <p:cNvGrpSpPr/>
          <p:nvPr/>
        </p:nvGrpSpPr>
        <p:grpSpPr>
          <a:xfrm rot="-635851">
            <a:off x="9052566" y="3881002"/>
            <a:ext cx="2282993" cy="2093926"/>
            <a:chOff x="7991475" y="2933700"/>
            <a:chExt cx="2762251" cy="3257550"/>
          </a:xfrm>
        </p:grpSpPr>
        <p:sp>
          <p:nvSpPr>
            <p:cNvPr id="127" name="Google Shape;12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9" name="Google Shape;129;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30" name="Google Shape;130;p4"/>
          <p:cNvSpPr/>
          <p:nvPr/>
        </p:nvSpPr>
        <p:spPr>
          <a:xfrm>
            <a:off x="8565165" y="2550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4"/>
          <p:cNvSpPr txBox="1"/>
          <p:nvPr>
            <p:ph type="title"/>
          </p:nvPr>
        </p:nvSpPr>
        <p:spPr>
          <a:xfrm>
            <a:off x="834071" y="575055"/>
            <a:ext cx="6148619" cy="670686"/>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32" name="Google Shape;132;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4" name="Google Shape;134;p4"/>
          <p:cNvSpPr txBox="1"/>
          <p:nvPr/>
        </p:nvSpPr>
        <p:spPr>
          <a:xfrm>
            <a:off x="180109" y="1552076"/>
            <a:ext cx="12332085" cy="38779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*Traditional methods of assessing employee performance lack consistency and fail to </a:t>
            </a:r>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provide actionable insights for organizational growth.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*This leads to inefficiencies in resource allocation and missed opportunities for improving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productivity and employee satisfaction.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*By implementing a robust performance analysis framework using Excel, we aim to establish </a:t>
            </a:r>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standardized metrics and comprehensive data analysis capabilities.</a:t>
            </a:r>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*This initiative seeks to empower decision-makers with accurate insights to optimize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performance, foster a culture of continuous improvement, and ultimately drive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 organizational success.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8658225" y="2647950"/>
            <a:ext cx="3533775" cy="3810000"/>
            <a:chOff x="8658225" y="2647950"/>
            <a:chExt cx="3533775" cy="3810000"/>
          </a:xfrm>
        </p:grpSpPr>
        <p:sp>
          <p:nvSpPr>
            <p:cNvPr id="140" name="Google Shape;14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5" name="Google Shape;14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7" name="Google Shape;147;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 name="Google Shape;148;p5"/>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5"/>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6"/>
          <p:cNvSpPr/>
          <p:nvPr/>
        </p:nvSpPr>
        <p:spPr>
          <a:xfrm flipH="1" rot="10800000">
            <a:off x="8337347" y="5347432"/>
            <a:ext cx="738830" cy="662368"/>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8" name="Google Shape;15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9" name="Google Shape;159;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0" name="Google Shape;160;p6"/>
          <p:cNvSpPr txBox="1"/>
          <p:nvPr/>
        </p:nvSpPr>
        <p:spPr>
          <a:xfrm>
            <a:off x="394085" y="2422971"/>
            <a:ext cx="12192000" cy="4638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1" name="Google Shape;161;p6"/>
          <p:cNvSpPr txBox="1"/>
          <p:nvPr/>
        </p:nvSpPr>
        <p:spPr>
          <a:xfrm>
            <a:off x="1380696" y="2228370"/>
            <a:ext cx="3393000" cy="14157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EMPLOYEES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EMPLOYERS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ORGANISATION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INDUSTRIES</a:t>
            </a:r>
            <a:endParaRPr b="0" i="0" sz="2000" u="none" cap="none" strike="noStrike">
              <a:solidFill>
                <a:srgbClr val="000000"/>
              </a:solidFill>
              <a:latin typeface="Calibri"/>
              <a:ea typeface="Calibri"/>
              <a:cs typeface="Calibri"/>
              <a:sym typeface="Calibri"/>
            </a:endParaRPr>
          </a:p>
        </p:txBody>
      </p:sp>
      <p:pic>
        <p:nvPicPr>
          <p:cNvPr id="162" name="Google Shape;162;p6"/>
          <p:cNvPicPr preferRelativeResize="0"/>
          <p:nvPr/>
        </p:nvPicPr>
        <p:blipFill rotWithShape="1">
          <a:blip r:embed="rId4">
            <a:alphaModFix/>
          </a:blip>
          <a:srcRect b="0" l="0" r="0" t="0"/>
          <a:stretch/>
        </p:blipFill>
        <p:spPr>
          <a:xfrm>
            <a:off x="3416194" y="3828723"/>
            <a:ext cx="2715004" cy="2343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71" name="Google Shape;171;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2" name="Google Shape;172;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73" name="Google Shape;173;p7"/>
          <p:cNvSpPr txBox="1"/>
          <p:nvPr/>
        </p:nvSpPr>
        <p:spPr>
          <a:xfrm>
            <a:off x="1558363" y="2281481"/>
            <a:ext cx="8763000" cy="14157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FORMULA -PERFORMANCE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PIVOT  -SUMMARY</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GRAPHIC-DATA VISUALISATION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rgbClr val="000000"/>
                </a:solidFill>
                <a:latin typeface="Calibri"/>
                <a:ea typeface="Calibri"/>
                <a:cs typeface="Calibri"/>
                <a:sym typeface="Calibri"/>
              </a:rPr>
              <a:t>CHART.</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79" name="Google Shape;179;p8"/>
          <p:cNvSpPr txBox="1"/>
          <p:nvPr/>
        </p:nvSpPr>
        <p:spPr>
          <a:xfrm>
            <a:off x="755325" y="1548630"/>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txBox="1"/>
          <p:nvPr/>
        </p:nvSpPr>
        <p:spPr>
          <a:xfrm>
            <a:off x="866170" y="1548630"/>
            <a:ext cx="12192000" cy="41857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KAGGLE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26- FEATURES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10- FEATURES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ID</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FIRST 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LAST 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BUSINESS UNIT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STATUS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TYPE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EMPLOYEE CLASSIFICATION TYPE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GENDER</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PERFORMANCE SCORE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Calibri"/>
                <a:ea typeface="Calibri"/>
                <a:cs typeface="Calibri"/>
                <a:sym typeface="Calibri"/>
              </a:rPr>
              <a:t>CURRENT EMPLOYEE RATING</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 name="Google Shape;186;p9"/>
          <p:cNvSpPr/>
          <p:nvPr/>
        </p:nvSpPr>
        <p:spPr>
          <a:xfrm>
            <a:off x="3070080" y="55911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 name="Google Shape;188;p9"/>
          <p:cNvSpPr/>
          <p:nvPr/>
        </p:nvSpPr>
        <p:spPr>
          <a:xfrm>
            <a:off x="45289" y="4763599"/>
            <a:ext cx="2466975" cy="3419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90" name="Google Shape;190;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1" name="Google Shape;191;p9"/>
          <p:cNvSpPr txBox="1"/>
          <p:nvPr/>
        </p:nvSpPr>
        <p:spPr>
          <a:xfrm>
            <a:off x="1191491" y="2459466"/>
            <a:ext cx="8343034"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*Performance level=IFS(J2&gt;=5, "VERYHIGH",J2&gt;=4, " HIGH", J2&gt;=3,</a:t>
            </a:r>
            <a:endParaRPr/>
          </a:p>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 MED","TRUE", "LOW“)</a:t>
            </a:r>
            <a:endParaRPr b="0" i="0" sz="1800" u="none" cap="none" strike="noStrike">
              <a:solidFill>
                <a:schemeClr val="dk1"/>
              </a:solidFill>
              <a:latin typeface="Calibri"/>
              <a:ea typeface="Calibri"/>
              <a:cs typeface="Calibri"/>
              <a:sym typeface="Calibri"/>
            </a:endParaRPr>
          </a:p>
        </p:txBody>
      </p:sp>
      <p:pic>
        <p:nvPicPr>
          <p:cNvPr descr="Motivation logo with hand fist holding a pencil Line vector icon. Vector EPS 10, HD JPEG 4000 x 4000 px Pencil stock vector" id="192" name="Google Shape;192;p9"/>
          <p:cNvPicPr preferRelativeResize="0"/>
          <p:nvPr/>
        </p:nvPicPr>
        <p:blipFill rotWithShape="1">
          <a:blip r:embed="rId3">
            <a:alphaModFix/>
          </a:blip>
          <a:srcRect b="0" l="0" r="0" t="0"/>
          <a:stretch/>
        </p:blipFill>
        <p:spPr>
          <a:xfrm rot="-5400000">
            <a:off x="5513776" y="3547418"/>
            <a:ext cx="3367322" cy="3449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