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Eater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Eater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a6cdebc82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7a6cdebc82_3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a6cdebc82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7a6cdebc82_3_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a6cdebc82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7a6cdebc82_3_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a6cdebc8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7a6cdebc82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a6cdebc82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7a6cdebc82_3_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a6cdebc82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7a6cdebc82_3_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a6cdebc82_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7a6cdebc82_3_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1412094" y="842819"/>
            <a:ext cx="63198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500"/>
              <a:buFont typeface="Eater"/>
              <a:buNone/>
            </a:pPr>
            <a:r>
              <a:rPr b="1" lang="en" sz="4500">
                <a:solidFill>
                  <a:srgbClr val="00B050"/>
                </a:solidFill>
                <a:latin typeface="Eater"/>
                <a:ea typeface="Eater"/>
                <a:cs typeface="Eater"/>
                <a:sym typeface="Eater"/>
              </a:rPr>
              <a:t>Group - 2</a:t>
            </a:r>
            <a:br>
              <a:rPr b="1" lang="en" sz="4500">
                <a:solidFill>
                  <a:srgbClr val="00B050"/>
                </a:solidFill>
                <a:latin typeface="Eater"/>
                <a:ea typeface="Eater"/>
                <a:cs typeface="Eater"/>
                <a:sym typeface="Eater"/>
              </a:rPr>
            </a:br>
            <a:r>
              <a:rPr b="1" lang="en" sz="4500">
                <a:solidFill>
                  <a:srgbClr val="00B050"/>
                </a:solidFill>
                <a:latin typeface="Eater"/>
                <a:ea typeface="Eater"/>
                <a:cs typeface="Eater"/>
                <a:sym typeface="Eater"/>
              </a:rPr>
              <a:t>Shubham Mittal - 2018101</a:t>
            </a:r>
            <a:br>
              <a:rPr b="1" lang="en" sz="4500">
                <a:solidFill>
                  <a:srgbClr val="00B050"/>
                </a:solidFill>
                <a:latin typeface="Eater"/>
                <a:ea typeface="Eater"/>
                <a:cs typeface="Eater"/>
                <a:sym typeface="Eater"/>
              </a:rPr>
            </a:br>
            <a:r>
              <a:rPr b="1" lang="en" sz="4500">
                <a:solidFill>
                  <a:srgbClr val="00B050"/>
                </a:solidFill>
                <a:latin typeface="Eater"/>
                <a:ea typeface="Eater"/>
                <a:cs typeface="Eater"/>
                <a:sym typeface="Eater"/>
              </a:rPr>
              <a:t>Sanyam Agrawal - 2018261</a:t>
            </a:r>
            <a:endParaRPr b="1" sz="4500">
              <a:solidFill>
                <a:srgbClr val="00B050"/>
              </a:solidFill>
              <a:latin typeface="Eater"/>
              <a:ea typeface="Eater"/>
              <a:cs typeface="Eater"/>
              <a:sym typeface="Ea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-1" y="103750"/>
            <a:ext cx="91440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500"/>
              <a:buFont typeface="Eater"/>
              <a:buNone/>
            </a:pPr>
            <a:r>
              <a:rPr b="1" lang="en" sz="4500">
                <a:solidFill>
                  <a:srgbClr val="00B050"/>
                </a:solidFill>
                <a:latin typeface="Eater"/>
                <a:ea typeface="Eater"/>
                <a:cs typeface="Eater"/>
                <a:sym typeface="Eater"/>
              </a:rPr>
              <a:t>Design and Features:- </a:t>
            </a:r>
            <a:endParaRPr b="1" sz="4500">
              <a:solidFill>
                <a:srgbClr val="00B050"/>
              </a:solidFill>
              <a:latin typeface="Eater"/>
              <a:ea typeface="Eater"/>
              <a:cs typeface="Eater"/>
              <a:sym typeface="Eater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0" y="1011600"/>
            <a:ext cx="9144000" cy="4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400"/>
              <a:buFont typeface="Eater"/>
              <a:buChar char="●"/>
            </a:pPr>
            <a:r>
              <a:rPr b="1" i="0" lang="en" sz="2400" u="none" cap="none" strike="noStrike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An app class to start the</a:t>
            </a:r>
            <a:r>
              <a:rPr b="1" lang="en" sz="2400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 </a:t>
            </a:r>
            <a:r>
              <a:rPr b="1" i="0" lang="en" sz="2400" u="none" cap="none" strike="noStrike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game.</a:t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400"/>
              <a:buFont typeface="Eater"/>
              <a:buChar char="●"/>
            </a:pPr>
            <a:r>
              <a:rPr b="1" i="0" lang="en" sz="2400" u="none" cap="none" strike="noStrike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MainMenu, NameMenu, LevelMenu, GameMenu</a:t>
            </a:r>
            <a:r>
              <a:rPr b="1" lang="en" sz="2400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 </a:t>
            </a:r>
            <a:r>
              <a:rPr b="1" i="0" lang="en" sz="2400" u="none" cap="none" strike="noStrike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classes for user interface.</a:t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400"/>
              <a:buFont typeface="Eater"/>
              <a:buChar char="●"/>
            </a:pPr>
            <a:r>
              <a:rPr b="1" i="0" lang="en" sz="2400" u="none" cap="none" strike="noStrike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TimeLine which updates the game screen every 20 milliseconds.</a:t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400"/>
              <a:buFont typeface="Eater"/>
              <a:buChar char="●"/>
            </a:pPr>
            <a:r>
              <a:rPr b="1" i="0" lang="en" sz="2400" u="none" cap="none" strike="noStrike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Options to save current state of the game, load previous game, pause game, etc.</a:t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400"/>
              <a:buFont typeface="Eater"/>
              <a:buChar char="●"/>
            </a:pPr>
            <a:r>
              <a:rPr b="1" i="0" lang="en" sz="2400" u="none" cap="none" strike="noStrike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Five different types of plants.</a:t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400"/>
              <a:buFont typeface="Eater"/>
              <a:buChar char="●"/>
            </a:pPr>
            <a:r>
              <a:rPr b="1" i="0" lang="en" sz="2400" u="none" cap="none" strike="noStrike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Five levels to enjoy the game.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-1" y="103750"/>
            <a:ext cx="91440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500"/>
              <a:buFont typeface="Eater"/>
              <a:buNone/>
            </a:pPr>
            <a:r>
              <a:rPr b="1" lang="en" sz="4500">
                <a:solidFill>
                  <a:srgbClr val="00B050"/>
                </a:solidFill>
                <a:latin typeface="Eater"/>
                <a:ea typeface="Eater"/>
                <a:cs typeface="Eater"/>
                <a:sym typeface="Eater"/>
              </a:rPr>
              <a:t>Design and Features:- </a:t>
            </a:r>
            <a:endParaRPr b="1" sz="4500">
              <a:solidFill>
                <a:srgbClr val="00B050"/>
              </a:solidFill>
              <a:latin typeface="Eater"/>
              <a:ea typeface="Eater"/>
              <a:cs typeface="Eater"/>
              <a:sym typeface="Eater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0" y="1011600"/>
            <a:ext cx="9144000" cy="4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400"/>
              <a:buFont typeface="Eater"/>
              <a:buChar char="●"/>
            </a:pPr>
            <a:r>
              <a:rPr b="1" lang="en" sz="2400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Player class stores the details of the user and is in composition relationship with collection of level class</a:t>
            </a:r>
            <a:endParaRPr b="1" sz="2400">
              <a:solidFill>
                <a:srgbClr val="548135"/>
              </a:solidFill>
              <a:latin typeface="Eater"/>
              <a:ea typeface="Eater"/>
              <a:cs typeface="Eater"/>
              <a:sym typeface="Eater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400"/>
              <a:buFont typeface="Eater"/>
              <a:buChar char="●"/>
            </a:pPr>
            <a:r>
              <a:rPr b="1" lang="en" sz="2400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Level class contains all details of a particular level: its graphic components, no of zombies and so on</a:t>
            </a:r>
            <a:endParaRPr b="1" sz="2400">
              <a:solidFill>
                <a:srgbClr val="548135"/>
              </a:solidFill>
              <a:latin typeface="Eater"/>
              <a:ea typeface="Eater"/>
              <a:cs typeface="Eater"/>
              <a:sym typeface="Eater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400"/>
              <a:buFont typeface="Eater"/>
              <a:buChar char="●"/>
            </a:pPr>
            <a:r>
              <a:rPr b="1" lang="en" sz="2400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Gameplay involves plant picker, autonomous zombies and lawnmowers, shovel ability and many more</a:t>
            </a:r>
            <a:endParaRPr b="1" sz="2400">
              <a:solidFill>
                <a:srgbClr val="548135"/>
              </a:solidFill>
              <a:latin typeface="Eater"/>
              <a:ea typeface="Eater"/>
              <a:cs typeface="Eater"/>
              <a:sym typeface="Ea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-7" y="137000"/>
            <a:ext cx="9144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500"/>
              <a:buFont typeface="Eater"/>
              <a:buNone/>
            </a:pPr>
            <a:r>
              <a:rPr b="1" lang="en" sz="4500">
                <a:solidFill>
                  <a:srgbClr val="00B050"/>
                </a:solidFill>
                <a:latin typeface="Eater"/>
                <a:ea typeface="Eater"/>
                <a:cs typeface="Eater"/>
                <a:sym typeface="Eater"/>
              </a:rPr>
              <a:t>Contributions</a:t>
            </a:r>
            <a:endParaRPr b="1" sz="4500">
              <a:solidFill>
                <a:srgbClr val="00B050"/>
              </a:solidFill>
              <a:latin typeface="Eater"/>
              <a:ea typeface="Eater"/>
              <a:cs typeface="Eater"/>
              <a:sym typeface="Eater"/>
            </a:endParaRPr>
          </a:p>
        </p:txBody>
      </p:sp>
      <p:sp>
        <p:nvSpPr>
          <p:cNvPr id="151" name="Google Shape;151;p29"/>
          <p:cNvSpPr txBox="1"/>
          <p:nvPr/>
        </p:nvSpPr>
        <p:spPr>
          <a:xfrm>
            <a:off x="0" y="664700"/>
            <a:ext cx="4572000" cy="4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38150" lvl="0" marL="4318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100"/>
              <a:buFont typeface="Arial"/>
              <a:buChar char="•"/>
            </a:pPr>
            <a:r>
              <a:rPr b="1" i="0" lang="en" sz="3000" u="none" cap="none" strike="noStrike">
                <a:solidFill>
                  <a:srgbClr val="00B050"/>
                </a:solidFill>
                <a:latin typeface="Eater"/>
                <a:ea typeface="Eater"/>
                <a:cs typeface="Eater"/>
                <a:sym typeface="Eater"/>
              </a:rPr>
              <a:t>By Shubham</a:t>
            </a:r>
            <a:r>
              <a:rPr b="1" i="0" lang="en" sz="4100" u="none" cap="none" strike="noStrike">
                <a:solidFill>
                  <a:srgbClr val="00B050"/>
                </a:solidFill>
                <a:latin typeface="Eater"/>
                <a:ea typeface="Eater"/>
                <a:cs typeface="Eater"/>
                <a:sym typeface="Eater"/>
              </a:rPr>
              <a:t>:- </a:t>
            </a:r>
            <a:endParaRPr b="1" i="0" sz="4100" u="none" cap="none" strike="noStrike">
              <a:solidFill>
                <a:srgbClr val="00B050"/>
              </a:solidFill>
              <a:latin typeface="Eater"/>
              <a:ea typeface="Eater"/>
              <a:cs typeface="Eater"/>
              <a:sym typeface="Eater"/>
            </a:endParaRPr>
          </a:p>
          <a:p>
            <a:pPr indent="-406400" lvl="2" marL="111760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400"/>
              <a:buFont typeface="Arial"/>
              <a:buChar char="•"/>
            </a:pPr>
            <a:r>
              <a:rPr b="1" i="0" lang="en" sz="2400" u="none" cap="none" strike="noStrike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GUI structure</a:t>
            </a:r>
            <a:endParaRPr sz="2400"/>
          </a:p>
          <a:p>
            <a:pPr indent="-406400" lvl="2" marL="111760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400"/>
              <a:buFont typeface="Arial"/>
              <a:buChar char="•"/>
            </a:pPr>
            <a:r>
              <a:rPr b="1" i="0" lang="en" sz="2400" u="none" cap="none" strike="noStrike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Game Sounds</a:t>
            </a:r>
            <a:endParaRPr sz="2400"/>
          </a:p>
          <a:p>
            <a:pPr indent="-406400" lvl="2" marL="111760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400"/>
              <a:buFont typeface="Arial"/>
              <a:buChar char="•"/>
            </a:pPr>
            <a:r>
              <a:rPr b="1" i="0" lang="en" sz="2400" u="none" cap="none" strike="noStrike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UML</a:t>
            </a:r>
            <a:endParaRPr sz="2400"/>
          </a:p>
          <a:p>
            <a:pPr indent="-406400" lvl="2" marL="111760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400"/>
              <a:buFont typeface="Arial"/>
              <a:buChar char="•"/>
            </a:pPr>
            <a:r>
              <a:rPr b="1" i="0" lang="en" sz="2400" u="none" cap="none" strike="noStrike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Creating Sun Tokens</a:t>
            </a:r>
            <a:endParaRPr sz="2400"/>
          </a:p>
          <a:p>
            <a:pPr indent="-406400" lvl="2" marL="111760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400"/>
              <a:buFont typeface="Arial"/>
              <a:buChar char="•"/>
            </a:pPr>
            <a:r>
              <a:rPr b="1" i="0" lang="en" sz="2400" u="none" cap="none" strike="noStrike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Zombie generator</a:t>
            </a:r>
            <a:endParaRPr sz="2400"/>
          </a:p>
          <a:p>
            <a:pPr indent="-406400" lvl="2" marL="111760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400"/>
              <a:buFont typeface="Arial"/>
              <a:buChar char="•"/>
            </a:pPr>
            <a:r>
              <a:rPr b="1" i="0" lang="en" sz="2400" u="none" cap="none" strike="noStrike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Score update and progress bar</a:t>
            </a:r>
            <a:endParaRPr sz="2400"/>
          </a:p>
        </p:txBody>
      </p:sp>
      <p:sp>
        <p:nvSpPr>
          <p:cNvPr id="152" name="Google Shape;152;p29"/>
          <p:cNvSpPr txBox="1"/>
          <p:nvPr/>
        </p:nvSpPr>
        <p:spPr>
          <a:xfrm>
            <a:off x="3542650" y="664700"/>
            <a:ext cx="5601300" cy="4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38150" lvl="2" marL="11176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100"/>
              <a:buFont typeface="Arial"/>
              <a:buChar char="•"/>
            </a:pPr>
            <a:r>
              <a:rPr b="1" i="0" lang="en" sz="3000" u="none" cap="none" strike="noStrike">
                <a:solidFill>
                  <a:srgbClr val="00B050"/>
                </a:solidFill>
                <a:latin typeface="Eater"/>
                <a:ea typeface="Eater"/>
                <a:cs typeface="Eater"/>
                <a:sym typeface="Eater"/>
              </a:rPr>
              <a:t>By Sanyam</a:t>
            </a:r>
            <a:r>
              <a:rPr b="1" i="0" lang="en" sz="4100" u="none" cap="none" strike="noStrike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:- </a:t>
            </a:r>
            <a:endParaRPr b="1" i="0" sz="4100" u="none" cap="none" strike="noStrike">
              <a:solidFill>
                <a:srgbClr val="548135"/>
              </a:solidFill>
              <a:latin typeface="Eater"/>
              <a:ea typeface="Eater"/>
              <a:cs typeface="Eater"/>
              <a:sym typeface="Eater"/>
            </a:endParaRPr>
          </a:p>
          <a:p>
            <a:pPr indent="-406400" lvl="3" marL="146050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400"/>
              <a:buFont typeface="Arial"/>
              <a:buChar char="•"/>
            </a:pPr>
            <a:r>
              <a:rPr b="1" i="0" lang="en" sz="2400" u="none" cap="none" strike="noStrike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Shooting of Peas</a:t>
            </a:r>
            <a:endParaRPr sz="2400"/>
          </a:p>
          <a:p>
            <a:pPr indent="-406400" lvl="3" marL="146050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400"/>
              <a:buFont typeface="Arial"/>
              <a:buChar char="•"/>
            </a:pPr>
            <a:r>
              <a:rPr b="1" lang="en" sz="2400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Save &amp; Load</a:t>
            </a:r>
            <a:endParaRPr sz="2400"/>
          </a:p>
          <a:p>
            <a:pPr indent="-406400" lvl="3" marL="146050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400"/>
              <a:buFont typeface="Arial"/>
              <a:buChar char="•"/>
            </a:pPr>
            <a:r>
              <a:rPr b="1" i="0" lang="en" sz="2400" u="none" cap="none" strike="noStrike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Plants Picker</a:t>
            </a:r>
            <a:endParaRPr sz="2400"/>
          </a:p>
          <a:p>
            <a:pPr indent="-406400" lvl="3" marL="146050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400"/>
              <a:buFont typeface="Arial"/>
              <a:buChar char="•"/>
            </a:pPr>
            <a:r>
              <a:rPr b="1" i="0" lang="en" sz="2400" u="none" cap="none" strike="noStrike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UML</a:t>
            </a:r>
            <a:endParaRPr sz="2400"/>
          </a:p>
          <a:p>
            <a:pPr indent="-406400" lvl="3" marL="146050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400"/>
              <a:buFont typeface="Arial"/>
              <a:buChar char="•"/>
            </a:pPr>
            <a:r>
              <a:rPr b="1" lang="en" sz="2400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Interaction bw </a:t>
            </a:r>
            <a:r>
              <a:rPr b="1" i="0" lang="en" sz="2400" u="none" cap="none" strike="noStrike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Plants </a:t>
            </a:r>
            <a:r>
              <a:rPr b="1" lang="en" sz="2400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&amp;</a:t>
            </a:r>
            <a:r>
              <a:rPr b="1" i="0" lang="en" sz="2400" u="none" cap="none" strike="noStrike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 Zombies</a:t>
            </a:r>
            <a:endParaRPr sz="2400"/>
          </a:p>
          <a:p>
            <a:pPr indent="-406400" lvl="3" marL="146050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400"/>
              <a:buFont typeface="Arial"/>
              <a:buChar char="•"/>
            </a:pPr>
            <a:r>
              <a:rPr b="1" i="0" lang="en" sz="2400" u="none" cap="none" strike="noStrike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Lawnmowers movement</a:t>
            </a:r>
            <a:endParaRPr b="1" i="0" sz="2400" u="none" cap="none" strike="noStrike">
              <a:solidFill>
                <a:srgbClr val="548135"/>
              </a:solidFill>
              <a:latin typeface="Eater"/>
              <a:ea typeface="Eater"/>
              <a:cs typeface="Eater"/>
              <a:sym typeface="Eater"/>
            </a:endParaRPr>
          </a:p>
          <a:p>
            <a:pPr indent="-406400" lvl="3" marL="146050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400"/>
              <a:buFont typeface="Eater"/>
              <a:buChar char="•"/>
            </a:pPr>
            <a:r>
              <a:rPr b="1" lang="en" sz="2400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shovel</a:t>
            </a:r>
            <a:endParaRPr b="1" sz="2400">
              <a:solidFill>
                <a:srgbClr val="548135"/>
              </a:solidFill>
              <a:latin typeface="Eater"/>
              <a:ea typeface="Eater"/>
              <a:cs typeface="Eater"/>
              <a:sym typeface="Ea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269859" y="218927"/>
            <a:ext cx="2604281" cy="527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500"/>
              <a:buFont typeface="Eater"/>
              <a:buNone/>
            </a:pPr>
            <a:r>
              <a:rPr b="1" lang="en" sz="4500">
                <a:solidFill>
                  <a:srgbClr val="00B050"/>
                </a:solidFill>
                <a:latin typeface="Eater"/>
                <a:ea typeface="Eater"/>
                <a:cs typeface="Eater"/>
                <a:sym typeface="Eater"/>
              </a:rPr>
              <a:t>Bonus</a:t>
            </a:r>
            <a:endParaRPr b="1" sz="4500">
              <a:solidFill>
                <a:srgbClr val="00B050"/>
              </a:solidFill>
              <a:latin typeface="Eater"/>
              <a:ea typeface="Eater"/>
              <a:cs typeface="Eater"/>
              <a:sym typeface="Eater"/>
            </a:endParaRPr>
          </a:p>
        </p:txBody>
      </p:sp>
      <p:sp>
        <p:nvSpPr>
          <p:cNvPr id="158" name="Google Shape;158;p30"/>
          <p:cNvSpPr txBox="1"/>
          <p:nvPr/>
        </p:nvSpPr>
        <p:spPr>
          <a:xfrm>
            <a:off x="0" y="1011600"/>
            <a:ext cx="9144000" cy="4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400"/>
              <a:buFont typeface="Eater"/>
              <a:buChar char="●"/>
            </a:pPr>
            <a:r>
              <a:rPr b="1" lang="en" sz="2400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Cursor changes on selection of plant, becomes the image of the plant</a:t>
            </a:r>
            <a:endParaRPr b="1" sz="2400">
              <a:solidFill>
                <a:srgbClr val="548135"/>
              </a:solidFill>
              <a:latin typeface="Eater"/>
              <a:ea typeface="Eater"/>
              <a:cs typeface="Eater"/>
              <a:sym typeface="Eater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400"/>
              <a:buFont typeface="Eater"/>
              <a:buChar char="●"/>
            </a:pPr>
            <a:r>
              <a:rPr b="1" lang="en" sz="2400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Music tunes to liven up gaming experience</a:t>
            </a:r>
            <a:endParaRPr b="1" sz="2400">
              <a:solidFill>
                <a:srgbClr val="548135"/>
              </a:solidFill>
              <a:latin typeface="Eater"/>
              <a:ea typeface="Eater"/>
              <a:cs typeface="Eater"/>
              <a:sym typeface="Eater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400"/>
              <a:buFont typeface="Eater"/>
              <a:buChar char="●"/>
            </a:pPr>
            <a:r>
              <a:rPr b="1" lang="en" sz="2400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Special attention paid to memory aspects: Too many objects will still move smoothly due to careful memory organisation</a:t>
            </a:r>
            <a:endParaRPr b="1" sz="2400">
              <a:solidFill>
                <a:srgbClr val="548135"/>
              </a:solidFill>
              <a:latin typeface="Eater"/>
              <a:ea typeface="Eater"/>
              <a:cs typeface="Eater"/>
              <a:sym typeface="Eater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400"/>
              <a:buFont typeface="Eater"/>
              <a:buChar char="●"/>
            </a:pPr>
            <a:r>
              <a:rPr b="1" lang="en" sz="2400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Smooth animations</a:t>
            </a:r>
            <a:endParaRPr b="1" sz="2400">
              <a:solidFill>
                <a:srgbClr val="548135"/>
              </a:solidFill>
              <a:latin typeface="Eater"/>
              <a:ea typeface="Eater"/>
              <a:cs typeface="Eater"/>
              <a:sym typeface="Eater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400"/>
              <a:buFont typeface="Eater"/>
              <a:buChar char="●"/>
            </a:pPr>
            <a:r>
              <a:rPr b="1" lang="en" sz="2400">
                <a:solidFill>
                  <a:srgbClr val="548135"/>
                </a:solidFill>
                <a:latin typeface="Eater"/>
                <a:ea typeface="Eater"/>
                <a:cs typeface="Eater"/>
                <a:sym typeface="Eater"/>
              </a:rPr>
              <a:t>High quality graphics</a:t>
            </a:r>
            <a:endParaRPr b="1" sz="2400">
              <a:solidFill>
                <a:srgbClr val="548135"/>
              </a:solidFill>
              <a:latin typeface="Eater"/>
              <a:ea typeface="Eater"/>
              <a:cs typeface="Eater"/>
              <a:sym typeface="Ea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741126" y="489139"/>
            <a:ext cx="6623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0400"/>
              <a:buFont typeface="Eater"/>
              <a:buNone/>
            </a:pPr>
            <a:r>
              <a:rPr b="1" lang="en" sz="10400">
                <a:solidFill>
                  <a:srgbClr val="00B050"/>
                </a:solidFill>
                <a:latin typeface="Eater"/>
                <a:ea typeface="Eater"/>
                <a:cs typeface="Eater"/>
                <a:sym typeface="Eater"/>
              </a:rPr>
              <a:t>Thank You</a:t>
            </a:r>
            <a:endParaRPr b="1" sz="10400">
              <a:solidFill>
                <a:srgbClr val="00B050"/>
              </a:solidFill>
              <a:latin typeface="Eater"/>
              <a:ea typeface="Eater"/>
              <a:cs typeface="Eater"/>
              <a:sym typeface="Ea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