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qWGCN1B+2W5YIIwATrIo8VwA1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31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037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3975299" y="45184"/>
            <a:ext cx="1041301" cy="1052386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Traffic Speed in NYC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151266" y="93020"/>
            <a:ext cx="1041301" cy="956715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Central Park Weather Data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537249" y="93020"/>
            <a:ext cx="1041301" cy="956715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NYC Speed Limits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47469" y="3802472"/>
            <a:ext cx="2020855" cy="68764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8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Using HMR, combine the initially merged datasets with the Speed Limit set.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47470" y="2631654"/>
            <a:ext cx="2020855" cy="68764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8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Using Hive, merge the Traffic Speed and the Weather datasets.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47468" y="4857565"/>
            <a:ext cx="2020855" cy="68764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800"/>
            </a:pPr>
            <a:r>
              <a:rPr lang="en-US" sz="1200" dirty="0">
                <a:latin typeface="Calibri"/>
                <a:cs typeface="Calibri"/>
                <a:sym typeface="Calibri"/>
              </a:rPr>
              <a:t>Using Hive/Impala, analyze the merged dataset and find trends.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47472" y="6019860"/>
            <a:ext cx="2020855" cy="687649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800"/>
            </a:pPr>
            <a:r>
              <a:rPr lang="en-US" sz="1200" b="1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Conclude where police officers need to be placed to catch speeding violators in NYC.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47471" y="1520787"/>
            <a:ext cx="2020855" cy="68764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Clean each dataset using HMR.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Straight Arrow Connector 118"/>
          <p:cNvCxnSpPr>
            <a:stCxn id="59" idx="2"/>
            <a:endCxn id="56" idx="0"/>
          </p:cNvCxnSpPr>
          <p:nvPr/>
        </p:nvCxnSpPr>
        <p:spPr>
          <a:xfrm flipH="1">
            <a:off x="6057898" y="2208436"/>
            <a:ext cx="1" cy="42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6" idx="2"/>
            <a:endCxn id="55" idx="0"/>
          </p:cNvCxnSpPr>
          <p:nvPr/>
        </p:nvCxnSpPr>
        <p:spPr>
          <a:xfrm flipH="1">
            <a:off x="6057897" y="3319303"/>
            <a:ext cx="1" cy="48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55" idx="2"/>
            <a:endCxn id="57" idx="0"/>
          </p:cNvCxnSpPr>
          <p:nvPr/>
        </p:nvCxnSpPr>
        <p:spPr>
          <a:xfrm flipH="1">
            <a:off x="6057896" y="4490121"/>
            <a:ext cx="1" cy="36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57" idx="2"/>
            <a:endCxn id="58" idx="0"/>
          </p:cNvCxnSpPr>
          <p:nvPr/>
        </p:nvCxnSpPr>
        <p:spPr>
          <a:xfrm>
            <a:off x="6057896" y="5545214"/>
            <a:ext cx="4" cy="47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03" idx="5"/>
            <a:endCxn id="59" idx="0"/>
          </p:cNvCxnSpPr>
          <p:nvPr/>
        </p:nvCxnSpPr>
        <p:spPr>
          <a:xfrm>
            <a:off x="4864105" y="943452"/>
            <a:ext cx="1193794" cy="57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4" idx="3"/>
            <a:endCxn id="59" idx="0"/>
          </p:cNvCxnSpPr>
          <p:nvPr/>
        </p:nvCxnSpPr>
        <p:spPr>
          <a:xfrm flipH="1">
            <a:off x="6057899" y="909627"/>
            <a:ext cx="1245862" cy="61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5" idx="4"/>
            <a:endCxn id="59" idx="0"/>
          </p:cNvCxnSpPr>
          <p:nvPr/>
        </p:nvCxnSpPr>
        <p:spPr>
          <a:xfrm flipH="1">
            <a:off x="6057899" y="1049735"/>
            <a:ext cx="1" cy="47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4" y="33233"/>
            <a:ext cx="4230991" cy="67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5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70858" y="159823"/>
            <a:ext cx="2029200" cy="1540800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HDFS- raw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70842" y="3214224"/>
            <a:ext cx="2029200" cy="1540800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MapReduce- data cleaning and 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9286233" y="3361949"/>
            <a:ext cx="2029200" cy="1540800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recommended products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009700" y="280049"/>
            <a:ext cx="2029200" cy="1540800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Spark MLlib (e.g. KNN, Clustering)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"/>
          <p:cNvCxnSpPr>
            <a:stCxn id="84" idx="4"/>
            <a:endCxn id="85" idx="0"/>
          </p:cNvCxnSpPr>
          <p:nvPr/>
        </p:nvCxnSpPr>
        <p:spPr>
          <a:xfrm>
            <a:off x="1185458" y="1700623"/>
            <a:ext cx="0" cy="15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9" name="Google Shape;89;p1"/>
          <p:cNvCxnSpPr>
            <a:stCxn id="85" idx="6"/>
            <a:endCxn id="90" idx="2"/>
          </p:cNvCxnSpPr>
          <p:nvPr/>
        </p:nvCxnSpPr>
        <p:spPr>
          <a:xfrm>
            <a:off x="2200042" y="3984624"/>
            <a:ext cx="809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1" name="Google Shape;91;p1"/>
          <p:cNvCxnSpPr>
            <a:stCxn id="92" idx="4"/>
            <a:endCxn id="93" idx="0"/>
          </p:cNvCxnSpPr>
          <p:nvPr/>
        </p:nvCxnSpPr>
        <p:spPr>
          <a:xfrm flipH="1">
            <a:off x="6863286" y="1820848"/>
            <a:ext cx="18300" cy="154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4" name="Google Shape;94;p1"/>
          <p:cNvCxnSpPr>
            <a:stCxn id="90" idx="0"/>
            <a:endCxn id="87" idx="4"/>
          </p:cNvCxnSpPr>
          <p:nvPr/>
        </p:nvCxnSpPr>
        <p:spPr>
          <a:xfrm rot="10800000">
            <a:off x="4024296" y="1820723"/>
            <a:ext cx="0" cy="139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" name="Google Shape;90;p1"/>
          <p:cNvSpPr/>
          <p:nvPr/>
        </p:nvSpPr>
        <p:spPr>
          <a:xfrm>
            <a:off x="3009696" y="3214223"/>
            <a:ext cx="2029200" cy="1540800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HDFS- save clean and structured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866986" y="280048"/>
            <a:ext cx="2029200" cy="1540800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relation between #1 and #3 datasets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"/>
          <p:cNvCxnSpPr>
            <a:stCxn id="87" idx="6"/>
            <a:endCxn id="92" idx="2"/>
          </p:cNvCxnSpPr>
          <p:nvPr/>
        </p:nvCxnSpPr>
        <p:spPr>
          <a:xfrm>
            <a:off x="5038900" y="1050449"/>
            <a:ext cx="82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1"/>
          <p:cNvCxnSpPr>
            <a:stCxn id="93" idx="6"/>
            <a:endCxn id="86" idx="2"/>
          </p:cNvCxnSpPr>
          <p:nvPr/>
        </p:nvCxnSpPr>
        <p:spPr>
          <a:xfrm>
            <a:off x="7877738" y="4132347"/>
            <a:ext cx="140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3" name="Google Shape;93;p1"/>
          <p:cNvSpPr/>
          <p:nvPr/>
        </p:nvSpPr>
        <p:spPr>
          <a:xfrm>
            <a:off x="5848538" y="3361947"/>
            <a:ext cx="2029200" cy="1540800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MapReduce- Collaborative Filtering with Amazon Reviews data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286233" y="280049"/>
            <a:ext cx="2029200" cy="1540800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Compare results with test data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"/>
          <p:cNvCxnSpPr>
            <a:stCxn id="86" idx="0"/>
            <a:endCxn id="97" idx="4"/>
          </p:cNvCxnSpPr>
          <p:nvPr/>
        </p:nvCxnSpPr>
        <p:spPr>
          <a:xfrm rot="10800000">
            <a:off x="10300833" y="1820849"/>
            <a:ext cx="0" cy="154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118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</dc:creator>
  <cp:lastModifiedBy>Roni</cp:lastModifiedBy>
  <cp:revision>9</cp:revision>
  <dcterms:modified xsi:type="dcterms:W3CDTF">2019-12-01T16:30:33Z</dcterms:modified>
</cp:coreProperties>
</file>