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2332154-B720-4E65-B158-3282666279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CF2FD5-5750-4EA2-A3A2-7B772DD8CD44}" type="datetimeFigureOut">
              <a:rPr lang="en-US" smtClean="0"/>
              <a:t>6/11/17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Decorators </a:t>
            </a:r>
            <a:r>
              <a:rPr lang="en-US" dirty="0" smtClean="0"/>
              <a:t>for </a:t>
            </a: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Uri Goren,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Aspect </a:t>
            </a:r>
            <a:r>
              <a:rPr lang="en-US" dirty="0" smtClean="0"/>
              <a:t>Oriented Programming (A</a:t>
            </a:r>
            <a:r>
              <a:rPr lang="en-US" dirty="0" smtClean="0"/>
              <a:t>OP)</a:t>
            </a:r>
            <a:endParaRPr lang="en-US" dirty="0" smtClean="0"/>
          </a:p>
          <a:p>
            <a:r>
              <a:rPr lang="en-US" dirty="0" smtClean="0"/>
              <a:t>Writing Decorators in python</a:t>
            </a:r>
          </a:p>
          <a:p>
            <a:r>
              <a:rPr lang="en-US" dirty="0" smtClean="0"/>
              <a:t>Useful </a:t>
            </a:r>
            <a:r>
              <a:rPr lang="en-US" dirty="0" smtClean="0"/>
              <a:t>applications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0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paradigm for minimizing Cross-cutting concerns (CCC)</a:t>
            </a:r>
          </a:p>
          <a:p>
            <a:r>
              <a:rPr lang="en-US" dirty="0" smtClean="0"/>
              <a:t>One Aspect, handles One CCC</a:t>
            </a:r>
          </a:p>
          <a:p>
            <a:r>
              <a:rPr lang="en-US" dirty="0" smtClean="0"/>
              <a:t>Example CCCs: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other </a:t>
            </a:r>
            <a:r>
              <a:rPr lang="en-US" dirty="0" err="1" smtClean="0"/>
              <a:t>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notation for aspects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 smtClean="0"/>
              <a:t># - Attributes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Java - Annotations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33289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Shot 2017-06-11 at 12.31.39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76800"/>
            <a:ext cx="3771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AOP is enabled in python with decorators</a:t>
            </a:r>
          </a:p>
          <a:p>
            <a:pPr marL="0" indent="0">
              <a:buNone/>
            </a:pPr>
            <a:r>
              <a:rPr lang="en-US" dirty="0" smtClean="0"/>
              <a:t>Flask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dirty="0" smtClean="0"/>
              <a:t>flask </a:t>
            </a:r>
            <a:r>
              <a:rPr lang="en-US" b="1" dirty="0"/>
              <a:t>import </a:t>
            </a:r>
            <a:r>
              <a:rPr lang="en-US" dirty="0" smtClean="0"/>
              <a:t>Flask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app</a:t>
            </a:r>
            <a:r>
              <a:rPr lang="en-US" dirty="0" smtClean="0"/>
              <a:t> = Flask(“</a:t>
            </a:r>
            <a:r>
              <a:rPr lang="en-US" dirty="0" err="1" smtClean="0"/>
              <a:t>myServer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 smtClean="0"/>
              <a:t>(“/”)</a:t>
            </a:r>
            <a:br>
              <a:rPr lang="en-US" dirty="0" smtClean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smtClean="0">
                <a:effectLst/>
              </a:rPr>
              <a:t>root</a:t>
            </a:r>
            <a:r>
              <a:rPr lang="en-US" dirty="0" smtClean="0"/>
              <a:t>():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return </a:t>
            </a:r>
            <a:r>
              <a:rPr lang="en-US" dirty="0" smtClean="0"/>
              <a:t>“</a:t>
            </a:r>
            <a:r>
              <a:rPr lang="en-US" dirty="0" smtClean="0"/>
              <a:t>Hello World”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2971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considered hard to grasp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are they ?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callable that </a:t>
            </a:r>
            <a:r>
              <a:rPr lang="en-US" dirty="0" smtClean="0"/>
              <a:t>takes </a:t>
            </a:r>
            <a:r>
              <a:rPr lang="en-US" dirty="0"/>
              <a:t>another callable </a:t>
            </a:r>
            <a:r>
              <a:rPr lang="en-US" dirty="0" smtClean="0"/>
              <a:t>as a parameters and </a:t>
            </a:r>
            <a:r>
              <a:rPr lang="en-US" dirty="0" smtClean="0"/>
              <a:t>returns a </a:t>
            </a:r>
            <a:r>
              <a:rPr lang="en-US" dirty="0"/>
              <a:t>wrapped </a:t>
            </a:r>
            <a:r>
              <a:rPr lang="en-US" dirty="0" smtClean="0"/>
              <a:t>callable (</a:t>
            </a:r>
            <a:r>
              <a:rPr lang="en-US" dirty="0" smtClean="0"/>
              <a:t>?</a:t>
            </a:r>
            <a:r>
              <a:rPr lang="en-US" dirty="0" smtClean="0"/>
              <a:t>??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See Example for logging….</a:t>
            </a:r>
          </a:p>
        </p:txBody>
      </p:sp>
    </p:spTree>
    <p:extLst>
      <p:ext uri="{BB962C8B-B14F-4D97-AF65-F5344CB8AC3E}">
        <p14:creationId xmlns:p14="http://schemas.microsoft.com/office/powerpoint/2010/main" val="26572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Logging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Definition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386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log_print</a:t>
            </a:r>
            <a:r>
              <a:rPr lang="en-US" dirty="0" smtClean="0"/>
              <a:t>(f):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</a:t>
            </a:r>
            <a:r>
              <a:rPr lang="en-US" dirty="0" err="1" smtClean="0">
                <a:solidFill>
                  <a:srgbClr val="00B050"/>
                </a:solidFill>
              </a:rPr>
              <a:t>def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new_f</a:t>
            </a:r>
            <a:r>
              <a:rPr lang="en-US" dirty="0" smtClean="0">
                <a:solidFill>
                  <a:srgbClr val="00B050"/>
                </a:solidFill>
              </a:rPr>
              <a:t>(*</a:t>
            </a:r>
            <a:r>
              <a:rPr lang="en-US" dirty="0" err="1" smtClean="0">
                <a:solidFill>
                  <a:srgbClr val="00B050"/>
                </a:solidFill>
              </a:rPr>
              <a:t>arg</a:t>
            </a:r>
            <a:r>
              <a:rPr lang="en-US" dirty="0" smtClean="0">
                <a:solidFill>
                  <a:srgbClr val="00B050"/>
                </a:solidFill>
              </a:rPr>
              <a:t>,**</a:t>
            </a:r>
            <a:r>
              <a:rPr lang="en-US" dirty="0" err="1" smtClean="0">
                <a:solidFill>
                  <a:srgbClr val="00B050"/>
                </a:solidFill>
              </a:rPr>
              <a:t>kvargs</a:t>
            </a:r>
            <a:r>
              <a:rPr lang="en-US" dirty="0" smtClean="0">
                <a:solidFill>
                  <a:srgbClr val="00B05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ret = f(*</a:t>
            </a:r>
            <a:r>
              <a:rPr lang="en-US" dirty="0" err="1" smtClean="0">
                <a:solidFill>
                  <a:srgbClr val="00B050"/>
                </a:solidFill>
              </a:rPr>
              <a:t>arg</a:t>
            </a:r>
            <a:r>
              <a:rPr lang="en-US" dirty="0" smtClean="0">
                <a:solidFill>
                  <a:srgbClr val="00B050"/>
                </a:solidFill>
              </a:rPr>
              <a:t>,**</a:t>
            </a:r>
            <a:r>
              <a:rPr lang="en-US" dirty="0" err="1" smtClean="0">
                <a:solidFill>
                  <a:srgbClr val="00B050"/>
                </a:solidFill>
              </a:rPr>
              <a:t>kvargs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print (ret)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return ret</a:t>
            </a:r>
          </a:p>
          <a:p>
            <a:pPr marL="0" indent="0">
              <a:buNone/>
            </a:pPr>
            <a:r>
              <a:rPr lang="en-US" dirty="0" smtClean="0"/>
              <a:t>     return </a:t>
            </a:r>
            <a:r>
              <a:rPr lang="en-US" dirty="0" err="1" smtClean="0"/>
              <a:t>new_f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Usage</a:t>
            </a:r>
            <a:endParaRPr lang="en-US" u="sng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953000" y="2174875"/>
            <a:ext cx="31242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@ </a:t>
            </a:r>
            <a:r>
              <a:rPr lang="en-US" dirty="0" err="1" smtClean="0">
                <a:solidFill>
                  <a:srgbClr val="00B0F0"/>
                </a:solidFill>
              </a:rPr>
              <a:t>log_print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plus1(v):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v+1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plus1(2)</a:t>
            </a:r>
          </a:p>
          <a:p>
            <a:pPr marL="0" indent="0">
              <a:buNone/>
            </a:pPr>
            <a:r>
              <a:rPr lang="en-US" dirty="0" smtClean="0"/>
              <a:t>#prints </a:t>
            </a:r>
            <a:r>
              <a:rPr lang="en-US" dirty="0" smtClean="0"/>
              <a:t>3 and returns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8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Logging (With a class)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log_print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f):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self.func</a:t>
            </a:r>
            <a:r>
              <a:rPr lang="en-US" dirty="0" smtClean="0"/>
              <a:t> = 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__call__(self,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kvargs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 = </a:t>
            </a:r>
            <a:r>
              <a:rPr lang="en-US" dirty="0" err="1" smtClean="0"/>
              <a:t>self.func</a:t>
            </a:r>
            <a:r>
              <a:rPr lang="en-US" dirty="0" smtClean="0"/>
              <a:t>(*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kvargs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print (ret)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 ret</a:t>
            </a:r>
          </a:p>
        </p:txBody>
      </p:sp>
    </p:spTree>
    <p:extLst>
      <p:ext uri="{BB962C8B-B14F-4D97-AF65-F5344CB8AC3E}">
        <p14:creationId xmlns:p14="http://schemas.microsoft.com/office/powerpoint/2010/main" val="470183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296</TotalTime>
  <Words>265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Decorators for Data Science</vt:lpstr>
      <vt:lpstr>Agenda</vt:lpstr>
      <vt:lpstr>Aspect Oriented Programming</vt:lpstr>
      <vt:lpstr>AOP in other lang</vt:lpstr>
      <vt:lpstr>AOP in python</vt:lpstr>
      <vt:lpstr>Decorators in python</vt:lpstr>
      <vt:lpstr>Simple Logging</vt:lpstr>
      <vt:lpstr>Simple Logging (With a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</dc:title>
  <dc:creator>Uri Goren</dc:creator>
  <cp:lastModifiedBy>Uri Goren</cp:lastModifiedBy>
  <cp:revision>21</cp:revision>
  <dcterms:created xsi:type="dcterms:W3CDTF">2017-05-30T10:10:01Z</dcterms:created>
  <dcterms:modified xsi:type="dcterms:W3CDTF">2017-06-11T13:22:21Z</dcterms:modified>
</cp:coreProperties>
</file>