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x="12188952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0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ai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 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291" y="685800"/>
            <a:ext cx="3502241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479" y="685800"/>
            <a:ext cx="6409677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Conten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291" y="490484"/>
            <a:ext cx="10568865" cy="1515862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291" y="2006346"/>
            <a:ext cx="10568865" cy="4440174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7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17125"/>
            <a:ext cx="10204704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2379216"/>
            <a:ext cx="10204704" cy="418138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8" r:id="rId3"/>
    <p:sldLayoutId id="2147483670" r:id="rId4"/>
    <p:sldLayoutId id="2147483667" r:id="rId5"/>
    <p:sldLayoutId id="2147483671" r:id="rId6"/>
    <p:sldLayoutId id="2147483672" r:id="rId7"/>
    <p:sldLayoutId id="2147483674" r:id="rId8"/>
    <p:sldLayoutId id="2147483675" r:id="rId9"/>
    <p:sldLayoutId id="2147483676" r:id="rId10"/>
    <p:sldLayoutId id="2147483677" r:id="rId11"/>
    <p:sldLayoutId id="2147483649" r:id="rId12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Sanyam Purohit: MCA Student Profile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Source: Sanyam_Purohit_Resume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Frontend: HTML, CSS</a:t>
            </a:r>
          </a:p>
          <a:p>
            <a:pPr algn="l">
              <a:spcAft>
                <a:spcPts val="1000"/>
              </a:spcAft>
              <a:defRPr sz="1800"/>
            </a:pPr>
            <a:r>
              <a:t>Backend: PHP, Java, Python, ASP.NET with C#, Swift</a:t>
            </a:r>
          </a:p>
          <a:p>
            <a:pPr algn="l">
              <a:spcAft>
                <a:spcPts val="1000"/>
              </a:spcAft>
              <a:defRPr sz="1800"/>
            </a:pPr>
            <a:r>
              <a:t>Database: MySql, Oracle, SQL Server</a:t>
            </a:r>
          </a:p>
          <a:p>
            <a:pPr algn="l">
              <a:spcAft>
                <a:spcPts val="1000"/>
              </a:spcAft>
              <a:defRPr sz="1800"/>
            </a:pPr>
            <a:r>
              <a:t>Tools: Visual Studio, Eclipse, XAMPP, Xcode, Android Studio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VASUDHA (Online Society Management System)</a:t>
            </a:r>
          </a:p>
          <a:p>
            <a:pPr algn="l">
              <a:spcAft>
                <a:spcPts val="1000"/>
              </a:spcAft>
              <a:defRPr sz="1800"/>
            </a:pPr>
            <a:r>
              <a:t>ASP.NET (C#) | 2.5 months</a:t>
            </a:r>
          </a:p>
          <a:p>
            <a:pPr algn="l">
              <a:spcAft>
                <a:spcPts val="1000"/>
              </a:spcAft>
              <a:defRPr sz="1800"/>
            </a:pPr>
            <a:r>
              <a:t>Streamlines society operations and member-management communication</a:t>
            </a:r>
          </a:p>
          <a:p>
            <a:pPr algn="l">
              <a:spcAft>
                <a:spcPts val="1000"/>
              </a:spcAft>
              <a:defRPr sz="1800"/>
            </a:pPr>
            <a:r>
              <a:t>GOODKARMA (Micro Donation Platform)</a:t>
            </a:r>
          </a:p>
          <a:p>
            <a:pPr algn="l">
              <a:spcAft>
                <a:spcPts val="1000"/>
              </a:spcAft>
              <a:defRPr sz="1800"/>
            </a:pPr>
            <a:r>
              <a:t>ASP.NET (C#) | 3 months</a:t>
            </a:r>
          </a:p>
          <a:p>
            <a:pPr algn="l">
              <a:spcAft>
                <a:spcPts val="1000"/>
              </a:spcAft>
              <a:defRPr sz="1800"/>
            </a:pPr>
            <a:r>
              <a:t>Features: User authentication, donation tracking, admin/donor roles</a:t>
            </a:r>
          </a:p>
          <a:p>
            <a:pPr algn="l">
              <a:spcAft>
                <a:spcPts val="1000"/>
              </a:spcAft>
              <a:defRPr sz="1800"/>
            </a:pPr>
            <a:r>
              <a:t>Supports transparent micro-donations for social causes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Certifications &amp; Workshops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Certifications &amp; Workshops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5-Day Workshop on Laravel &amp; WordPress: Jan 2025 (LDRP Institute, Prof. Adarsh Patel)</a:t>
            </a:r>
          </a:p>
          <a:p>
            <a:pPr algn="l">
              <a:spcAft>
                <a:spcPts val="1000"/>
              </a:spcAft>
              <a:defRPr sz="1800"/>
            </a:pPr>
            <a:r>
              <a:t>AI for Students – Build Your Own Generative AI Model: Sep 2023 (NXT WAVE/IIT Delhi)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Aspiring developer with strong academic foundation and hands-on project experience.</a:t>
            </a:r>
          </a:p>
          <a:p>
            <a:pPr algn="l">
              <a:spcAft>
                <a:spcPts val="1000"/>
              </a:spcAft>
              <a:defRPr sz="1800"/>
            </a:pPr>
            <a:r>
              <a:t>Demonstrates proficiency in diverse technologies and eagerness for continuous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Contact Information</a:t>
            </a:r>
          </a:p>
          <a:p>
            <a:pPr>
              <a:defRPr sz="1800"/>
            </a:pPr>
            <a:r>
              <a:t>Summary</a:t>
            </a:r>
          </a:p>
          <a:p>
            <a:pPr>
              <a:defRPr sz="1800"/>
            </a:pPr>
            <a:r>
              <a:t>Education</a:t>
            </a:r>
          </a:p>
          <a:p>
            <a:pPr>
              <a:defRPr sz="1800"/>
            </a:pPr>
            <a:r>
              <a:t>Technical Skills</a:t>
            </a:r>
          </a:p>
          <a:p>
            <a:pPr>
              <a:defRPr sz="1800"/>
            </a:pPr>
            <a:r>
              <a:t>Projects</a:t>
            </a:r>
          </a:p>
          <a:p>
            <a:pPr>
              <a:defRPr sz="1800"/>
            </a:pPr>
            <a:r>
              <a:t>Certifications &amp; Workshops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Sabarkantha, Gujarat</a:t>
            </a:r>
          </a:p>
          <a:p>
            <a:pPr algn="l">
              <a:spcAft>
                <a:spcPts val="1000"/>
              </a:spcAft>
              <a:defRPr sz="1800"/>
            </a:pPr>
            <a:r>
              <a:t>purohitsanyam0311@gmail.com</a:t>
            </a:r>
          </a:p>
          <a:p>
            <a:pPr algn="l">
              <a:spcAft>
                <a:spcPts val="1000"/>
              </a:spcAft>
              <a:defRPr sz="1800"/>
            </a:pPr>
            <a:r>
              <a:t>+91 9408814497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Summary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First-year MCA student focused on software development</a:t>
            </a:r>
          </a:p>
          <a:p>
            <a:pPr algn="l">
              <a:spcAft>
                <a:spcPts val="1000"/>
              </a:spcAft>
              <a:defRPr sz="1800"/>
            </a:pPr>
            <a:r>
              <a:t>Strengths in programming, problem-solving, and learning new technologies</a:t>
            </a:r>
          </a:p>
          <a:p>
            <a:pPr algn="l">
              <a:spcAft>
                <a:spcPts val="1000"/>
              </a:spcAft>
              <a:defRPr sz="1800"/>
            </a:pPr>
            <a:r>
              <a:t>Passionate about hands-on projects and real-world applications</a:t>
            </a:r>
          </a:p>
          <a:p>
            <a:pPr algn="l">
              <a:spcAft>
                <a:spcPts val="1000"/>
              </a:spcAft>
              <a:defRPr sz="1800"/>
            </a:pPr>
            <a:r>
              <a:t>Actively seeking growth and contribution opportunities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Education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Master of Computer Applications (MCA): 2024 - Current, Kadi Sarva Vishwavidyalaya (Gujarat)</a:t>
            </a:r>
          </a:p>
          <a:p>
            <a:pPr algn="l">
              <a:spcAft>
                <a:spcPts val="1000"/>
              </a:spcAft>
              <a:defRPr sz="1800"/>
            </a:pPr>
            <a:r>
              <a:t>Bachelor of Computer Applications (BCA): 2021 - 2024, HNGU (Gujarat), CGPA: 9.28</a:t>
            </a:r>
          </a:p>
          <a:p>
            <a:pPr algn="l">
              <a:spcAft>
                <a:spcPts val="1000"/>
              </a:spcAft>
              <a:defRPr sz="1800"/>
            </a:pPr>
            <a:r>
              <a:t>Higher Secondary (XII): 2020 - 2021, GHSEB (Gujarat), Percentage: 83.57%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Technical Skills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EE0834-CC23-43E5-9706-A0904E3410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Franklin Gothic Book</vt:lpstr>
      <vt:lpstr>Crop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cp:lastModifiedBy>Sanyam Purohit</cp:lastModifiedBy>
  <cp:revision>6</cp:revision>
  <dcterms:created xsi:type="dcterms:W3CDTF">2023-08-29T05:40:47Z</dcterms:created>
  <dcterms:modified xsi:type="dcterms:W3CDTF">2025-04-26T17:01:35Z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