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svg" ContentType="image/sv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8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062889-3E5E-FD3F-1CB3-2BF820BF3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37B75C5-E44F-0CBD-3D53-76C2AD566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81952F-DE8D-827A-A1E3-DFF730768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7D07BB9-B15B-F183-00B3-F744B3CAD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62C3008-F90D-439A-3DFE-CEF4F34E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6255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0E63B6B-639F-7B93-2C25-7FC493C08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AE6D8D6-04A3-06C0-170B-D863840D8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1AC416-4B90-F5E6-9106-88D610C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EB51841-3D96-9641-C03A-E42FE960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338CB4F-7255-8C0F-4ED3-A267EE2D9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876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C577DD49-4B19-2946-DF4F-66CF80B8E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9614A36-779D-8C17-FACA-023FBE2909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4C0659-0176-2B23-DB93-8ECB377B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957FF8-B95F-7F1C-0B04-D86A367C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DC0EA7E-5B13-A760-FEF0-C64355A2A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306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D08BE5-265E-9A06-D12E-4FB45DA0B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6A98DA-7299-F9BD-66AC-C13D1C94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6A5D208-69F3-01DC-9277-E4B0B1BB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F96854-04CA-0286-3FD4-DAD3826AD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E3E6D0-B2DF-6A61-A498-82183F78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40423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BEE512-4FA0-5BE3-15BF-9AED563D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94BBCE-F8BA-9911-2138-268ED725F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FF100DA-AAF0-C952-8738-22BC56E0D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802800-A2AC-4CA0-28DB-2620D373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A6038EC-FFBB-B2DE-2D00-041A3E010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7740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E7784C3-543D-419E-3E64-5705D2E4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8DE3967-C311-A9D8-DDC5-DE7C6B4C8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F4E32D-6040-8FA6-E370-67274189E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8549693-9CF7-B52B-C72B-19217308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35E83E5-ED6C-2862-2336-A7785097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90E6809-08B0-A0FE-F9B2-AFFFDC41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5177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CDDF36-D501-180E-D141-10D233D7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6644972-6821-EDEE-5492-B5BBD162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C78B839-E208-62AE-C00A-E0EA29B038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67A209F4-E39E-BC0F-5CCB-E02AA053C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B64A2DF-310B-795B-A27B-41551E7C0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77EFAE75-8AF8-C5FB-3908-461CDF50B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B29C9CF-CC57-BA21-0A2B-1FC863C8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060F6C4-4E3A-EAED-B783-498C3B49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182982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1CCA09-C934-9722-DB90-5DDB99A2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B2B8D77-F9AD-59DC-AB7F-E84F6C0D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C414505-1C76-C6BE-2613-129F6704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2F758AF-B797-C516-922C-F05EF165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92872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F187442-5A91-3AB4-8DAF-D1ADD4C8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CAF9896B-9164-C656-2F01-512A8DDA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1563683-C154-F2A5-C4EC-B865790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9234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691D75-5D58-3D2A-FAB6-923700D6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10E835A-93E4-4EE4-72C9-ABBD64D05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1552473-0ECA-1E34-5527-06BC69F7B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754E4C6-EE5F-FBFB-ABCD-D8FE2A58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9A43632-9C5D-CB18-7F2D-0BBE0FB48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96D7DC1-BCDD-C23D-67A2-07902508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07378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70669A-1C92-39A0-9AE3-01C6F4CA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41FBEEA-4133-3903-E7F4-9AA0713CE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6D782DA-ADE0-BC9A-43E7-72851565F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4439888-CE9B-2353-9808-776E068B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4DDE6E2-B6C8-1FB4-488F-0499BD268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D7C634C-A762-C228-440B-17F2E584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43247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60BDFEF-98E9-3BC7-F7FA-105BB0B7A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0A530E4-F1F1-D395-80F3-1FA2D29EC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506E2-F0B7-B5E7-C818-20194B3BC7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D1057C-F025-4595-A5A6-7FDAD5B87F70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F1F13FA-1121-B2A5-CF6E-01A16835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10F8D60-CEC0-FE71-0212-4EA4113FF2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9218F3-AE41-4648-8100-9135BEEBC5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65832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="" xmlns:a16="http://schemas.microsoft.com/office/drawing/2014/main" id="{55666830-9A19-4E01-8505-D6C7F9AC566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Sample being pipetted into a petri dish">
            <a:extLst>
              <a:ext uri="{FF2B5EF4-FFF2-40B4-BE49-F238E27FC236}">
                <a16:creationId xmlns="" xmlns:a16="http://schemas.microsoft.com/office/drawing/2014/main" id="{08B5FC1B-E988-F71C-F49F-C0CD712F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5" r="5953" b="-2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40" name="Freeform: Shape 39">
            <a:extLst>
              <a:ext uri="{FF2B5EF4-FFF2-40B4-BE49-F238E27FC236}">
                <a16:creationId xmlns="" xmlns:a16="http://schemas.microsoft.com/office/drawing/2014/main" id="{AE9FC877-7FB6-4D22-9988-35420644E20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7" name="Freeform: Shape 36">
            <a:extLst>
              <a:ext uri="{FF2B5EF4-FFF2-40B4-BE49-F238E27FC236}">
                <a16:creationId xmlns="" xmlns:a16="http://schemas.microsoft.com/office/drawing/2014/main" id="{E41809D1-F12E-46BB-B804-5F209D325E8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D165C8-2326-4874-F5D2-ADFF8C1DA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SQL </a:t>
            </a:r>
            <a:r>
              <a:rPr lang="en-US" sz="4800" dirty="0" smtClean="0"/>
              <a:t>IPL 2024 </a:t>
            </a:r>
            <a:r>
              <a:rPr lang="en-US" sz="4800" dirty="0"/>
              <a:t>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A8188E8-9F40-68A4-CC44-26B92CE9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459458"/>
            <a:ext cx="4445391" cy="2180493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🏏 </a:t>
            </a:r>
            <a:r>
              <a:rPr lang="en-US" sz="1800" b="1" dirty="0" smtClean="0"/>
              <a:t>Welcome to IPL 2024 SQL Analytics Showdown!</a:t>
            </a:r>
          </a:p>
          <a:p>
            <a:r>
              <a:rPr lang="en-US" sz="1800" b="1" dirty="0" smtClean="0"/>
              <a:t>Powered by Data | Driven by Stats | Presented by </a:t>
            </a:r>
            <a:r>
              <a:rPr lang="en-US" sz="1800" b="1" dirty="0" err="1" smtClean="0"/>
              <a:t>Sanyam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Pareek</a:t>
            </a:r>
            <a:r>
              <a:rPr lang="en-US" sz="1800" b="1" dirty="0" smtClean="0"/>
              <a:t> </a:t>
            </a:r>
          </a:p>
          <a:p>
            <a:r>
              <a:rPr lang="en-US" sz="1800" dirty="0" smtClean="0"/>
              <a:t/>
            </a:r>
            <a:br>
              <a:rPr lang="en-US" sz="1800" dirty="0" smtClean="0"/>
            </a:br>
            <a:r>
              <a:rPr lang="en-US" sz="1800" dirty="0" smtClean="0"/>
              <a:t>🔥 Get ready for a thrilling match between SQL Queries and IPL Insights!</a:t>
            </a:r>
          </a:p>
          <a:p>
            <a:pPr algn="l"/>
            <a:endParaRPr lang="en-US" sz="1700" dirty="0"/>
          </a:p>
        </p:txBody>
      </p:sp>
      <p:sp>
        <p:nvSpPr>
          <p:cNvPr id="39" name="Rectangle 38">
            <a:extLst>
              <a:ext uri="{FF2B5EF4-FFF2-40B4-BE49-F238E27FC236}">
                <a16:creationId xmlns=""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51518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="" xmlns:a16="http://schemas.microsoft.com/office/drawing/2014/main" id="{2111B97A-2FB0-4625-8C2E-CDCB1AF683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B83D307E-DF68-43F8-97CE-0AAE950A712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30" name="Straight Connector 29">
              <a:extLst>
                <a:ext uri="{FF2B5EF4-FFF2-40B4-BE49-F238E27FC236}">
                  <a16:creationId xmlns="" xmlns:a16="http://schemas.microsoft.com/office/drawing/2014/main" id="{5546E3D2-37BF-4528-9851-2B2F628234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752A0C69-DC4E-4FC0-843C-BAA27B3A56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8ED94938-268E-4C0A-A08A-B3980C78BAE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F061BF-1969-3B2E-18D9-B9AB7044C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492" y="4471262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dirty="0"/>
              <a:t>Database Schema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B37CCD0-4297-1FD3-08D3-6877979A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635" y="607423"/>
            <a:ext cx="4516880" cy="35144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67F3A38A-DB10-999E-2527-EA0F84224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4" y="455126"/>
            <a:ext cx="3735438" cy="345569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49847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="" xmlns:a16="http://schemas.microsoft.com/office/drawing/2014/main" id="{74751229-0244-4FBB-BED1-407467F4C95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129535B-3CEB-E5DD-FB35-9285241C9939}"/>
              </a:ext>
            </a:extLst>
          </p:cNvPr>
          <p:cNvSpPr txBox="1"/>
          <p:nvPr/>
        </p:nvSpPr>
        <p:spPr>
          <a:xfrm>
            <a:off x="2197101" y="735283"/>
            <a:ext cx="4978399" cy="316504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                             SQL Query &amp; Results</a:t>
            </a:r>
          </a:p>
        </p:txBody>
      </p:sp>
      <p:pic>
        <p:nvPicPr>
          <p:cNvPr id="44" name="Graphic 43" descr="Database">
            <a:extLst>
              <a:ext uri="{FF2B5EF4-FFF2-40B4-BE49-F238E27FC236}">
                <a16:creationId xmlns="" xmlns:a16="http://schemas.microsoft.com/office/drawing/2014/main" id="{4EFC488D-B977-406A-61BB-B3A84A3A0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46" name="Graphic 45" descr="Database">
            <a:extLst>
              <a:ext uri="{FF2B5EF4-FFF2-40B4-BE49-F238E27FC236}">
                <a16:creationId xmlns="" xmlns:a16="http://schemas.microsoft.com/office/drawing/2014/main" id="{BF444B8A-ED2D-46FF-8326-1BDC636FE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63540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3B53BA7-D551-D404-C290-73BE4F79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80443EE2-2FAF-EA90-A4E0-908607500CCA}"/>
              </a:ext>
            </a:extLst>
          </p:cNvPr>
          <p:cNvSpPr txBox="1"/>
          <p:nvPr/>
        </p:nvSpPr>
        <p:spPr>
          <a:xfrm>
            <a:off x="2845783" y="263996"/>
            <a:ext cx="7620000" cy="954107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sz="2400" b="1" dirty="0"/>
              <a:t>Question_1. </a:t>
            </a:r>
            <a:r>
              <a:rPr lang="en-US" sz="2800" b="1" dirty="0" smtClean="0"/>
              <a:t>list all matched played at the venue = “Mumbai</a:t>
            </a:r>
            <a:r>
              <a:rPr lang="en-US" b="1" dirty="0" smtClean="0"/>
              <a:t>”.</a:t>
            </a:r>
            <a:endParaRPr lang="en-US" b="1" dirty="0"/>
          </a:p>
        </p:txBody>
      </p:sp>
      <p:pic>
        <p:nvPicPr>
          <p:cNvPr id="6" name="Picture 5" descr="A screen shot of a computer">
            <a:extLst>
              <a:ext uri="{FF2B5EF4-FFF2-40B4-BE49-F238E27FC236}">
                <a16:creationId xmlns="" xmlns:a16="http://schemas.microsoft.com/office/drawing/2014/main" id="{4AB5AF69-35D1-76BD-5926-8ADB5D1B7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56" y="2089612"/>
            <a:ext cx="6431061" cy="141324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="" xmlns:a16="http://schemas.microsoft.com/office/drawing/2014/main" id="{17AF1DD9-8B4D-631D-F045-F1D20E12C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27" y="3488788"/>
            <a:ext cx="6226198" cy="282838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53319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E152CB1-C317-FAA8-B859-0A05FBE1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DA60C47-9F76-46D7-9D57-E0C7BA42B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 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DA5B724-A11F-B191-EE28-A129F24908B1}"/>
              </a:ext>
            </a:extLst>
          </p:cNvPr>
          <p:cNvSpPr txBox="1"/>
          <p:nvPr/>
        </p:nvSpPr>
        <p:spPr>
          <a:xfrm>
            <a:off x="7178596" y="679730"/>
            <a:ext cx="4475848" cy="378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Question </a:t>
            </a:r>
            <a:r>
              <a:rPr lang="en-US" sz="6000" b="1" dirty="0" smtClean="0">
                <a:latin typeface="+mj-lt"/>
                <a:ea typeface="+mj-ea"/>
                <a:cs typeface="+mj-cs"/>
              </a:rPr>
              <a:t>2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How many matches did each team play as team1 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smtClean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9413ED5-9ED4-4772-BCE4-2BCAE6B12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9E3AECB-B37D-1A48-398E-99CC53EBE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889" y="427088"/>
            <a:ext cx="4403188" cy="31883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D58E517-9CCB-8685-FE47-A59C06579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05" y="3896751"/>
            <a:ext cx="5127395" cy="19902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CF143E5-57C3-46A3-91A2-EDAA7A8E6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6682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BD9B2F6-B305-3A46-DD79-A4E5FBC17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DA60C47-9F76-46D7-9D57-E0C7BA42B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22BA5862-E5E1-96F0-02A0-5D4E814CB368}"/>
              </a:ext>
            </a:extLst>
          </p:cNvPr>
          <p:cNvSpPr txBox="1"/>
          <p:nvPr/>
        </p:nvSpPr>
        <p:spPr>
          <a:xfrm>
            <a:off x="7178596" y="679730"/>
            <a:ext cx="4475848" cy="378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Question </a:t>
            </a:r>
            <a:r>
              <a:rPr lang="en-US" sz="6000" b="1" dirty="0" smtClean="0">
                <a:latin typeface="+mj-lt"/>
                <a:ea typeface="+mj-ea"/>
                <a:cs typeface="+mj-cs"/>
              </a:rPr>
              <a:t>3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Which team won the most matches ?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 smtClean="0">
                <a:latin typeface="+mj-lt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000" b="1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9413ED5-9ED4-4772-BCE4-2BCAE6B12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3CE7969-0559-997E-EF9A-4340C5102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612" y="422031"/>
            <a:ext cx="3207434" cy="2897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7C02CF2-158A-2916-866C-F1764873D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23" y="3924887"/>
            <a:ext cx="5233182" cy="20066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CF143E5-57C3-46A3-91A2-EDAA7A8E6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017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AF0F546-C515-82F5-09ED-06F2E2C5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2DA60C47-9F76-46D7-9D57-E0C7BA42B81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D38E61F2-C371-4B5B-A0EC-A0908C91C80A}"/>
              </a:ext>
            </a:extLst>
          </p:cNvPr>
          <p:cNvSpPr txBox="1"/>
          <p:nvPr/>
        </p:nvSpPr>
        <p:spPr>
          <a:xfrm>
            <a:off x="7178596" y="679730"/>
            <a:ext cx="4475848" cy="378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Question 4 </a:t>
            </a:r>
            <a:endParaRPr lang="en-US" sz="6000" b="1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Find the total runs scored by each team ?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99413ED5-9ED4-4772-BCE4-2BCAE6B12E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 rot="16200000">
            <a:off x="2365538" y="385757"/>
            <a:ext cx="1715478" cy="64465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="" xmlns:a16="http://schemas.microsoft.com/office/drawing/2014/main" id="{04357C93-F0CB-4A1C-8F77-4E906378981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733413" y="269325"/>
            <a:ext cx="5591744" cy="617193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8A9CEC7-EC9E-44EF-70C4-1C28C8208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649" y="90207"/>
            <a:ext cx="3713871" cy="3346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A6AE00E2-3246-F80A-C804-D37070B91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05" y="3601329"/>
            <a:ext cx="5127395" cy="25603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6CF143E5-57C3-46A3-91A2-EDAA7A8E6A7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600543" y="2754068"/>
            <a:ext cx="149016" cy="170992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5278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F8FC705-F581-6B92-9394-3AF63A93D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9FF82ADA-0D38-3983-4561-F4FCE2816EA6}"/>
              </a:ext>
            </a:extLst>
          </p:cNvPr>
          <p:cNvSpPr txBox="1"/>
          <p:nvPr/>
        </p:nvSpPr>
        <p:spPr>
          <a:xfrm>
            <a:off x="7234867" y="609392"/>
            <a:ext cx="4475848" cy="37870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+mj-lt"/>
                <a:ea typeface="+mj-ea"/>
                <a:cs typeface="+mj-cs"/>
              </a:rPr>
              <a:t>Question 5 </a:t>
            </a:r>
            <a:endParaRPr lang="en-US" b="1" dirty="0" smtClean="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smtClean="0">
                <a:latin typeface="+mj-lt"/>
                <a:ea typeface="+mj-ea"/>
                <a:cs typeface="+mj-cs"/>
              </a:rPr>
              <a:t>join matches and deliveries to get total runs in each match with team names</a:t>
            </a:r>
            <a:endParaRPr lang="en-US" sz="2800" b="1" dirty="0"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64153D3-F0E4-8D3A-DA68-88EAB434E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129" y="323557"/>
            <a:ext cx="4620104" cy="33059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937A20DE-41EC-B203-09CF-A410EF479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87" y="4079631"/>
            <a:ext cx="5595862" cy="2239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399770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53E282F-BB41-99CF-6350-6AD76E427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="" xmlns:a16="http://schemas.microsoft.com/office/drawing/2014/main" id="{EDDBB197-D710-4A4F-A9CA-FD2177498B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75D1CFA-2CDB-4B64-BD9F-85744E8DA12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✔ What I Achieved</a:t>
            </a:r>
            <a:r>
              <a:rPr lang="en-US" sz="20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b="1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Built a structured IPL database with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 relational tables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sz="16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matches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deliveries</a:t>
            </a: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Wrote advanced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SQL queries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using </a:t>
            </a:r>
            <a:r>
              <a:rPr lang="en-US" sz="16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GROUP BY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JOIN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dirty="0" smtClean="0">
                <a:solidFill>
                  <a:schemeClr val="tx1"/>
                </a:solidFill>
                <a:latin typeface="Arial Unicode MS" pitchFamily="34" charset="-128"/>
                <a:cs typeface="Arial" pitchFamily="34" charset="0"/>
              </a:rPr>
              <a:t>WHERE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and aggregation functions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Demonstrated an </a:t>
            </a:r>
            <a:r>
              <a:rPr lang="en-US" sz="1600" b="1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end-to-end sports analytics workflow</a:t>
            </a:r>
            <a:r>
              <a:rPr lang="en-US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using real IPL 2024 data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6279587E-BEAB-85AC-4E20-F38C72C47000}"/>
              </a:ext>
            </a:extLst>
          </p:cNvPr>
          <p:cNvSpPr txBox="1"/>
          <p:nvPr/>
        </p:nvSpPr>
        <p:spPr>
          <a:xfrm>
            <a:off x="875010" y="2477953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3" indent="-228600">
              <a:lnSpc>
                <a:spcPct val="90000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endParaRPr lang="en-US" sz="1400" b="0" i="0" dirty="0">
              <a:solidFill>
                <a:schemeClr val="tx2"/>
              </a:solidFill>
              <a:effectLst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25EE5136-01F1-466C-962D-BA9B4C6757A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E11D3AD4-AF9B-4EB5-8C7B-C45D173B4B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15102EBE-A80F-4CFF-B1DD-941EF9728B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EC18CE1F-9DF1-47AF-9E66-6CE348AC23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5BD26A8C-8D1D-41E6-A71E-FE9AC75F3F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Database">
            <a:extLst>
              <a:ext uri="{FF2B5EF4-FFF2-40B4-BE49-F238E27FC236}">
                <a16:creationId xmlns="" xmlns:a16="http://schemas.microsoft.com/office/drawing/2014/main" id="{60850EE3-47B5-EA72-C290-B3FE9B8DB3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96948" y="3981158"/>
            <a:ext cx="7554351" cy="2108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✔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Business Impact / Insights</a:t>
            </a:r>
            <a:r>
              <a:rPr lang="en-US" sz="2000" b="1" dirty="0" smtClean="0">
                <a:latin typeface="Arial" pitchFamily="34" charset="0"/>
                <a:cs typeface="Arial" pitchFamily="34" charset="0"/>
              </a:rPr>
              <a:t>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300" b="1" dirty="0" smtClean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Identified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top batsmen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by total runs and sixes (e.g., Player X with 30 sixes)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Analyzed team performance across venues using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pivot tables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(e.g., MI won 5 times in Mumbai)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600" dirty="0" smtClean="0">
                <a:latin typeface="Arial" pitchFamily="34" charset="0"/>
                <a:cs typeface="Arial" pitchFamily="34" charset="0"/>
              </a:rPr>
              <a:t>Discovered match trends like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highest scoring matches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and </a:t>
            </a:r>
            <a:r>
              <a:rPr lang="en-US" sz="1600" b="1" dirty="0" smtClean="0">
                <a:latin typeface="Arial" pitchFamily="34" charset="0"/>
                <a:cs typeface="Arial" pitchFamily="34" charset="0"/>
              </a:rPr>
              <a:t>venue-based performance</a:t>
            </a:r>
            <a:endParaRPr lang="en-US" sz="1600" dirty="0" smtClean="0"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2166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193</Words>
  <Application>Microsoft Office PowerPoint</Application>
  <PresentationFormat>Custom</PresentationFormat>
  <Paragraphs>28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SQL IPL 2024 Analysis Project</vt:lpstr>
      <vt:lpstr>Database Schema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IPL 2024 Analysis Project</dc:title>
  <dc:creator>sumit ghanghas</dc:creator>
  <cp:lastModifiedBy>hp</cp:lastModifiedBy>
  <cp:revision>9</cp:revision>
  <dcterms:created xsi:type="dcterms:W3CDTF">2025-04-15T18:56:06Z</dcterms:created>
  <dcterms:modified xsi:type="dcterms:W3CDTF">2025-05-14T07:24:55Z</dcterms:modified>
</cp:coreProperties>
</file>