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258" r:id="rId3"/>
    <p:sldId id="259" r:id="rId4"/>
    <p:sldId id="257" r:id="rId5"/>
    <p:sldId id="265" r:id="rId6"/>
    <p:sldId id="269" r:id="rId7"/>
    <p:sldId id="262" r:id="rId8"/>
    <p:sldId id="267" r:id="rId9"/>
    <p:sldId id="271" r:id="rId10"/>
    <p:sldId id="260" r:id="rId11"/>
    <p:sldId id="270" r:id="rId12"/>
    <p:sldId id="261" r:id="rId13"/>
    <p:sldId id="279" r:id="rId14"/>
    <p:sldId id="280" r:id="rId15"/>
    <p:sldId id="278" r:id="rId16"/>
  </p:sldIdLst>
  <p:sldSz cx="12192000" cy="6858000"/>
  <p:notesSz cx="6858000" cy="9144000"/>
  <p:embeddedFontLst>
    <p:embeddedFont>
      <p:font typeface="Alex Brush" panose="020B0604020202020204" charset="0"/>
      <p:regular r:id="rId18"/>
    </p:embeddedFont>
    <p:embeddedFont>
      <p:font typeface="Barlow Condensed" panose="00000506000000000000" pitchFamily="2" charset="0"/>
      <p:regular r:id="rId19"/>
      <p:bold r:id="rId20"/>
      <p:italic r:id="rId21"/>
      <p:boldItalic r:id="rId22"/>
    </p:embeddedFont>
    <p:embeddedFont>
      <p:font typeface="Brush Script MT" panose="03060802040406070304" pitchFamily="66" charset="0"/>
      <p:italic r:id="rId23"/>
    </p:embeddedFont>
    <p:embeddedFont>
      <p:font typeface="Calibri" panose="020F0502020204030204" pitchFamily="34" charset="0"/>
      <p:regular r:id="rId24"/>
      <p:bold r:id="rId25"/>
      <p:italic r:id="rId26"/>
      <p:boldItalic r:id="rId27"/>
    </p:embeddedFont>
    <p:embeddedFont>
      <p:font typeface="Coming Soon" panose="020B0604020202020204" charset="0"/>
      <p:regular r:id="rId28"/>
    </p:embeddedFont>
    <p:embeddedFont>
      <p:font typeface="Dekko" panose="020B0604020202020204" charset="0"/>
      <p:regular r:id="rId29"/>
    </p:embeddedFont>
    <p:embeddedFont>
      <p:font typeface="Gochi Hand" panose="020B0604020202020204" charset="0"/>
      <p:regular r:id="rId30"/>
    </p:embeddedFont>
    <p:embeddedFont>
      <p:font typeface="Montserrat" panose="00000500000000000000" pitchFamily="2" charset="0"/>
      <p:regular r:id="rId31"/>
      <p:bold r:id="rId32"/>
      <p:italic r:id="rId33"/>
      <p:boldItalic r:id="rId34"/>
    </p:embeddedFont>
    <p:embeddedFont>
      <p:font typeface="Roboto" panose="02000000000000000000" pitchFamily="2"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946"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9465d8eb03_0_1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9465d8eb03_0_1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9465d8eb03_0_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9465d8eb03_0_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9469d1dc32_16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9469d1dc32_16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g9465d8eb03_0_1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8" name="Google Shape;988;g9465d8eb03_0_1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9465d8eb03_0_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9465d8eb03_0_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1267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g9465d8eb03_0_1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8" name="Google Shape;988;g9465d8eb03_0_1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2503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9465d8eb03_0_1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9465d8eb03_0_1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9465d8eb03_0_1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9465d8eb03_0_1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9465d8eb03_0_1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9465d8eb03_0_1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9465d8eb03_0_1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9465d8eb03_0_1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9465d8eb03_0_1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9465d8eb03_0_1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9465d8eb03_0_1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9465d8eb03_0_1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9465d8eb03_0_1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 name="Google Shape;1107;g9465d8eb03_0_1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9465d8eb03_0_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9465d8eb03_0_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p:cSld name="CUSTOM">
    <p:spTree>
      <p:nvGrpSpPr>
        <p:cNvPr id="1" name="Shape 24"/>
        <p:cNvGrpSpPr/>
        <p:nvPr/>
      </p:nvGrpSpPr>
      <p:grpSpPr>
        <a:xfrm>
          <a:off x="0" y="0"/>
          <a:ext cx="0" cy="0"/>
          <a:chOff x="0" y="0"/>
          <a:chExt cx="0" cy="0"/>
        </a:xfrm>
      </p:grpSpPr>
      <p:sp>
        <p:nvSpPr>
          <p:cNvPr id="25" name="Google Shape;25;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2"/>
          <p:cNvSpPr/>
          <p:nvPr/>
        </p:nvSpPr>
        <p:spPr>
          <a:xfrm rot="-5400000">
            <a:off x="6512940"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7" name="Google Shape;27;p2"/>
          <p:cNvGrpSpPr/>
          <p:nvPr/>
        </p:nvGrpSpPr>
        <p:grpSpPr>
          <a:xfrm flipH="1">
            <a:off x="8059613" y="5477249"/>
            <a:ext cx="2647715" cy="1380558"/>
            <a:chOff x="6820732" y="5542304"/>
            <a:chExt cx="2647715" cy="1274400"/>
          </a:xfrm>
        </p:grpSpPr>
        <p:sp>
          <p:nvSpPr>
            <p:cNvPr id="28" name="Google Shape;28;p2"/>
            <p:cNvSpPr/>
            <p:nvPr/>
          </p:nvSpPr>
          <p:spPr>
            <a:xfrm rot="-5400000">
              <a:off x="7154902" y="5930804"/>
              <a:ext cx="1274400" cy="497400"/>
            </a:xfrm>
            <a:prstGeom prst="chevron">
              <a:avLst>
                <a:gd name="adj" fmla="val 21001"/>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2"/>
            <p:cNvSpPr/>
            <p:nvPr/>
          </p:nvSpPr>
          <p:spPr>
            <a:xfrm rot="-5400000">
              <a:off x="7836278" y="5930804"/>
              <a:ext cx="1274400" cy="497400"/>
            </a:xfrm>
            <a:prstGeom prst="chevron">
              <a:avLst>
                <a:gd name="adj" fmla="val 21001"/>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30;p2"/>
            <p:cNvSpPr/>
            <p:nvPr/>
          </p:nvSpPr>
          <p:spPr>
            <a:xfrm rot="-5400000">
              <a:off x="8582547" y="5930804"/>
              <a:ext cx="1274400" cy="497400"/>
            </a:xfrm>
            <a:prstGeom prst="chevron">
              <a:avLst>
                <a:gd name="adj" fmla="val 21001"/>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 name="Google Shape;31;p2"/>
            <p:cNvSpPr/>
            <p:nvPr/>
          </p:nvSpPr>
          <p:spPr>
            <a:xfrm rot="-5400000">
              <a:off x="6432232" y="5930804"/>
              <a:ext cx="1274400" cy="497400"/>
            </a:xfrm>
            <a:prstGeom prst="chevron">
              <a:avLst>
                <a:gd name="adj" fmla="val 21001"/>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2" name="Google Shape;32;p2"/>
          <p:cNvSpPr/>
          <p:nvPr/>
        </p:nvSpPr>
        <p:spPr>
          <a:xfrm rot="5400000">
            <a:off x="10690239" y="707962"/>
            <a:ext cx="1085400" cy="483600"/>
          </a:xfrm>
          <a:prstGeom prst="round2SameRect">
            <a:avLst>
              <a:gd name="adj1" fmla="val 29260"/>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 name="Google Shape;33;p2"/>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 name="Google Shape;34;p2"/>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35;p2"/>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36;p2"/>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 name="Google Shape;37;p2"/>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 name="Google Shape;38;p2"/>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9" name="Google Shape;39;p2" descr="A picture containing drawing&#10;&#10;Description automatically generated"/>
          <p:cNvPicPr preferRelativeResize="0"/>
          <p:nvPr/>
        </p:nvPicPr>
        <p:blipFill rotWithShape="1">
          <a:blip r:embed="rId2">
            <a:alphaModFix amt="14000"/>
          </a:blip>
          <a:srcRect/>
          <a:stretch/>
        </p:blipFill>
        <p:spPr>
          <a:xfrm>
            <a:off x="6621947" y="386549"/>
            <a:ext cx="4215167" cy="5858763"/>
          </a:xfrm>
          <a:prstGeom prst="rect">
            <a:avLst/>
          </a:prstGeom>
          <a:noFill/>
          <a:ln>
            <a:noFill/>
          </a:ln>
        </p:spPr>
      </p:pic>
      <p:sp>
        <p:nvSpPr>
          <p:cNvPr id="40" name="Google Shape;40;p2"/>
          <p:cNvSpPr txBox="1">
            <a:spLocks noGrp="1"/>
          </p:cNvSpPr>
          <p:nvPr>
            <p:ph type="subTitle" idx="1"/>
          </p:nvPr>
        </p:nvSpPr>
        <p:spPr>
          <a:xfrm rot="-274435">
            <a:off x="1771662" y="2268757"/>
            <a:ext cx="2874153" cy="1056967"/>
          </a:xfrm>
          <a:prstGeom prst="rect">
            <a:avLst/>
          </a:prstGeom>
        </p:spPr>
        <p:txBody>
          <a:bodyPr spcFirstLastPara="1" wrap="square" lIns="121900" tIns="121900" rIns="121900" bIns="121900" anchor="t" anchorCtr="0">
            <a:noAutofit/>
          </a:bodyPr>
          <a:lstStyle>
            <a:lvl1pPr lvl="0" algn="ctr" rtl="0">
              <a:lnSpc>
                <a:spcPct val="100000"/>
              </a:lnSpc>
              <a:spcBef>
                <a:spcPts val="0"/>
              </a:spcBef>
              <a:spcAft>
                <a:spcPts val="0"/>
              </a:spcAft>
              <a:buClr>
                <a:schemeClr val="dk1"/>
              </a:buClr>
              <a:buSzPts val="3700"/>
              <a:buNone/>
              <a:defRPr sz="3700">
                <a:solidFill>
                  <a:schemeClr val="dk1"/>
                </a:solidFill>
              </a:defRPr>
            </a:lvl1pPr>
            <a:lvl2pPr lvl="1" algn="ctr" rtl="0">
              <a:lnSpc>
                <a:spcPct val="100000"/>
              </a:lnSpc>
              <a:spcBef>
                <a:spcPts val="0"/>
              </a:spcBef>
              <a:spcAft>
                <a:spcPts val="0"/>
              </a:spcAft>
              <a:buClr>
                <a:schemeClr val="dk1"/>
              </a:buClr>
              <a:buSzPts val="3700"/>
              <a:buNone/>
              <a:defRPr sz="3700">
                <a:solidFill>
                  <a:schemeClr val="dk1"/>
                </a:solidFill>
              </a:defRPr>
            </a:lvl2pPr>
            <a:lvl3pPr lvl="2" algn="ctr" rtl="0">
              <a:lnSpc>
                <a:spcPct val="100000"/>
              </a:lnSpc>
              <a:spcBef>
                <a:spcPts val="0"/>
              </a:spcBef>
              <a:spcAft>
                <a:spcPts val="0"/>
              </a:spcAft>
              <a:buClr>
                <a:schemeClr val="dk1"/>
              </a:buClr>
              <a:buSzPts val="3700"/>
              <a:buNone/>
              <a:defRPr sz="3700">
                <a:solidFill>
                  <a:schemeClr val="dk1"/>
                </a:solidFill>
              </a:defRPr>
            </a:lvl3pPr>
            <a:lvl4pPr lvl="3" algn="ctr" rtl="0">
              <a:lnSpc>
                <a:spcPct val="100000"/>
              </a:lnSpc>
              <a:spcBef>
                <a:spcPts val="0"/>
              </a:spcBef>
              <a:spcAft>
                <a:spcPts val="0"/>
              </a:spcAft>
              <a:buClr>
                <a:schemeClr val="dk1"/>
              </a:buClr>
              <a:buSzPts val="3700"/>
              <a:buNone/>
              <a:defRPr sz="3700">
                <a:solidFill>
                  <a:schemeClr val="dk1"/>
                </a:solidFill>
              </a:defRPr>
            </a:lvl4pPr>
            <a:lvl5pPr lvl="4" algn="ctr" rtl="0">
              <a:lnSpc>
                <a:spcPct val="100000"/>
              </a:lnSpc>
              <a:spcBef>
                <a:spcPts val="0"/>
              </a:spcBef>
              <a:spcAft>
                <a:spcPts val="0"/>
              </a:spcAft>
              <a:buClr>
                <a:schemeClr val="dk1"/>
              </a:buClr>
              <a:buSzPts val="3700"/>
              <a:buNone/>
              <a:defRPr sz="3700">
                <a:solidFill>
                  <a:schemeClr val="dk1"/>
                </a:solidFill>
              </a:defRPr>
            </a:lvl5pPr>
            <a:lvl6pPr lvl="5" algn="ctr" rtl="0">
              <a:lnSpc>
                <a:spcPct val="100000"/>
              </a:lnSpc>
              <a:spcBef>
                <a:spcPts val="0"/>
              </a:spcBef>
              <a:spcAft>
                <a:spcPts val="0"/>
              </a:spcAft>
              <a:buClr>
                <a:schemeClr val="dk1"/>
              </a:buClr>
              <a:buSzPts val="3700"/>
              <a:buNone/>
              <a:defRPr sz="3700">
                <a:solidFill>
                  <a:schemeClr val="dk1"/>
                </a:solidFill>
              </a:defRPr>
            </a:lvl6pPr>
            <a:lvl7pPr lvl="6" algn="ctr" rtl="0">
              <a:lnSpc>
                <a:spcPct val="100000"/>
              </a:lnSpc>
              <a:spcBef>
                <a:spcPts val="0"/>
              </a:spcBef>
              <a:spcAft>
                <a:spcPts val="0"/>
              </a:spcAft>
              <a:buClr>
                <a:schemeClr val="dk1"/>
              </a:buClr>
              <a:buSzPts val="3700"/>
              <a:buNone/>
              <a:defRPr sz="3700">
                <a:solidFill>
                  <a:schemeClr val="dk1"/>
                </a:solidFill>
              </a:defRPr>
            </a:lvl7pPr>
            <a:lvl8pPr lvl="7" algn="ctr" rtl="0">
              <a:lnSpc>
                <a:spcPct val="100000"/>
              </a:lnSpc>
              <a:spcBef>
                <a:spcPts val="0"/>
              </a:spcBef>
              <a:spcAft>
                <a:spcPts val="0"/>
              </a:spcAft>
              <a:buClr>
                <a:schemeClr val="dk1"/>
              </a:buClr>
              <a:buSzPts val="3700"/>
              <a:buNone/>
              <a:defRPr sz="3700">
                <a:solidFill>
                  <a:schemeClr val="dk1"/>
                </a:solidFill>
              </a:defRPr>
            </a:lvl8pPr>
            <a:lvl9pPr lvl="8" algn="ctr" rtl="0">
              <a:lnSpc>
                <a:spcPct val="100000"/>
              </a:lnSpc>
              <a:spcBef>
                <a:spcPts val="0"/>
              </a:spcBef>
              <a:spcAft>
                <a:spcPts val="0"/>
              </a:spcAft>
              <a:buClr>
                <a:schemeClr val="dk1"/>
              </a:buClr>
              <a:buSzPts val="3700"/>
              <a:buNone/>
              <a:defRPr sz="3700">
                <a:solidFill>
                  <a:schemeClr val="dk1"/>
                </a:solidFill>
              </a:defRPr>
            </a:lvl9pPr>
          </a:lstStyle>
          <a:p>
            <a:endParaRPr/>
          </a:p>
        </p:txBody>
      </p:sp>
      <p:sp>
        <p:nvSpPr>
          <p:cNvPr id="41" name="Google Shape;41;p2"/>
          <p:cNvSpPr txBox="1"/>
          <p:nvPr/>
        </p:nvSpPr>
        <p:spPr>
          <a:xfrm rot="5400000">
            <a:off x="10716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A</a:t>
            </a:r>
            <a:endParaRPr sz="1600">
              <a:solidFill>
                <a:srgbClr val="FFFFFF"/>
              </a:solidFill>
              <a:latin typeface="Dekko"/>
              <a:ea typeface="Dekko"/>
              <a:cs typeface="Dekko"/>
              <a:sym typeface="Dekko"/>
            </a:endParaRPr>
          </a:p>
        </p:txBody>
      </p:sp>
      <p:sp>
        <p:nvSpPr>
          <p:cNvPr id="42" name="Google Shape;42;p2"/>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B</a:t>
            </a:r>
            <a:endParaRPr sz="1600">
              <a:solidFill>
                <a:srgbClr val="FFFFFF"/>
              </a:solidFill>
              <a:latin typeface="Dekko"/>
              <a:ea typeface="Dekko"/>
              <a:cs typeface="Dekko"/>
              <a:sym typeface="Dekko"/>
            </a:endParaRPr>
          </a:p>
        </p:txBody>
      </p:sp>
      <p:sp>
        <p:nvSpPr>
          <p:cNvPr id="43" name="Google Shape;43;p2"/>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C</a:t>
            </a:r>
            <a:endParaRPr sz="1600">
              <a:solidFill>
                <a:srgbClr val="FFFFFF"/>
              </a:solidFill>
              <a:latin typeface="Dekko"/>
              <a:ea typeface="Dekko"/>
              <a:cs typeface="Dekko"/>
              <a:sym typeface="Dekko"/>
            </a:endParaRPr>
          </a:p>
        </p:txBody>
      </p:sp>
      <p:sp>
        <p:nvSpPr>
          <p:cNvPr id="44" name="Google Shape;44;p2"/>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D</a:t>
            </a:r>
            <a:endParaRPr sz="1600">
              <a:solidFill>
                <a:srgbClr val="FFFFFF"/>
              </a:solidFill>
              <a:latin typeface="Dekko"/>
              <a:ea typeface="Dekko"/>
              <a:cs typeface="Dekko"/>
              <a:sym typeface="Dekko"/>
            </a:endParaRPr>
          </a:p>
        </p:txBody>
      </p:sp>
      <p:grpSp>
        <p:nvGrpSpPr>
          <p:cNvPr id="45" name="Google Shape;45;p2"/>
          <p:cNvGrpSpPr/>
          <p:nvPr/>
        </p:nvGrpSpPr>
        <p:grpSpPr>
          <a:xfrm>
            <a:off x="5711068" y="542747"/>
            <a:ext cx="814200" cy="5409787"/>
            <a:chOff x="5669772" y="784614"/>
            <a:chExt cx="814200" cy="5409787"/>
          </a:xfrm>
        </p:grpSpPr>
        <p:sp>
          <p:nvSpPr>
            <p:cNvPr id="46" name="Google Shape;46;p2"/>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 name="Google Shape;47;p2"/>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 name="Google Shape;48;p2"/>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 name="Google Shape;51;p2"/>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 name="Google Shape;52;p2"/>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2"/>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6" name="Google Shape;56;p2"/>
          <p:cNvSpPr txBox="1">
            <a:spLocks noGrp="1"/>
          </p:cNvSpPr>
          <p:nvPr>
            <p:ph type="ctrTitle"/>
          </p:nvPr>
        </p:nvSpPr>
        <p:spPr>
          <a:xfrm>
            <a:off x="6599325" y="884375"/>
            <a:ext cx="4215300" cy="524700"/>
          </a:xfrm>
          <a:prstGeom prst="rect">
            <a:avLst/>
          </a:prstGeom>
        </p:spPr>
        <p:txBody>
          <a:bodyPr spcFirstLastPara="1" wrap="square" lIns="121900" tIns="121900" rIns="121900" bIns="121900"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7" name="Google Shape;57;p2"/>
          <p:cNvSpPr txBox="1">
            <a:spLocks noGrp="1"/>
          </p:cNvSpPr>
          <p:nvPr>
            <p:ph type="body" idx="2"/>
          </p:nvPr>
        </p:nvSpPr>
        <p:spPr>
          <a:xfrm>
            <a:off x="65871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2 midle">
  <p:cSld name="CUSTOM_10_1_2">
    <p:spTree>
      <p:nvGrpSpPr>
        <p:cNvPr id="1" name="Shape 511"/>
        <p:cNvGrpSpPr/>
        <p:nvPr/>
      </p:nvGrpSpPr>
      <p:grpSpPr>
        <a:xfrm>
          <a:off x="0" y="0"/>
          <a:ext cx="0" cy="0"/>
          <a:chOff x="0" y="0"/>
          <a:chExt cx="0" cy="0"/>
        </a:xfrm>
      </p:grpSpPr>
      <p:sp>
        <p:nvSpPr>
          <p:cNvPr id="512" name="Google Shape;512;p15"/>
          <p:cNvSpPr/>
          <p:nvPr/>
        </p:nvSpPr>
        <p:spPr>
          <a:xfrm rot="-5400000" flipH="1">
            <a:off x="464102" y="707962"/>
            <a:ext cx="1085400" cy="483600"/>
          </a:xfrm>
          <a:prstGeom prst="round2SameRect">
            <a:avLst>
              <a:gd name="adj1" fmla="val 29260"/>
              <a:gd name="adj2" fmla="val 0"/>
            </a:avLst>
          </a:prstGeom>
          <a:solidFill>
            <a:schemeClr val="accent3"/>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3" name="Google Shape;513;p15"/>
          <p:cNvSpPr txBox="1"/>
          <p:nvPr/>
        </p:nvSpPr>
        <p:spPr>
          <a:xfrm rot="-5400000">
            <a:off x="429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A</a:t>
            </a:r>
            <a:endParaRPr sz="1600">
              <a:solidFill>
                <a:srgbClr val="FFFFFF"/>
              </a:solidFill>
              <a:latin typeface="Dekko"/>
              <a:ea typeface="Dekko"/>
              <a:cs typeface="Dekko"/>
              <a:sym typeface="Dekko"/>
            </a:endParaRPr>
          </a:p>
        </p:txBody>
      </p:sp>
      <p:sp>
        <p:nvSpPr>
          <p:cNvPr id="514" name="Google Shape;514;p15"/>
          <p:cNvSpPr/>
          <p:nvPr/>
        </p:nvSpPr>
        <p:spPr>
          <a:xfrm rot="5400000" flipH="1">
            <a:off x="2372231" y="5918832"/>
            <a:ext cx="1380600" cy="497400"/>
          </a:xfrm>
          <a:prstGeom prst="chevron">
            <a:avLst>
              <a:gd name="adj" fmla="val 21001"/>
            </a:avLst>
          </a:prstGeom>
          <a:solidFill>
            <a:schemeClr val="accent5"/>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5" name="Google Shape;515;p15"/>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6" name="Google Shape;516;p15"/>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7" name="Google Shape;517;p15"/>
          <p:cNvSpPr/>
          <p:nvPr/>
        </p:nvSpPr>
        <p:spPr>
          <a:xfrm rot="5400000" flipH="1">
            <a:off x="3122788" y="5918832"/>
            <a:ext cx="1380600" cy="497400"/>
          </a:xfrm>
          <a:prstGeom prst="chevron">
            <a:avLst>
              <a:gd name="adj" fmla="val 21001"/>
            </a:avLst>
          </a:prstGeom>
          <a:solidFill>
            <a:schemeClr val="accent6"/>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1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19" name="Google Shape;519;p15"/>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a:ea typeface="Calibri"/>
              <a:cs typeface="Calibri"/>
              <a:sym typeface="Calibri"/>
            </a:endParaRPr>
          </a:p>
        </p:txBody>
      </p:sp>
      <p:sp>
        <p:nvSpPr>
          <p:cNvPr id="520" name="Google Shape;520;p15"/>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1" name="Google Shape;521;p15"/>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2" name="Google Shape;522;p15"/>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3" name="Google Shape;523;p15"/>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4" name="Google Shape;524;p15"/>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5" name="Google Shape;525;p15"/>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6" name="Google Shape;526;p15"/>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7" name="Google Shape;527;p15"/>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528" name="Google Shape;528;p15" descr="A picture containing drawing&#10;&#10;Description automatically generated"/>
          <p:cNvPicPr preferRelativeResize="0"/>
          <p:nvPr/>
        </p:nvPicPr>
        <p:blipFill rotWithShape="1">
          <a:blip r:embed="rId2">
            <a:alphaModFix amt="14000"/>
          </a:blip>
          <a:srcRect/>
          <a:stretch/>
        </p:blipFill>
        <p:spPr>
          <a:xfrm>
            <a:off x="6621947" y="386549"/>
            <a:ext cx="4215167" cy="5858763"/>
          </a:xfrm>
          <a:prstGeom prst="rect">
            <a:avLst/>
          </a:prstGeom>
          <a:noFill/>
          <a:ln>
            <a:noFill/>
          </a:ln>
        </p:spPr>
      </p:pic>
      <p:sp>
        <p:nvSpPr>
          <p:cNvPr id="529" name="Google Shape;529;p15"/>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530" name="Google Shape;530;p15" descr="A picture containing drawing&#10;&#10;Description automatically generated"/>
          <p:cNvPicPr preferRelativeResize="0"/>
          <p:nvPr/>
        </p:nvPicPr>
        <p:blipFill rotWithShape="1">
          <a:blip r:embed="rId2">
            <a:alphaModFix amt="14000"/>
          </a:blip>
          <a:srcRect/>
          <a:stretch/>
        </p:blipFill>
        <p:spPr>
          <a:xfrm>
            <a:off x="1417732" y="374751"/>
            <a:ext cx="4215167" cy="5858763"/>
          </a:xfrm>
          <a:prstGeom prst="rect">
            <a:avLst/>
          </a:prstGeom>
          <a:noFill/>
          <a:ln>
            <a:noFill/>
          </a:ln>
        </p:spPr>
      </p:pic>
      <p:grpSp>
        <p:nvGrpSpPr>
          <p:cNvPr id="531" name="Google Shape;531;p15"/>
          <p:cNvGrpSpPr/>
          <p:nvPr/>
        </p:nvGrpSpPr>
        <p:grpSpPr>
          <a:xfrm>
            <a:off x="5711068" y="542747"/>
            <a:ext cx="814200" cy="5409787"/>
            <a:chOff x="5669772" y="784614"/>
            <a:chExt cx="814200" cy="5409787"/>
          </a:xfrm>
        </p:grpSpPr>
        <p:sp>
          <p:nvSpPr>
            <p:cNvPr id="532" name="Google Shape;532;p15"/>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3" name="Google Shape;533;p15"/>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4" name="Google Shape;534;p15"/>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5" name="Google Shape;535;p15"/>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6" name="Google Shape;536;p15"/>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7" name="Google Shape;537;p15"/>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8" name="Google Shape;538;p15"/>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9" name="Google Shape;539;p15"/>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0" name="Google Shape;540;p15"/>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1" name="Google Shape;541;p15"/>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42" name="Google Shape;542;p15"/>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B</a:t>
            </a:r>
            <a:endParaRPr sz="1600">
              <a:solidFill>
                <a:srgbClr val="FFFFFF"/>
              </a:solidFill>
              <a:latin typeface="Dekko"/>
              <a:ea typeface="Dekko"/>
              <a:cs typeface="Dekko"/>
              <a:sym typeface="Dekko"/>
            </a:endParaRPr>
          </a:p>
        </p:txBody>
      </p:sp>
      <p:sp>
        <p:nvSpPr>
          <p:cNvPr id="543" name="Google Shape;543;p15"/>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C</a:t>
            </a:r>
            <a:endParaRPr sz="1600">
              <a:solidFill>
                <a:srgbClr val="FFFFFF"/>
              </a:solidFill>
              <a:latin typeface="Dekko"/>
              <a:ea typeface="Dekko"/>
              <a:cs typeface="Dekko"/>
              <a:sym typeface="Dekko"/>
            </a:endParaRPr>
          </a:p>
        </p:txBody>
      </p:sp>
      <p:sp>
        <p:nvSpPr>
          <p:cNvPr id="544" name="Google Shape;544;p15"/>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D</a:t>
            </a:r>
            <a:endParaRPr sz="1600">
              <a:solidFill>
                <a:srgbClr val="FFFFFF"/>
              </a:solidFill>
              <a:latin typeface="Dekko"/>
              <a:ea typeface="Dekko"/>
              <a:cs typeface="Dekko"/>
              <a:sym typeface="Dekko"/>
            </a:endParaRPr>
          </a:p>
        </p:txBody>
      </p:sp>
      <p:sp>
        <p:nvSpPr>
          <p:cNvPr id="545" name="Google Shape;545;p15"/>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rPr>
              <a:t>DATE:</a:t>
            </a:r>
            <a:endParaRPr sz="1200">
              <a:solidFill>
                <a:schemeClr val="dk1"/>
              </a:solidFill>
            </a:endParaRPr>
          </a:p>
        </p:txBody>
      </p:sp>
      <p:sp>
        <p:nvSpPr>
          <p:cNvPr id="546" name="Google Shape;546;p15"/>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rPr>
              <a:t>DATE:</a:t>
            </a:r>
            <a:endParaRPr sz="1200">
              <a:solidFill>
                <a:schemeClr val="dk1"/>
              </a:solidFill>
            </a:endParaRPr>
          </a:p>
        </p:txBody>
      </p:sp>
      <p:sp>
        <p:nvSpPr>
          <p:cNvPr id="547" name="Google Shape;547;p15"/>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548" name="Google Shape;548;p15"/>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9" name="Google Shape;549;p15"/>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3">
  <p:cSld name="CUSTOM_10_1_1">
    <p:spTree>
      <p:nvGrpSpPr>
        <p:cNvPr id="1" name="Shape 550"/>
        <p:cNvGrpSpPr/>
        <p:nvPr/>
      </p:nvGrpSpPr>
      <p:grpSpPr>
        <a:xfrm>
          <a:off x="0" y="0"/>
          <a:ext cx="0" cy="0"/>
          <a:chOff x="0" y="0"/>
          <a:chExt cx="0" cy="0"/>
        </a:xfrm>
      </p:grpSpPr>
      <p:sp>
        <p:nvSpPr>
          <p:cNvPr id="551" name="Google Shape;551;p16"/>
          <p:cNvSpPr/>
          <p:nvPr/>
        </p:nvSpPr>
        <p:spPr>
          <a:xfrm rot="-5400000" flipH="1">
            <a:off x="464102" y="707962"/>
            <a:ext cx="1085400" cy="483600"/>
          </a:xfrm>
          <a:prstGeom prst="round2SameRect">
            <a:avLst>
              <a:gd name="adj1" fmla="val 29260"/>
              <a:gd name="adj2" fmla="val 0"/>
            </a:avLst>
          </a:prstGeom>
          <a:solidFill>
            <a:schemeClr val="accent3"/>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2" name="Google Shape;552;p16"/>
          <p:cNvSpPr/>
          <p:nvPr/>
        </p:nvSpPr>
        <p:spPr>
          <a:xfrm rot="5400000" flipH="1">
            <a:off x="2372231" y="5918832"/>
            <a:ext cx="1380600" cy="497400"/>
          </a:xfrm>
          <a:prstGeom prst="chevron">
            <a:avLst>
              <a:gd name="adj" fmla="val 21001"/>
            </a:avLst>
          </a:prstGeom>
          <a:solidFill>
            <a:schemeClr val="accent5"/>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3" name="Google Shape;553;p16"/>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4" name="Google Shape;554;p16"/>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5" name="Google Shape;555;p16"/>
          <p:cNvSpPr/>
          <p:nvPr/>
        </p:nvSpPr>
        <p:spPr>
          <a:xfrm rot="5400000" flipH="1">
            <a:off x="3122788" y="5918832"/>
            <a:ext cx="1380600" cy="497400"/>
          </a:xfrm>
          <a:prstGeom prst="chevron">
            <a:avLst>
              <a:gd name="adj" fmla="val 21001"/>
            </a:avLst>
          </a:prstGeom>
          <a:solidFill>
            <a:schemeClr val="accent6"/>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6" name="Google Shape;556;p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7" name="Google Shape;557;p16"/>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a:ea typeface="Calibri"/>
              <a:cs typeface="Calibri"/>
              <a:sym typeface="Calibri"/>
            </a:endParaRPr>
          </a:p>
        </p:txBody>
      </p:sp>
      <p:sp>
        <p:nvSpPr>
          <p:cNvPr id="558" name="Google Shape;558;p16"/>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9" name="Google Shape;559;p16"/>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0" name="Google Shape;560;p16"/>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1" name="Google Shape;561;p16"/>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2" name="Google Shape;562;p16"/>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3" name="Google Shape;563;p16"/>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4" name="Google Shape;564;p16"/>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565" name="Google Shape;565;p16" descr="A picture containing drawing&#10;&#10;Description automatically generated"/>
          <p:cNvPicPr preferRelativeResize="0"/>
          <p:nvPr/>
        </p:nvPicPr>
        <p:blipFill rotWithShape="1">
          <a:blip r:embed="rId2">
            <a:alphaModFix amt="14000"/>
          </a:blip>
          <a:srcRect/>
          <a:stretch/>
        </p:blipFill>
        <p:spPr>
          <a:xfrm>
            <a:off x="6621947" y="386549"/>
            <a:ext cx="4215167" cy="5858763"/>
          </a:xfrm>
          <a:prstGeom prst="rect">
            <a:avLst/>
          </a:prstGeom>
          <a:noFill/>
          <a:ln>
            <a:noFill/>
          </a:ln>
        </p:spPr>
      </p:pic>
      <p:sp>
        <p:nvSpPr>
          <p:cNvPr id="566" name="Google Shape;566;p16"/>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567" name="Google Shape;567;p16" descr="A picture containing drawing&#10;&#10;Description automatically generated"/>
          <p:cNvPicPr preferRelativeResize="0"/>
          <p:nvPr/>
        </p:nvPicPr>
        <p:blipFill rotWithShape="1">
          <a:blip r:embed="rId2">
            <a:alphaModFix amt="14000"/>
          </a:blip>
          <a:srcRect/>
          <a:stretch/>
        </p:blipFill>
        <p:spPr>
          <a:xfrm>
            <a:off x="1417732" y="374751"/>
            <a:ext cx="4215167" cy="5858763"/>
          </a:xfrm>
          <a:prstGeom prst="rect">
            <a:avLst/>
          </a:prstGeom>
          <a:noFill/>
          <a:ln>
            <a:noFill/>
          </a:ln>
        </p:spPr>
      </p:pic>
      <p:grpSp>
        <p:nvGrpSpPr>
          <p:cNvPr id="568" name="Google Shape;568;p16"/>
          <p:cNvGrpSpPr/>
          <p:nvPr/>
        </p:nvGrpSpPr>
        <p:grpSpPr>
          <a:xfrm>
            <a:off x="5711068" y="542747"/>
            <a:ext cx="814200" cy="5409787"/>
            <a:chOff x="5669772" y="784614"/>
            <a:chExt cx="814200" cy="5409787"/>
          </a:xfrm>
        </p:grpSpPr>
        <p:sp>
          <p:nvSpPr>
            <p:cNvPr id="569" name="Google Shape;569;p16"/>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0" name="Google Shape;570;p16"/>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1" name="Google Shape;571;p16"/>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2" name="Google Shape;572;p16"/>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3" name="Google Shape;573;p16"/>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4" name="Google Shape;574;p16"/>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5" name="Google Shape;575;p16"/>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6" name="Google Shape;576;p16"/>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7" name="Google Shape;577;p16"/>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8" name="Google Shape;578;p16"/>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79" name="Google Shape;579;p16"/>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0" name="Google Shape;580;p16"/>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B</a:t>
            </a:r>
            <a:endParaRPr sz="1600">
              <a:solidFill>
                <a:srgbClr val="FFFFFF"/>
              </a:solidFill>
              <a:latin typeface="Dekko"/>
              <a:ea typeface="Dekko"/>
              <a:cs typeface="Dekko"/>
              <a:sym typeface="Dekko"/>
            </a:endParaRPr>
          </a:p>
        </p:txBody>
      </p:sp>
      <p:sp>
        <p:nvSpPr>
          <p:cNvPr id="581" name="Google Shape;581;p16"/>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C</a:t>
            </a:r>
            <a:endParaRPr sz="1600">
              <a:solidFill>
                <a:srgbClr val="FFFFFF"/>
              </a:solidFill>
              <a:latin typeface="Dekko"/>
              <a:ea typeface="Dekko"/>
              <a:cs typeface="Dekko"/>
              <a:sym typeface="Dekko"/>
            </a:endParaRPr>
          </a:p>
        </p:txBody>
      </p:sp>
      <p:sp>
        <p:nvSpPr>
          <p:cNvPr id="582" name="Google Shape;582;p16"/>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D</a:t>
            </a:r>
            <a:endParaRPr sz="1600">
              <a:solidFill>
                <a:srgbClr val="FFFFFF"/>
              </a:solidFill>
              <a:latin typeface="Dekko"/>
              <a:ea typeface="Dekko"/>
              <a:cs typeface="Dekko"/>
              <a:sym typeface="Dekko"/>
            </a:endParaRPr>
          </a:p>
        </p:txBody>
      </p:sp>
      <p:sp>
        <p:nvSpPr>
          <p:cNvPr id="583" name="Google Shape;583;p16"/>
          <p:cNvSpPr txBox="1"/>
          <p:nvPr/>
        </p:nvSpPr>
        <p:spPr>
          <a:xfrm rot="-5400000">
            <a:off x="429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A</a:t>
            </a:r>
            <a:endParaRPr sz="1600">
              <a:solidFill>
                <a:srgbClr val="FFFFFF"/>
              </a:solidFill>
              <a:latin typeface="Dekko"/>
              <a:ea typeface="Dekko"/>
              <a:cs typeface="Dekko"/>
              <a:sym typeface="Dekko"/>
            </a:endParaRPr>
          </a:p>
        </p:txBody>
      </p:sp>
      <p:sp>
        <p:nvSpPr>
          <p:cNvPr id="584" name="Google Shape;584;p16"/>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rPr>
              <a:t>DATE:</a:t>
            </a:r>
            <a:endParaRPr sz="1200">
              <a:solidFill>
                <a:schemeClr val="dk1"/>
              </a:solidFill>
            </a:endParaRPr>
          </a:p>
        </p:txBody>
      </p:sp>
      <p:sp>
        <p:nvSpPr>
          <p:cNvPr id="585" name="Google Shape;585;p16"/>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rPr>
              <a:t>DATE:</a:t>
            </a:r>
            <a:endParaRPr sz="1200">
              <a:solidFill>
                <a:schemeClr val="dk1"/>
              </a:solidFill>
            </a:endParaRPr>
          </a:p>
        </p:txBody>
      </p:sp>
      <p:sp>
        <p:nvSpPr>
          <p:cNvPr id="586" name="Google Shape;586;p16"/>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587" name="Google Shape;587;p16"/>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88" name="Google Shape;588;p16"/>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4">
  <p:cSld name="CUSTOM_10_1_1_1">
    <p:spTree>
      <p:nvGrpSpPr>
        <p:cNvPr id="1" name="Shape 589"/>
        <p:cNvGrpSpPr/>
        <p:nvPr/>
      </p:nvGrpSpPr>
      <p:grpSpPr>
        <a:xfrm>
          <a:off x="0" y="0"/>
          <a:ext cx="0" cy="0"/>
          <a:chOff x="0" y="0"/>
          <a:chExt cx="0" cy="0"/>
        </a:xfrm>
      </p:grpSpPr>
      <p:sp>
        <p:nvSpPr>
          <p:cNvPr id="590" name="Google Shape;590;p17"/>
          <p:cNvSpPr/>
          <p:nvPr/>
        </p:nvSpPr>
        <p:spPr>
          <a:xfrm rot="-5400000" flipH="1">
            <a:off x="464102" y="707962"/>
            <a:ext cx="1085400" cy="483600"/>
          </a:xfrm>
          <a:prstGeom prst="round2SameRect">
            <a:avLst>
              <a:gd name="adj1" fmla="val 29260"/>
              <a:gd name="adj2" fmla="val 0"/>
            </a:avLst>
          </a:prstGeom>
          <a:solidFill>
            <a:schemeClr val="accent3"/>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1" name="Google Shape;591;p17"/>
          <p:cNvSpPr/>
          <p:nvPr/>
        </p:nvSpPr>
        <p:spPr>
          <a:xfrm rot="5400000" flipH="1">
            <a:off x="2372231" y="5918832"/>
            <a:ext cx="1380600" cy="497400"/>
          </a:xfrm>
          <a:prstGeom prst="chevron">
            <a:avLst>
              <a:gd name="adj" fmla="val 21001"/>
            </a:avLst>
          </a:prstGeom>
          <a:solidFill>
            <a:schemeClr val="accent5"/>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2" name="Google Shape;592;p17"/>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3" name="Google Shape;593;p17"/>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4" name="Google Shape;594;p17"/>
          <p:cNvSpPr/>
          <p:nvPr/>
        </p:nvSpPr>
        <p:spPr>
          <a:xfrm rot="5400000" flipH="1">
            <a:off x="3122788" y="5918832"/>
            <a:ext cx="1380600" cy="497400"/>
          </a:xfrm>
          <a:prstGeom prst="chevron">
            <a:avLst>
              <a:gd name="adj" fmla="val 21001"/>
            </a:avLst>
          </a:prstGeom>
          <a:solidFill>
            <a:schemeClr val="accent6"/>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5" name="Google Shape;595;p1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96" name="Google Shape;596;p17"/>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a:ea typeface="Calibri"/>
              <a:cs typeface="Calibri"/>
              <a:sym typeface="Calibri"/>
            </a:endParaRPr>
          </a:p>
        </p:txBody>
      </p:sp>
      <p:sp>
        <p:nvSpPr>
          <p:cNvPr id="597" name="Google Shape;597;p17"/>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8" name="Google Shape;598;p17"/>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9" name="Google Shape;599;p17"/>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0" name="Google Shape;600;p17"/>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1" name="Google Shape;601;p17"/>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2" name="Google Shape;602;p17"/>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3" name="Google Shape;603;p17"/>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604" name="Google Shape;604;p17" descr="A picture containing drawing&#10;&#10;Description automatically generated"/>
          <p:cNvPicPr preferRelativeResize="0"/>
          <p:nvPr/>
        </p:nvPicPr>
        <p:blipFill rotWithShape="1">
          <a:blip r:embed="rId2">
            <a:alphaModFix amt="14000"/>
          </a:blip>
          <a:srcRect/>
          <a:stretch/>
        </p:blipFill>
        <p:spPr>
          <a:xfrm>
            <a:off x="6621947" y="386549"/>
            <a:ext cx="4215167" cy="5858763"/>
          </a:xfrm>
          <a:prstGeom prst="rect">
            <a:avLst/>
          </a:prstGeom>
          <a:noFill/>
          <a:ln>
            <a:noFill/>
          </a:ln>
        </p:spPr>
      </p:pic>
      <p:sp>
        <p:nvSpPr>
          <p:cNvPr id="605" name="Google Shape;605;p17"/>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606" name="Google Shape;606;p17" descr="A picture containing drawing&#10;&#10;Description automatically generated"/>
          <p:cNvPicPr preferRelativeResize="0"/>
          <p:nvPr/>
        </p:nvPicPr>
        <p:blipFill rotWithShape="1">
          <a:blip r:embed="rId2">
            <a:alphaModFix amt="14000"/>
          </a:blip>
          <a:srcRect/>
          <a:stretch/>
        </p:blipFill>
        <p:spPr>
          <a:xfrm>
            <a:off x="1417732" y="374751"/>
            <a:ext cx="4215167" cy="5858763"/>
          </a:xfrm>
          <a:prstGeom prst="rect">
            <a:avLst/>
          </a:prstGeom>
          <a:noFill/>
          <a:ln>
            <a:noFill/>
          </a:ln>
        </p:spPr>
      </p:pic>
      <p:grpSp>
        <p:nvGrpSpPr>
          <p:cNvPr id="607" name="Google Shape;607;p17"/>
          <p:cNvGrpSpPr/>
          <p:nvPr/>
        </p:nvGrpSpPr>
        <p:grpSpPr>
          <a:xfrm>
            <a:off x="5711068" y="542747"/>
            <a:ext cx="814200" cy="5409787"/>
            <a:chOff x="5669772" y="784614"/>
            <a:chExt cx="814200" cy="5409787"/>
          </a:xfrm>
        </p:grpSpPr>
        <p:sp>
          <p:nvSpPr>
            <p:cNvPr id="608" name="Google Shape;608;p17"/>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9" name="Google Shape;609;p17"/>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0" name="Google Shape;610;p17"/>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1" name="Google Shape;611;p17"/>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2" name="Google Shape;612;p17"/>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3" name="Google Shape;613;p17"/>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4" name="Google Shape;614;p17"/>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5" name="Google Shape;615;p17"/>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6" name="Google Shape;616;p17"/>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7" name="Google Shape;617;p17"/>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18" name="Google Shape;618;p17"/>
          <p:cNvSpPr/>
          <p:nvPr/>
        </p:nvSpPr>
        <p:spPr>
          <a:xfrm rot="-5400000" flipH="1">
            <a:off x="464102" y="2012703"/>
            <a:ext cx="1085400" cy="483600"/>
          </a:xfrm>
          <a:prstGeom prst="round2SameRect">
            <a:avLst>
              <a:gd name="adj1" fmla="val 29260"/>
              <a:gd name="adj2" fmla="val 0"/>
            </a:avLst>
          </a:prstGeom>
          <a:solidFill>
            <a:schemeClr val="accent4"/>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9" name="Google Shape;619;p17"/>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C</a:t>
            </a:r>
            <a:endParaRPr sz="1600">
              <a:solidFill>
                <a:srgbClr val="FFFFFF"/>
              </a:solidFill>
              <a:latin typeface="Dekko"/>
              <a:ea typeface="Dekko"/>
              <a:cs typeface="Dekko"/>
              <a:sym typeface="Dekko"/>
            </a:endParaRPr>
          </a:p>
        </p:txBody>
      </p:sp>
      <p:sp>
        <p:nvSpPr>
          <p:cNvPr id="620" name="Google Shape;620;p17"/>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D</a:t>
            </a:r>
            <a:endParaRPr sz="1600">
              <a:solidFill>
                <a:srgbClr val="FFFFFF"/>
              </a:solidFill>
              <a:latin typeface="Dekko"/>
              <a:ea typeface="Dekko"/>
              <a:cs typeface="Dekko"/>
              <a:sym typeface="Dekko"/>
            </a:endParaRPr>
          </a:p>
        </p:txBody>
      </p:sp>
      <p:sp>
        <p:nvSpPr>
          <p:cNvPr id="621" name="Google Shape;621;p17"/>
          <p:cNvSpPr txBox="1"/>
          <p:nvPr/>
        </p:nvSpPr>
        <p:spPr>
          <a:xfrm rot="-5400000">
            <a:off x="429975" y="2024163"/>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B</a:t>
            </a:r>
            <a:endParaRPr sz="1600">
              <a:solidFill>
                <a:srgbClr val="FFFFFF"/>
              </a:solidFill>
              <a:latin typeface="Dekko"/>
              <a:ea typeface="Dekko"/>
              <a:cs typeface="Dekko"/>
              <a:sym typeface="Dekko"/>
            </a:endParaRPr>
          </a:p>
        </p:txBody>
      </p:sp>
      <p:sp>
        <p:nvSpPr>
          <p:cNvPr id="622" name="Google Shape;622;p17"/>
          <p:cNvSpPr txBox="1"/>
          <p:nvPr/>
        </p:nvSpPr>
        <p:spPr>
          <a:xfrm rot="-5400000">
            <a:off x="429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A</a:t>
            </a:r>
            <a:endParaRPr sz="1600">
              <a:solidFill>
                <a:srgbClr val="FFFFFF"/>
              </a:solidFill>
              <a:latin typeface="Dekko"/>
              <a:ea typeface="Dekko"/>
              <a:cs typeface="Dekko"/>
              <a:sym typeface="Dekko"/>
            </a:endParaRPr>
          </a:p>
        </p:txBody>
      </p:sp>
      <p:sp>
        <p:nvSpPr>
          <p:cNvPr id="623" name="Google Shape;623;p17"/>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rPr>
              <a:t>DATE:</a:t>
            </a:r>
            <a:endParaRPr sz="1200">
              <a:solidFill>
                <a:schemeClr val="dk1"/>
              </a:solidFill>
            </a:endParaRPr>
          </a:p>
        </p:txBody>
      </p:sp>
      <p:sp>
        <p:nvSpPr>
          <p:cNvPr id="624" name="Google Shape;624;p17"/>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rPr>
              <a:t>DATE:</a:t>
            </a:r>
            <a:endParaRPr sz="1200">
              <a:solidFill>
                <a:schemeClr val="dk1"/>
              </a:solidFill>
            </a:endParaRPr>
          </a:p>
        </p:txBody>
      </p:sp>
      <p:sp>
        <p:nvSpPr>
          <p:cNvPr id="625" name="Google Shape;625;p17"/>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626" name="Google Shape;626;p17"/>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7" name="Google Shape;627;p17"/>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8">
  <p:cSld name="CUSTOM_1">
    <p:spTree>
      <p:nvGrpSpPr>
        <p:cNvPr id="1" name="Shape 862"/>
        <p:cNvGrpSpPr/>
        <p:nvPr/>
      </p:nvGrpSpPr>
      <p:grpSpPr>
        <a:xfrm>
          <a:off x="0" y="0"/>
          <a:ext cx="0" cy="0"/>
          <a:chOff x="0" y="0"/>
          <a:chExt cx="0" cy="0"/>
        </a:xfrm>
      </p:grpSpPr>
      <p:sp>
        <p:nvSpPr>
          <p:cNvPr id="863" name="Google Shape;863;p24"/>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a:ea typeface="Calibri"/>
              <a:cs typeface="Calibri"/>
              <a:sym typeface="Calibri"/>
            </a:endParaRPr>
          </a:p>
        </p:txBody>
      </p:sp>
      <p:sp>
        <p:nvSpPr>
          <p:cNvPr id="864" name="Google Shape;864;p24"/>
          <p:cNvSpPr/>
          <p:nvPr/>
        </p:nvSpPr>
        <p:spPr>
          <a:xfrm rot="5400000" flipH="1">
            <a:off x="2372231" y="5918832"/>
            <a:ext cx="1380600" cy="497400"/>
          </a:xfrm>
          <a:prstGeom prst="chevron">
            <a:avLst>
              <a:gd name="adj" fmla="val 21001"/>
            </a:avLst>
          </a:prstGeom>
          <a:solidFill>
            <a:schemeClr val="accent5"/>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5" name="Google Shape;865;p24"/>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6" name="Google Shape;866;p24"/>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7" name="Google Shape;867;p24"/>
          <p:cNvSpPr/>
          <p:nvPr/>
        </p:nvSpPr>
        <p:spPr>
          <a:xfrm rot="5400000" flipH="1">
            <a:off x="3122788" y="5918832"/>
            <a:ext cx="1380600" cy="497400"/>
          </a:xfrm>
          <a:prstGeom prst="chevron">
            <a:avLst>
              <a:gd name="adj" fmla="val 21001"/>
            </a:avLst>
          </a:prstGeom>
          <a:solidFill>
            <a:schemeClr val="accent6"/>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8" name="Google Shape;868;p2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69" name="Google Shape;869;p24"/>
          <p:cNvSpPr/>
          <p:nvPr/>
        </p:nvSpPr>
        <p:spPr>
          <a:xfrm rot="-5400000" flipH="1">
            <a:off x="464102" y="707962"/>
            <a:ext cx="1085400" cy="483600"/>
          </a:xfrm>
          <a:prstGeom prst="round2SameRect">
            <a:avLst>
              <a:gd name="adj1" fmla="val 29260"/>
              <a:gd name="adj2" fmla="val 0"/>
            </a:avLst>
          </a:prstGeom>
          <a:solidFill>
            <a:schemeClr val="accent3"/>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0" name="Google Shape;870;p24"/>
          <p:cNvSpPr/>
          <p:nvPr/>
        </p:nvSpPr>
        <p:spPr>
          <a:xfrm rot="-5400000" flipH="1">
            <a:off x="464102" y="2012703"/>
            <a:ext cx="1085400" cy="483600"/>
          </a:xfrm>
          <a:prstGeom prst="round2SameRect">
            <a:avLst>
              <a:gd name="adj1" fmla="val 29260"/>
              <a:gd name="adj2" fmla="val 0"/>
            </a:avLst>
          </a:prstGeom>
          <a:solidFill>
            <a:schemeClr val="accent4"/>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1" name="Google Shape;871;p24"/>
          <p:cNvSpPr/>
          <p:nvPr/>
        </p:nvSpPr>
        <p:spPr>
          <a:xfrm rot="-5400000" flipH="1">
            <a:off x="464102" y="3317444"/>
            <a:ext cx="1085400" cy="483600"/>
          </a:xfrm>
          <a:prstGeom prst="round2SameRect">
            <a:avLst>
              <a:gd name="adj1" fmla="val 29260"/>
              <a:gd name="adj2" fmla="val 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2" name="Google Shape;872;p24"/>
          <p:cNvSpPr/>
          <p:nvPr/>
        </p:nvSpPr>
        <p:spPr>
          <a:xfrm rot="-5400000" flipH="1">
            <a:off x="464102" y="4622184"/>
            <a:ext cx="1085400" cy="483600"/>
          </a:xfrm>
          <a:prstGeom prst="round2SameRect">
            <a:avLst>
              <a:gd name="adj1" fmla="val 29260"/>
              <a:gd name="adj2" fmla="val 0"/>
            </a:avLst>
          </a:prstGeom>
          <a:solidFill>
            <a:schemeClr val="accent6"/>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3" name="Google Shape;873;p24"/>
          <p:cNvSpPr/>
          <p:nvPr/>
        </p:nvSpPr>
        <p:spPr>
          <a:xfrm>
            <a:off x="1150917"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4" name="Google Shape;874;p24"/>
          <p:cNvSpPr/>
          <p:nvPr/>
        </p:nvSpPr>
        <p:spPr>
          <a:xfrm>
            <a:off x="1187296"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5" name="Google Shape;875;p24"/>
          <p:cNvSpPr/>
          <p:nvPr/>
        </p:nvSpPr>
        <p:spPr>
          <a:xfrm>
            <a:off x="1194180"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76" name="Google Shape;876;p24" descr="A picture containing drawing&#10;&#10;Description automatically generated"/>
          <p:cNvPicPr preferRelativeResize="0"/>
          <p:nvPr/>
        </p:nvPicPr>
        <p:blipFill rotWithShape="1">
          <a:blip r:embed="rId2">
            <a:alphaModFix amt="14000"/>
          </a:blip>
          <a:srcRect/>
          <a:stretch/>
        </p:blipFill>
        <p:spPr>
          <a:xfrm flipH="1">
            <a:off x="1402627" y="386549"/>
            <a:ext cx="4215167" cy="5858763"/>
          </a:xfrm>
          <a:prstGeom prst="rect">
            <a:avLst/>
          </a:prstGeom>
          <a:noFill/>
          <a:ln>
            <a:noFill/>
          </a:ln>
        </p:spPr>
      </p:pic>
      <p:grpSp>
        <p:nvGrpSpPr>
          <p:cNvPr id="877" name="Google Shape;877;p24"/>
          <p:cNvGrpSpPr/>
          <p:nvPr/>
        </p:nvGrpSpPr>
        <p:grpSpPr>
          <a:xfrm>
            <a:off x="5711068" y="542747"/>
            <a:ext cx="814200" cy="5409787"/>
            <a:chOff x="5669772" y="784614"/>
            <a:chExt cx="814200" cy="5409787"/>
          </a:xfrm>
        </p:grpSpPr>
        <p:sp>
          <p:nvSpPr>
            <p:cNvPr id="878" name="Google Shape;878;p24"/>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9" name="Google Shape;879;p24"/>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0" name="Google Shape;880;p24"/>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1" name="Google Shape;881;p24"/>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2" name="Google Shape;882;p24"/>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3" name="Google Shape;883;p24"/>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4" name="Google Shape;884;p24"/>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5" name="Google Shape;885;p24"/>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6" name="Google Shape;886;p24"/>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7" name="Google Shape;887;p24"/>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88" name="Google Shape;888;p24"/>
          <p:cNvSpPr txBox="1"/>
          <p:nvPr/>
        </p:nvSpPr>
        <p:spPr>
          <a:xfrm rot="-5400000">
            <a:off x="429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D</a:t>
            </a:r>
            <a:endParaRPr sz="1600">
              <a:solidFill>
                <a:srgbClr val="FFFFFF"/>
              </a:solidFill>
              <a:latin typeface="Dekko"/>
              <a:ea typeface="Dekko"/>
              <a:cs typeface="Dekko"/>
              <a:sym typeface="Dekko"/>
            </a:endParaRPr>
          </a:p>
        </p:txBody>
      </p:sp>
      <p:sp>
        <p:nvSpPr>
          <p:cNvPr id="889" name="Google Shape;889;p24"/>
          <p:cNvSpPr txBox="1"/>
          <p:nvPr/>
        </p:nvSpPr>
        <p:spPr>
          <a:xfrm rot="-5400000">
            <a:off x="429975" y="33289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C</a:t>
            </a:r>
            <a:endParaRPr sz="1600">
              <a:solidFill>
                <a:srgbClr val="FFFFFF"/>
              </a:solidFill>
              <a:latin typeface="Dekko"/>
              <a:ea typeface="Dekko"/>
              <a:cs typeface="Dekko"/>
              <a:sym typeface="Dekko"/>
            </a:endParaRPr>
          </a:p>
        </p:txBody>
      </p:sp>
      <p:sp>
        <p:nvSpPr>
          <p:cNvPr id="890" name="Google Shape;890;p24"/>
          <p:cNvSpPr txBox="1"/>
          <p:nvPr/>
        </p:nvSpPr>
        <p:spPr>
          <a:xfrm rot="-5400000">
            <a:off x="429975" y="2024163"/>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B</a:t>
            </a:r>
            <a:endParaRPr sz="1600">
              <a:solidFill>
                <a:srgbClr val="FFFFFF"/>
              </a:solidFill>
              <a:latin typeface="Dekko"/>
              <a:ea typeface="Dekko"/>
              <a:cs typeface="Dekko"/>
              <a:sym typeface="Dekko"/>
            </a:endParaRPr>
          </a:p>
        </p:txBody>
      </p:sp>
      <p:sp>
        <p:nvSpPr>
          <p:cNvPr id="891" name="Google Shape;891;p24"/>
          <p:cNvSpPr txBox="1"/>
          <p:nvPr/>
        </p:nvSpPr>
        <p:spPr>
          <a:xfrm rot="-5400000">
            <a:off x="429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A</a:t>
            </a:r>
            <a:endParaRPr sz="1600">
              <a:solidFill>
                <a:srgbClr val="FFFFFF"/>
              </a:solidFill>
              <a:latin typeface="Dekko"/>
              <a:ea typeface="Dekko"/>
              <a:cs typeface="Dekko"/>
              <a:sym typeface="Dekko"/>
            </a:endParaRPr>
          </a:p>
        </p:txBody>
      </p:sp>
      <p:sp>
        <p:nvSpPr>
          <p:cNvPr id="892" name="Google Shape;892;p24"/>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rPr>
              <a:t>DATE:</a:t>
            </a:r>
            <a:endParaRPr sz="1200">
              <a:solidFill>
                <a:schemeClr val="dk1"/>
              </a:solidFill>
            </a:endParaRPr>
          </a:p>
        </p:txBody>
      </p:sp>
      <p:sp>
        <p:nvSpPr>
          <p:cNvPr id="893" name="Google Shape;893;p24"/>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4" name="Google Shape;894;p24"/>
          <p:cNvSpPr txBox="1">
            <a:spLocks noGrp="1"/>
          </p:cNvSpPr>
          <p:nvPr>
            <p:ph type="body" idx="1"/>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895" name="Google Shape;895;p24"/>
          <p:cNvSpPr txBox="1"/>
          <p:nvPr/>
        </p:nvSpPr>
        <p:spPr>
          <a:xfrm>
            <a:off x="6668388" y="4993700"/>
            <a:ext cx="4531200" cy="1251600"/>
          </a:xfrm>
          <a:prstGeom prst="rect">
            <a:avLst/>
          </a:prstGeom>
          <a:noFill/>
          <a:ln>
            <a:noFill/>
          </a:ln>
          <a:effectLst>
            <a:outerShdw blurRad="57150" dist="19050" dir="5400000" algn="bl" rotWithShape="0">
              <a:srgbClr val="000000">
                <a:alpha val="50000"/>
              </a:srgbClr>
            </a:outerShdw>
          </a:effectLst>
        </p:spPr>
        <p:txBody>
          <a:bodyPr spcFirstLastPara="1" wrap="square" lIns="121900" tIns="121900" rIns="121900" bIns="121900" anchor="b" anchorCtr="0">
            <a:noAutofit/>
          </a:bodyPr>
          <a:lstStyle/>
          <a:p>
            <a:pPr marL="0" lvl="0" indent="0" algn="r" rtl="0">
              <a:spcBef>
                <a:spcPts val="0"/>
              </a:spcBef>
              <a:spcAft>
                <a:spcPts val="0"/>
              </a:spcAft>
              <a:buNone/>
            </a:pPr>
            <a:r>
              <a:rPr lang="en" sz="6000" b="1">
                <a:solidFill>
                  <a:srgbClr val="606060"/>
                </a:solidFill>
                <a:latin typeface="Alex Brush"/>
                <a:ea typeface="Alex Brush"/>
                <a:cs typeface="Alex Brush"/>
                <a:sym typeface="Alex Brush"/>
              </a:rPr>
              <a:t>Notebook Created by SlidesMania</a:t>
            </a:r>
            <a:endParaRPr sz="6000" b="1">
              <a:solidFill>
                <a:srgbClr val="606060"/>
              </a:solidFill>
              <a:latin typeface="Alex Brush"/>
              <a:ea typeface="Alex Brush"/>
              <a:cs typeface="Alex Brush"/>
              <a:sym typeface="Alex Brush"/>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ver">
  <p:cSld name="CUSTOM_14">
    <p:spTree>
      <p:nvGrpSpPr>
        <p:cNvPr id="1" name="Shape 58"/>
        <p:cNvGrpSpPr/>
        <p:nvPr/>
      </p:nvGrpSpPr>
      <p:grpSpPr>
        <a:xfrm>
          <a:off x="0" y="0"/>
          <a:ext cx="0" cy="0"/>
          <a:chOff x="0" y="0"/>
          <a:chExt cx="0" cy="0"/>
        </a:xfrm>
      </p:grpSpPr>
      <p:pic>
        <p:nvPicPr>
          <p:cNvPr id="59" name="Google Shape;59;p3" descr="A wooden door on the side of a hard wood floor&#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grpSp>
        <p:nvGrpSpPr>
          <p:cNvPr id="60" name="Google Shape;60;p3"/>
          <p:cNvGrpSpPr/>
          <p:nvPr/>
        </p:nvGrpSpPr>
        <p:grpSpPr>
          <a:xfrm rot="948744">
            <a:off x="7586244" y="1950315"/>
            <a:ext cx="3463069" cy="3710852"/>
            <a:chOff x="1428074" y="1911392"/>
            <a:chExt cx="3462922" cy="3710694"/>
          </a:xfrm>
        </p:grpSpPr>
        <p:sp>
          <p:nvSpPr>
            <p:cNvPr id="61" name="Google Shape;61;p3"/>
            <p:cNvSpPr/>
            <p:nvPr/>
          </p:nvSpPr>
          <p:spPr>
            <a:xfrm>
              <a:off x="1428074" y="1911392"/>
              <a:ext cx="3462922" cy="3710694"/>
            </a:xfrm>
            <a:custGeom>
              <a:avLst/>
              <a:gdLst/>
              <a:ahLst/>
              <a:cxnLst/>
              <a:rect l="l" t="t" r="r" b="b"/>
              <a:pathLst>
                <a:path w="3462922" h="3710694" extrusionOk="0">
                  <a:moveTo>
                    <a:pt x="0" y="0"/>
                  </a:moveTo>
                  <a:lnTo>
                    <a:pt x="317151" y="0"/>
                  </a:lnTo>
                  <a:lnTo>
                    <a:pt x="274831" y="8544"/>
                  </a:lnTo>
                  <a:cubicBezTo>
                    <a:pt x="216604" y="33172"/>
                    <a:pt x="175747" y="90829"/>
                    <a:pt x="175747" y="158027"/>
                  </a:cubicBezTo>
                  <a:cubicBezTo>
                    <a:pt x="175747" y="247625"/>
                    <a:pt x="248381" y="320259"/>
                    <a:pt x="337979" y="320259"/>
                  </a:cubicBezTo>
                  <a:cubicBezTo>
                    <a:pt x="427577" y="320259"/>
                    <a:pt x="500211" y="247625"/>
                    <a:pt x="500211" y="158027"/>
                  </a:cubicBezTo>
                  <a:cubicBezTo>
                    <a:pt x="500211" y="90829"/>
                    <a:pt x="459355" y="33172"/>
                    <a:pt x="401127" y="8544"/>
                  </a:cubicBezTo>
                  <a:lnTo>
                    <a:pt x="358807" y="0"/>
                  </a:lnTo>
                  <a:lnTo>
                    <a:pt x="868544" y="0"/>
                  </a:lnTo>
                  <a:lnTo>
                    <a:pt x="826224" y="8544"/>
                  </a:lnTo>
                  <a:cubicBezTo>
                    <a:pt x="767997" y="33172"/>
                    <a:pt x="727140" y="90829"/>
                    <a:pt x="727140" y="158027"/>
                  </a:cubicBezTo>
                  <a:cubicBezTo>
                    <a:pt x="727140" y="247625"/>
                    <a:pt x="799774" y="320259"/>
                    <a:pt x="889372" y="320259"/>
                  </a:cubicBezTo>
                  <a:cubicBezTo>
                    <a:pt x="978970" y="320259"/>
                    <a:pt x="1051604" y="247625"/>
                    <a:pt x="1051604" y="158027"/>
                  </a:cubicBezTo>
                  <a:cubicBezTo>
                    <a:pt x="1051604" y="90829"/>
                    <a:pt x="1010748" y="33172"/>
                    <a:pt x="952520" y="8544"/>
                  </a:cubicBezTo>
                  <a:lnTo>
                    <a:pt x="910200" y="0"/>
                  </a:lnTo>
                  <a:lnTo>
                    <a:pt x="1419937" y="0"/>
                  </a:lnTo>
                  <a:lnTo>
                    <a:pt x="1377617" y="8544"/>
                  </a:lnTo>
                  <a:cubicBezTo>
                    <a:pt x="1319390" y="33172"/>
                    <a:pt x="1278533" y="90829"/>
                    <a:pt x="1278533" y="158027"/>
                  </a:cubicBezTo>
                  <a:cubicBezTo>
                    <a:pt x="1278533" y="247625"/>
                    <a:pt x="1351167" y="320259"/>
                    <a:pt x="1440765" y="320259"/>
                  </a:cubicBezTo>
                  <a:cubicBezTo>
                    <a:pt x="1530363" y="320259"/>
                    <a:pt x="1602997" y="247625"/>
                    <a:pt x="1602997" y="158027"/>
                  </a:cubicBezTo>
                  <a:cubicBezTo>
                    <a:pt x="1602997" y="90829"/>
                    <a:pt x="1562141" y="33172"/>
                    <a:pt x="1503913" y="8544"/>
                  </a:cubicBezTo>
                  <a:lnTo>
                    <a:pt x="1461593" y="0"/>
                  </a:lnTo>
                  <a:lnTo>
                    <a:pt x="1971330" y="0"/>
                  </a:lnTo>
                  <a:lnTo>
                    <a:pt x="1929010" y="8544"/>
                  </a:lnTo>
                  <a:cubicBezTo>
                    <a:pt x="1870783" y="33172"/>
                    <a:pt x="1829926" y="90829"/>
                    <a:pt x="1829926" y="158027"/>
                  </a:cubicBezTo>
                  <a:cubicBezTo>
                    <a:pt x="1829926" y="247625"/>
                    <a:pt x="1902560" y="320259"/>
                    <a:pt x="1992158" y="320259"/>
                  </a:cubicBezTo>
                  <a:cubicBezTo>
                    <a:pt x="2081756" y="320259"/>
                    <a:pt x="2154390" y="247625"/>
                    <a:pt x="2154390" y="158027"/>
                  </a:cubicBezTo>
                  <a:cubicBezTo>
                    <a:pt x="2154390" y="90829"/>
                    <a:pt x="2113533" y="33172"/>
                    <a:pt x="2055306" y="8544"/>
                  </a:cubicBezTo>
                  <a:lnTo>
                    <a:pt x="2012986" y="0"/>
                  </a:lnTo>
                  <a:lnTo>
                    <a:pt x="2522723" y="0"/>
                  </a:lnTo>
                  <a:lnTo>
                    <a:pt x="2480403" y="8544"/>
                  </a:lnTo>
                  <a:cubicBezTo>
                    <a:pt x="2422176" y="33172"/>
                    <a:pt x="2381319" y="90829"/>
                    <a:pt x="2381319" y="158027"/>
                  </a:cubicBezTo>
                  <a:cubicBezTo>
                    <a:pt x="2381319" y="247625"/>
                    <a:pt x="2453953" y="320259"/>
                    <a:pt x="2543551" y="320259"/>
                  </a:cubicBezTo>
                  <a:cubicBezTo>
                    <a:pt x="2633149" y="320259"/>
                    <a:pt x="2705783" y="247625"/>
                    <a:pt x="2705783" y="158027"/>
                  </a:cubicBezTo>
                  <a:cubicBezTo>
                    <a:pt x="2705783" y="90829"/>
                    <a:pt x="2664926" y="33172"/>
                    <a:pt x="2606699" y="8544"/>
                  </a:cubicBezTo>
                  <a:lnTo>
                    <a:pt x="2564379" y="0"/>
                  </a:lnTo>
                  <a:lnTo>
                    <a:pt x="3074117" y="0"/>
                  </a:lnTo>
                  <a:lnTo>
                    <a:pt x="3031797" y="8544"/>
                  </a:lnTo>
                  <a:cubicBezTo>
                    <a:pt x="2973570" y="33172"/>
                    <a:pt x="2932713" y="90829"/>
                    <a:pt x="2932713" y="158027"/>
                  </a:cubicBezTo>
                  <a:cubicBezTo>
                    <a:pt x="2932713" y="247625"/>
                    <a:pt x="3005347" y="320259"/>
                    <a:pt x="3094945" y="320259"/>
                  </a:cubicBezTo>
                  <a:cubicBezTo>
                    <a:pt x="3184543" y="320259"/>
                    <a:pt x="3257177" y="247625"/>
                    <a:pt x="3257177" y="158027"/>
                  </a:cubicBezTo>
                  <a:cubicBezTo>
                    <a:pt x="3257177" y="90829"/>
                    <a:pt x="3216320" y="33172"/>
                    <a:pt x="3158093" y="8544"/>
                  </a:cubicBezTo>
                  <a:lnTo>
                    <a:pt x="3115773" y="0"/>
                  </a:lnTo>
                  <a:lnTo>
                    <a:pt x="3462922" y="0"/>
                  </a:lnTo>
                  <a:lnTo>
                    <a:pt x="3462922" y="3710694"/>
                  </a:lnTo>
                  <a:lnTo>
                    <a:pt x="0" y="3710694"/>
                  </a:lnTo>
                  <a:close/>
                </a:path>
              </a:pathLst>
            </a:cu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62" name="Google Shape;62;p3" descr="A close up of a logo&#10;&#10;Description automatically generated"/>
            <p:cNvPicPr preferRelativeResize="0"/>
            <p:nvPr/>
          </p:nvPicPr>
          <p:blipFill rotWithShape="1">
            <a:blip r:embed="rId3">
              <a:alphaModFix/>
            </a:blip>
            <a:srcRect/>
            <a:stretch/>
          </p:blipFill>
          <p:spPr>
            <a:xfrm>
              <a:off x="1611438" y="2372297"/>
              <a:ext cx="3103361" cy="2962912"/>
            </a:xfrm>
            <a:prstGeom prst="rect">
              <a:avLst/>
            </a:prstGeom>
            <a:noFill/>
            <a:ln>
              <a:noFill/>
            </a:ln>
          </p:spPr>
        </p:pic>
      </p:grpSp>
      <p:grpSp>
        <p:nvGrpSpPr>
          <p:cNvPr id="63" name="Google Shape;63;p3"/>
          <p:cNvGrpSpPr/>
          <p:nvPr/>
        </p:nvGrpSpPr>
        <p:grpSpPr>
          <a:xfrm rot="705228">
            <a:off x="7403021" y="1054071"/>
            <a:ext cx="3462809" cy="3710573"/>
            <a:chOff x="1428074" y="1911392"/>
            <a:chExt cx="3462922" cy="3710694"/>
          </a:xfrm>
        </p:grpSpPr>
        <p:sp>
          <p:nvSpPr>
            <p:cNvPr id="64" name="Google Shape;64;p3"/>
            <p:cNvSpPr/>
            <p:nvPr/>
          </p:nvSpPr>
          <p:spPr>
            <a:xfrm>
              <a:off x="1428074" y="1911392"/>
              <a:ext cx="3462922" cy="3710694"/>
            </a:xfrm>
            <a:custGeom>
              <a:avLst/>
              <a:gdLst/>
              <a:ahLst/>
              <a:cxnLst/>
              <a:rect l="l" t="t" r="r" b="b"/>
              <a:pathLst>
                <a:path w="3462922" h="3710694" extrusionOk="0">
                  <a:moveTo>
                    <a:pt x="0" y="0"/>
                  </a:moveTo>
                  <a:lnTo>
                    <a:pt x="317151" y="0"/>
                  </a:lnTo>
                  <a:lnTo>
                    <a:pt x="274831" y="8544"/>
                  </a:lnTo>
                  <a:cubicBezTo>
                    <a:pt x="216604" y="33172"/>
                    <a:pt x="175747" y="90829"/>
                    <a:pt x="175747" y="158027"/>
                  </a:cubicBezTo>
                  <a:cubicBezTo>
                    <a:pt x="175747" y="247625"/>
                    <a:pt x="248381" y="320259"/>
                    <a:pt x="337979" y="320259"/>
                  </a:cubicBezTo>
                  <a:cubicBezTo>
                    <a:pt x="427577" y="320259"/>
                    <a:pt x="500211" y="247625"/>
                    <a:pt x="500211" y="158027"/>
                  </a:cubicBezTo>
                  <a:cubicBezTo>
                    <a:pt x="500211" y="90829"/>
                    <a:pt x="459355" y="33172"/>
                    <a:pt x="401127" y="8544"/>
                  </a:cubicBezTo>
                  <a:lnTo>
                    <a:pt x="358807" y="0"/>
                  </a:lnTo>
                  <a:lnTo>
                    <a:pt x="868544" y="0"/>
                  </a:lnTo>
                  <a:lnTo>
                    <a:pt x="826224" y="8544"/>
                  </a:lnTo>
                  <a:cubicBezTo>
                    <a:pt x="767997" y="33172"/>
                    <a:pt x="727140" y="90829"/>
                    <a:pt x="727140" y="158027"/>
                  </a:cubicBezTo>
                  <a:cubicBezTo>
                    <a:pt x="727140" y="247625"/>
                    <a:pt x="799774" y="320259"/>
                    <a:pt x="889372" y="320259"/>
                  </a:cubicBezTo>
                  <a:cubicBezTo>
                    <a:pt x="978970" y="320259"/>
                    <a:pt x="1051604" y="247625"/>
                    <a:pt x="1051604" y="158027"/>
                  </a:cubicBezTo>
                  <a:cubicBezTo>
                    <a:pt x="1051604" y="90829"/>
                    <a:pt x="1010748" y="33172"/>
                    <a:pt x="952520" y="8544"/>
                  </a:cubicBezTo>
                  <a:lnTo>
                    <a:pt x="910200" y="0"/>
                  </a:lnTo>
                  <a:lnTo>
                    <a:pt x="1419937" y="0"/>
                  </a:lnTo>
                  <a:lnTo>
                    <a:pt x="1377617" y="8544"/>
                  </a:lnTo>
                  <a:cubicBezTo>
                    <a:pt x="1319390" y="33172"/>
                    <a:pt x="1278533" y="90829"/>
                    <a:pt x="1278533" y="158027"/>
                  </a:cubicBezTo>
                  <a:cubicBezTo>
                    <a:pt x="1278533" y="247625"/>
                    <a:pt x="1351167" y="320259"/>
                    <a:pt x="1440765" y="320259"/>
                  </a:cubicBezTo>
                  <a:cubicBezTo>
                    <a:pt x="1530363" y="320259"/>
                    <a:pt x="1602997" y="247625"/>
                    <a:pt x="1602997" y="158027"/>
                  </a:cubicBezTo>
                  <a:cubicBezTo>
                    <a:pt x="1602997" y="90829"/>
                    <a:pt x="1562141" y="33172"/>
                    <a:pt x="1503913" y="8544"/>
                  </a:cubicBezTo>
                  <a:lnTo>
                    <a:pt x="1461593" y="0"/>
                  </a:lnTo>
                  <a:lnTo>
                    <a:pt x="1971330" y="0"/>
                  </a:lnTo>
                  <a:lnTo>
                    <a:pt x="1929010" y="8544"/>
                  </a:lnTo>
                  <a:cubicBezTo>
                    <a:pt x="1870783" y="33172"/>
                    <a:pt x="1829926" y="90829"/>
                    <a:pt x="1829926" y="158027"/>
                  </a:cubicBezTo>
                  <a:cubicBezTo>
                    <a:pt x="1829926" y="247625"/>
                    <a:pt x="1902560" y="320259"/>
                    <a:pt x="1992158" y="320259"/>
                  </a:cubicBezTo>
                  <a:cubicBezTo>
                    <a:pt x="2081756" y="320259"/>
                    <a:pt x="2154390" y="247625"/>
                    <a:pt x="2154390" y="158027"/>
                  </a:cubicBezTo>
                  <a:cubicBezTo>
                    <a:pt x="2154390" y="90829"/>
                    <a:pt x="2113533" y="33172"/>
                    <a:pt x="2055306" y="8544"/>
                  </a:cubicBezTo>
                  <a:lnTo>
                    <a:pt x="2012986" y="0"/>
                  </a:lnTo>
                  <a:lnTo>
                    <a:pt x="2522723" y="0"/>
                  </a:lnTo>
                  <a:lnTo>
                    <a:pt x="2480403" y="8544"/>
                  </a:lnTo>
                  <a:cubicBezTo>
                    <a:pt x="2422176" y="33172"/>
                    <a:pt x="2381319" y="90829"/>
                    <a:pt x="2381319" y="158027"/>
                  </a:cubicBezTo>
                  <a:cubicBezTo>
                    <a:pt x="2381319" y="247625"/>
                    <a:pt x="2453953" y="320259"/>
                    <a:pt x="2543551" y="320259"/>
                  </a:cubicBezTo>
                  <a:cubicBezTo>
                    <a:pt x="2633149" y="320259"/>
                    <a:pt x="2705783" y="247625"/>
                    <a:pt x="2705783" y="158027"/>
                  </a:cubicBezTo>
                  <a:cubicBezTo>
                    <a:pt x="2705783" y="90829"/>
                    <a:pt x="2664926" y="33172"/>
                    <a:pt x="2606699" y="8544"/>
                  </a:cubicBezTo>
                  <a:lnTo>
                    <a:pt x="2564379" y="0"/>
                  </a:lnTo>
                  <a:lnTo>
                    <a:pt x="3074117" y="0"/>
                  </a:lnTo>
                  <a:lnTo>
                    <a:pt x="3031797" y="8544"/>
                  </a:lnTo>
                  <a:cubicBezTo>
                    <a:pt x="2973570" y="33172"/>
                    <a:pt x="2932713" y="90829"/>
                    <a:pt x="2932713" y="158027"/>
                  </a:cubicBezTo>
                  <a:cubicBezTo>
                    <a:pt x="2932713" y="247625"/>
                    <a:pt x="3005347" y="320259"/>
                    <a:pt x="3094945" y="320259"/>
                  </a:cubicBezTo>
                  <a:cubicBezTo>
                    <a:pt x="3184543" y="320259"/>
                    <a:pt x="3257177" y="247625"/>
                    <a:pt x="3257177" y="158027"/>
                  </a:cubicBezTo>
                  <a:cubicBezTo>
                    <a:pt x="3257177" y="90829"/>
                    <a:pt x="3216320" y="33172"/>
                    <a:pt x="3158093" y="8544"/>
                  </a:cubicBezTo>
                  <a:lnTo>
                    <a:pt x="3115773" y="0"/>
                  </a:lnTo>
                  <a:lnTo>
                    <a:pt x="3462922" y="0"/>
                  </a:lnTo>
                  <a:lnTo>
                    <a:pt x="3462922" y="3710694"/>
                  </a:lnTo>
                  <a:lnTo>
                    <a:pt x="0" y="3710694"/>
                  </a:lnTo>
                  <a:close/>
                </a:path>
              </a:pathLst>
            </a:cu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65" name="Google Shape;65;p3" descr="A close up of a logo&#10;&#10;Description automatically generated"/>
            <p:cNvPicPr preferRelativeResize="0"/>
            <p:nvPr/>
          </p:nvPicPr>
          <p:blipFill rotWithShape="1">
            <a:blip r:embed="rId3">
              <a:alphaModFix/>
            </a:blip>
            <a:srcRect/>
            <a:stretch/>
          </p:blipFill>
          <p:spPr>
            <a:xfrm>
              <a:off x="1611438" y="2372297"/>
              <a:ext cx="3103361" cy="2962912"/>
            </a:xfrm>
            <a:prstGeom prst="rect">
              <a:avLst/>
            </a:prstGeom>
            <a:noFill/>
            <a:ln>
              <a:noFill/>
            </a:ln>
          </p:spPr>
        </p:pic>
      </p:grpSp>
      <p:sp>
        <p:nvSpPr>
          <p:cNvPr id="66" name="Google Shape;66;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3"/>
          <p:cNvSpPr txBox="1"/>
          <p:nvPr/>
        </p:nvSpPr>
        <p:spPr>
          <a:xfrm rot="5400000">
            <a:off x="-577600" y="336375"/>
            <a:ext cx="1426800" cy="373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a:solidFill>
                  <a:srgbClr val="000000"/>
                </a:solidFill>
                <a:latin typeface="Barlow Condensed"/>
                <a:ea typeface="Barlow Condensed"/>
                <a:cs typeface="Barlow Condensed"/>
                <a:sym typeface="Barlow Condensed"/>
              </a:rPr>
              <a:t>SLIDESMANIA.COM</a:t>
            </a:r>
            <a:endParaRPr>
              <a:solidFill>
                <a:srgbClr val="000000"/>
              </a:solidFill>
              <a:latin typeface="Barlow Condensed"/>
              <a:ea typeface="Barlow Condensed"/>
              <a:cs typeface="Barlow Condensed"/>
              <a:sym typeface="Barlow Condensed"/>
            </a:endParaRPr>
          </a:p>
        </p:txBody>
      </p:sp>
      <p:grpSp>
        <p:nvGrpSpPr>
          <p:cNvPr id="68" name="Google Shape;68;p3"/>
          <p:cNvGrpSpPr/>
          <p:nvPr/>
        </p:nvGrpSpPr>
        <p:grpSpPr>
          <a:xfrm flipH="1">
            <a:off x="4413688" y="5440162"/>
            <a:ext cx="2647715" cy="1380558"/>
            <a:chOff x="6820732" y="5542304"/>
            <a:chExt cx="2647715" cy="1274400"/>
          </a:xfrm>
        </p:grpSpPr>
        <p:sp>
          <p:nvSpPr>
            <p:cNvPr id="69" name="Google Shape;69;p3"/>
            <p:cNvSpPr/>
            <p:nvPr/>
          </p:nvSpPr>
          <p:spPr>
            <a:xfrm rot="-5400000">
              <a:off x="7154902" y="5930804"/>
              <a:ext cx="1274400" cy="497400"/>
            </a:xfrm>
            <a:prstGeom prst="chevron">
              <a:avLst>
                <a:gd name="adj" fmla="val 21001"/>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3"/>
            <p:cNvSpPr/>
            <p:nvPr/>
          </p:nvSpPr>
          <p:spPr>
            <a:xfrm rot="-5400000">
              <a:off x="7836278" y="5930804"/>
              <a:ext cx="1274400" cy="497400"/>
            </a:xfrm>
            <a:prstGeom prst="chevron">
              <a:avLst>
                <a:gd name="adj" fmla="val 21001"/>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3"/>
            <p:cNvSpPr/>
            <p:nvPr/>
          </p:nvSpPr>
          <p:spPr>
            <a:xfrm rot="-5400000">
              <a:off x="8582547" y="5930804"/>
              <a:ext cx="1274400" cy="497400"/>
            </a:xfrm>
            <a:prstGeom prst="chevron">
              <a:avLst>
                <a:gd name="adj" fmla="val 21001"/>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3"/>
            <p:cNvSpPr/>
            <p:nvPr/>
          </p:nvSpPr>
          <p:spPr>
            <a:xfrm rot="-5400000">
              <a:off x="6432232" y="5930804"/>
              <a:ext cx="1274400" cy="497400"/>
            </a:xfrm>
            <a:prstGeom prst="chevron">
              <a:avLst>
                <a:gd name="adj" fmla="val 21001"/>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3"/>
          <p:cNvSpPr/>
          <p:nvPr/>
        </p:nvSpPr>
        <p:spPr>
          <a:xfrm rot="5400000">
            <a:off x="2044425" y="548800"/>
            <a:ext cx="6470700" cy="5447700"/>
          </a:xfrm>
          <a:prstGeom prst="round2SameRect">
            <a:avLst>
              <a:gd name="adj1" fmla="val 3599"/>
              <a:gd name="adj2" fmla="val 0"/>
            </a:avLst>
          </a:prstGeom>
          <a:solidFill>
            <a:schemeClr val="accent1"/>
          </a:solidFill>
          <a:ln>
            <a:noFill/>
          </a:ln>
          <a:effectLst>
            <a:outerShdw blurRad="57150" dist="304800" dir="192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2242512" y="650499"/>
            <a:ext cx="6096000" cy="5214300"/>
          </a:xfrm>
          <a:prstGeom prst="round2SameRect">
            <a:avLst>
              <a:gd name="adj1" fmla="val 3599"/>
              <a:gd name="adj2" fmla="val 0"/>
            </a:avLst>
          </a:prstGeom>
          <a:noFill/>
          <a:ln w="19050" cap="flat" cmpd="sng">
            <a:solidFill>
              <a:srgbClr val="D8D8D8"/>
            </a:solidFill>
            <a:prstDash val="lgDash"/>
            <a:miter lim="8000"/>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75" name="Google Shape;75;p3"/>
          <p:cNvSpPr txBox="1">
            <a:spLocks noGrp="1"/>
          </p:cNvSpPr>
          <p:nvPr>
            <p:ph type="ctrTitle"/>
          </p:nvPr>
        </p:nvSpPr>
        <p:spPr>
          <a:xfrm>
            <a:off x="3507150" y="5538075"/>
            <a:ext cx="4215300" cy="524700"/>
          </a:xfrm>
          <a:prstGeom prst="rect">
            <a:avLst/>
          </a:prstGeom>
          <a:effectLst>
            <a:outerShdw blurRad="57150" dist="19050" dir="5400000" algn="bl" rotWithShape="0">
              <a:srgbClr val="000000">
                <a:alpha val="50000"/>
              </a:srgbClr>
            </a:outerShdw>
          </a:effectLst>
        </p:spPr>
        <p:txBody>
          <a:bodyPr spcFirstLastPara="1" wrap="square" lIns="121900" tIns="121900" rIns="121900" bIns="121900" anchor="b" anchorCtr="0">
            <a:noAutofit/>
          </a:bodyPr>
          <a:lstStyle>
            <a:lvl1pPr lvl="0" algn="r" rtl="0">
              <a:spcBef>
                <a:spcPts val="0"/>
              </a:spcBef>
              <a:spcAft>
                <a:spcPts val="0"/>
              </a:spcAft>
              <a:buClr>
                <a:srgbClr val="606060"/>
              </a:buClr>
              <a:buSzPts val="8000"/>
              <a:buFont typeface="Alex Brush"/>
              <a:buNone/>
              <a:defRPr sz="8000" b="1">
                <a:solidFill>
                  <a:srgbClr val="606060"/>
                </a:solidFill>
                <a:latin typeface="Alex Brush"/>
                <a:ea typeface="Alex Brush"/>
                <a:cs typeface="Alex Brush"/>
                <a:sym typeface="Alex Brush"/>
              </a:defRPr>
            </a:lvl1pPr>
            <a:lvl2pPr lvl="1" algn="r" rtl="0">
              <a:spcBef>
                <a:spcPts val="0"/>
              </a:spcBef>
              <a:spcAft>
                <a:spcPts val="0"/>
              </a:spcAft>
              <a:buClr>
                <a:srgbClr val="606060"/>
              </a:buClr>
              <a:buSzPts val="8000"/>
              <a:buFont typeface="Alex Brush"/>
              <a:buNone/>
              <a:defRPr sz="8000" b="1">
                <a:solidFill>
                  <a:srgbClr val="606060"/>
                </a:solidFill>
                <a:latin typeface="Alex Brush"/>
                <a:ea typeface="Alex Brush"/>
                <a:cs typeface="Alex Brush"/>
                <a:sym typeface="Alex Brush"/>
              </a:defRPr>
            </a:lvl2pPr>
            <a:lvl3pPr lvl="2" algn="r" rtl="0">
              <a:spcBef>
                <a:spcPts val="0"/>
              </a:spcBef>
              <a:spcAft>
                <a:spcPts val="0"/>
              </a:spcAft>
              <a:buClr>
                <a:srgbClr val="606060"/>
              </a:buClr>
              <a:buSzPts val="8000"/>
              <a:buFont typeface="Alex Brush"/>
              <a:buNone/>
              <a:defRPr sz="8000" b="1">
                <a:solidFill>
                  <a:srgbClr val="606060"/>
                </a:solidFill>
                <a:latin typeface="Alex Brush"/>
                <a:ea typeface="Alex Brush"/>
                <a:cs typeface="Alex Brush"/>
                <a:sym typeface="Alex Brush"/>
              </a:defRPr>
            </a:lvl3pPr>
            <a:lvl4pPr lvl="3" algn="r" rtl="0">
              <a:spcBef>
                <a:spcPts val="0"/>
              </a:spcBef>
              <a:spcAft>
                <a:spcPts val="0"/>
              </a:spcAft>
              <a:buClr>
                <a:srgbClr val="606060"/>
              </a:buClr>
              <a:buSzPts val="8000"/>
              <a:buFont typeface="Alex Brush"/>
              <a:buNone/>
              <a:defRPr sz="8000" b="1">
                <a:solidFill>
                  <a:srgbClr val="606060"/>
                </a:solidFill>
                <a:latin typeface="Alex Brush"/>
                <a:ea typeface="Alex Brush"/>
                <a:cs typeface="Alex Brush"/>
                <a:sym typeface="Alex Brush"/>
              </a:defRPr>
            </a:lvl4pPr>
            <a:lvl5pPr lvl="4" algn="r" rtl="0">
              <a:spcBef>
                <a:spcPts val="0"/>
              </a:spcBef>
              <a:spcAft>
                <a:spcPts val="0"/>
              </a:spcAft>
              <a:buClr>
                <a:srgbClr val="606060"/>
              </a:buClr>
              <a:buSzPts val="8000"/>
              <a:buFont typeface="Alex Brush"/>
              <a:buNone/>
              <a:defRPr sz="8000" b="1">
                <a:solidFill>
                  <a:srgbClr val="606060"/>
                </a:solidFill>
                <a:latin typeface="Alex Brush"/>
                <a:ea typeface="Alex Brush"/>
                <a:cs typeface="Alex Brush"/>
                <a:sym typeface="Alex Brush"/>
              </a:defRPr>
            </a:lvl5pPr>
            <a:lvl6pPr lvl="5" algn="r" rtl="0">
              <a:spcBef>
                <a:spcPts val="0"/>
              </a:spcBef>
              <a:spcAft>
                <a:spcPts val="0"/>
              </a:spcAft>
              <a:buClr>
                <a:srgbClr val="606060"/>
              </a:buClr>
              <a:buSzPts val="8000"/>
              <a:buFont typeface="Alex Brush"/>
              <a:buNone/>
              <a:defRPr sz="8000" b="1">
                <a:solidFill>
                  <a:srgbClr val="606060"/>
                </a:solidFill>
                <a:latin typeface="Alex Brush"/>
                <a:ea typeface="Alex Brush"/>
                <a:cs typeface="Alex Brush"/>
                <a:sym typeface="Alex Brush"/>
              </a:defRPr>
            </a:lvl6pPr>
            <a:lvl7pPr lvl="6" algn="r" rtl="0">
              <a:spcBef>
                <a:spcPts val="0"/>
              </a:spcBef>
              <a:spcAft>
                <a:spcPts val="0"/>
              </a:spcAft>
              <a:buClr>
                <a:srgbClr val="606060"/>
              </a:buClr>
              <a:buSzPts val="8000"/>
              <a:buFont typeface="Alex Brush"/>
              <a:buNone/>
              <a:defRPr sz="8000" b="1">
                <a:solidFill>
                  <a:srgbClr val="606060"/>
                </a:solidFill>
                <a:latin typeface="Alex Brush"/>
                <a:ea typeface="Alex Brush"/>
                <a:cs typeface="Alex Brush"/>
                <a:sym typeface="Alex Brush"/>
              </a:defRPr>
            </a:lvl7pPr>
            <a:lvl8pPr lvl="7" algn="r" rtl="0">
              <a:spcBef>
                <a:spcPts val="0"/>
              </a:spcBef>
              <a:spcAft>
                <a:spcPts val="0"/>
              </a:spcAft>
              <a:buClr>
                <a:srgbClr val="606060"/>
              </a:buClr>
              <a:buSzPts val="8000"/>
              <a:buFont typeface="Alex Brush"/>
              <a:buNone/>
              <a:defRPr sz="8000" b="1">
                <a:solidFill>
                  <a:srgbClr val="606060"/>
                </a:solidFill>
                <a:latin typeface="Alex Brush"/>
                <a:ea typeface="Alex Brush"/>
                <a:cs typeface="Alex Brush"/>
                <a:sym typeface="Alex Brush"/>
              </a:defRPr>
            </a:lvl8pPr>
            <a:lvl9pPr lvl="8" algn="r" rtl="0">
              <a:spcBef>
                <a:spcPts val="0"/>
              </a:spcBef>
              <a:spcAft>
                <a:spcPts val="0"/>
              </a:spcAft>
              <a:buClr>
                <a:srgbClr val="606060"/>
              </a:buClr>
              <a:buSzPts val="8000"/>
              <a:buFont typeface="Alex Brush"/>
              <a:buNone/>
              <a:defRPr sz="8000" b="1">
                <a:solidFill>
                  <a:srgbClr val="606060"/>
                </a:solidFill>
                <a:latin typeface="Alex Brush"/>
                <a:ea typeface="Alex Brush"/>
                <a:cs typeface="Alex Brush"/>
                <a:sym typeface="Alex Brush"/>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p:cSld name="CUSTOM_5">
    <p:spTree>
      <p:nvGrpSpPr>
        <p:cNvPr id="1" name="Shape 76"/>
        <p:cNvGrpSpPr/>
        <p:nvPr/>
      </p:nvGrpSpPr>
      <p:grpSpPr>
        <a:xfrm>
          <a:off x="0" y="0"/>
          <a:ext cx="0" cy="0"/>
          <a:chOff x="0" y="0"/>
          <a:chExt cx="0" cy="0"/>
        </a:xfrm>
      </p:grpSpPr>
      <p:sp>
        <p:nvSpPr>
          <p:cNvPr id="77" name="Google Shape;77;p4"/>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4"/>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0" name="Google Shape;80;p4" descr="A picture containing drawing&#10;&#10;Description automatically generated"/>
          <p:cNvPicPr preferRelativeResize="0"/>
          <p:nvPr/>
        </p:nvPicPr>
        <p:blipFill rotWithShape="1">
          <a:blip r:embed="rId2">
            <a:alphaModFix amt="14000"/>
          </a:blip>
          <a:srcRect/>
          <a:stretch/>
        </p:blipFill>
        <p:spPr>
          <a:xfrm>
            <a:off x="1417732" y="374751"/>
            <a:ext cx="4215167" cy="5858763"/>
          </a:xfrm>
          <a:prstGeom prst="rect">
            <a:avLst/>
          </a:prstGeom>
          <a:noFill/>
          <a:ln>
            <a:noFill/>
          </a:ln>
        </p:spPr>
      </p:pic>
      <p:sp>
        <p:nvSpPr>
          <p:cNvPr id="81" name="Google Shape;81;p4"/>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a:ea typeface="Calibri"/>
              <a:cs typeface="Calibri"/>
              <a:sym typeface="Calibri"/>
            </a:endParaRPr>
          </a:p>
        </p:txBody>
      </p:sp>
      <p:sp>
        <p:nvSpPr>
          <p:cNvPr id="82" name="Google Shape;82;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grpSp>
        <p:nvGrpSpPr>
          <p:cNvPr id="83" name="Google Shape;83;p4"/>
          <p:cNvGrpSpPr/>
          <p:nvPr/>
        </p:nvGrpSpPr>
        <p:grpSpPr>
          <a:xfrm flipH="1">
            <a:off x="8059613" y="5477249"/>
            <a:ext cx="2647715" cy="1380558"/>
            <a:chOff x="6820732" y="5542304"/>
            <a:chExt cx="2647715" cy="1274400"/>
          </a:xfrm>
        </p:grpSpPr>
        <p:sp>
          <p:nvSpPr>
            <p:cNvPr id="84" name="Google Shape;84;p4"/>
            <p:cNvSpPr/>
            <p:nvPr/>
          </p:nvSpPr>
          <p:spPr>
            <a:xfrm rot="-5400000">
              <a:off x="7154902" y="5930804"/>
              <a:ext cx="1274400" cy="497400"/>
            </a:xfrm>
            <a:prstGeom prst="chevron">
              <a:avLst>
                <a:gd name="adj" fmla="val 21001"/>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5" name="Google Shape;85;p4"/>
            <p:cNvSpPr/>
            <p:nvPr/>
          </p:nvSpPr>
          <p:spPr>
            <a:xfrm rot="-5400000">
              <a:off x="7836278" y="5930804"/>
              <a:ext cx="1274400" cy="497400"/>
            </a:xfrm>
            <a:prstGeom prst="chevron">
              <a:avLst>
                <a:gd name="adj" fmla="val 21001"/>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4"/>
            <p:cNvSpPr/>
            <p:nvPr/>
          </p:nvSpPr>
          <p:spPr>
            <a:xfrm rot="-5400000">
              <a:off x="8582547" y="5930804"/>
              <a:ext cx="1274400" cy="497400"/>
            </a:xfrm>
            <a:prstGeom prst="chevron">
              <a:avLst>
                <a:gd name="adj" fmla="val 21001"/>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4"/>
            <p:cNvSpPr/>
            <p:nvPr/>
          </p:nvSpPr>
          <p:spPr>
            <a:xfrm rot="-5400000">
              <a:off x="6432232" y="5930804"/>
              <a:ext cx="1274400" cy="497400"/>
            </a:xfrm>
            <a:prstGeom prst="chevron">
              <a:avLst>
                <a:gd name="adj" fmla="val 21001"/>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8" name="Google Shape;88;p4"/>
          <p:cNvSpPr/>
          <p:nvPr/>
        </p:nvSpPr>
        <p:spPr>
          <a:xfrm rot="5400000">
            <a:off x="10690239" y="707962"/>
            <a:ext cx="1085400" cy="483600"/>
          </a:xfrm>
          <a:prstGeom prst="round2SameRect">
            <a:avLst>
              <a:gd name="adj1" fmla="val 29260"/>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9" name="Google Shape;89;p4"/>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 name="Google Shape;90;p4"/>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4"/>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4"/>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4"/>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 name="Google Shape;94;p4"/>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95" name="Google Shape;95;p4" descr="A picture containing drawing&#10;&#10;Description automatically generated"/>
          <p:cNvPicPr preferRelativeResize="0"/>
          <p:nvPr/>
        </p:nvPicPr>
        <p:blipFill rotWithShape="1">
          <a:blip r:embed="rId2">
            <a:alphaModFix amt="14000"/>
          </a:blip>
          <a:srcRect/>
          <a:stretch/>
        </p:blipFill>
        <p:spPr>
          <a:xfrm>
            <a:off x="6621947" y="386549"/>
            <a:ext cx="4215167" cy="5858763"/>
          </a:xfrm>
          <a:prstGeom prst="rect">
            <a:avLst/>
          </a:prstGeom>
          <a:noFill/>
          <a:ln>
            <a:noFill/>
          </a:ln>
        </p:spPr>
      </p:pic>
      <p:sp>
        <p:nvSpPr>
          <p:cNvPr id="96" name="Google Shape;96;p4"/>
          <p:cNvSpPr txBox="1"/>
          <p:nvPr/>
        </p:nvSpPr>
        <p:spPr>
          <a:xfrm rot="5400000">
            <a:off x="10716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A</a:t>
            </a:r>
            <a:endParaRPr sz="1600">
              <a:solidFill>
                <a:srgbClr val="FFFFFF"/>
              </a:solidFill>
              <a:latin typeface="Dekko"/>
              <a:ea typeface="Dekko"/>
              <a:cs typeface="Dekko"/>
              <a:sym typeface="Dekko"/>
            </a:endParaRPr>
          </a:p>
        </p:txBody>
      </p:sp>
      <p:sp>
        <p:nvSpPr>
          <p:cNvPr id="97" name="Google Shape;97;p4"/>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B</a:t>
            </a:r>
            <a:endParaRPr sz="1600">
              <a:solidFill>
                <a:srgbClr val="FFFFFF"/>
              </a:solidFill>
              <a:latin typeface="Dekko"/>
              <a:ea typeface="Dekko"/>
              <a:cs typeface="Dekko"/>
              <a:sym typeface="Dekko"/>
            </a:endParaRPr>
          </a:p>
        </p:txBody>
      </p:sp>
      <p:sp>
        <p:nvSpPr>
          <p:cNvPr id="98" name="Google Shape;98;p4"/>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C</a:t>
            </a:r>
            <a:endParaRPr sz="1600">
              <a:solidFill>
                <a:srgbClr val="FFFFFF"/>
              </a:solidFill>
              <a:latin typeface="Dekko"/>
              <a:ea typeface="Dekko"/>
              <a:cs typeface="Dekko"/>
              <a:sym typeface="Dekko"/>
            </a:endParaRPr>
          </a:p>
        </p:txBody>
      </p:sp>
      <p:sp>
        <p:nvSpPr>
          <p:cNvPr id="99" name="Google Shape;99;p4"/>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D</a:t>
            </a:r>
            <a:endParaRPr sz="1600">
              <a:solidFill>
                <a:srgbClr val="FFFFFF"/>
              </a:solidFill>
              <a:latin typeface="Dekko"/>
              <a:ea typeface="Dekko"/>
              <a:cs typeface="Dekko"/>
              <a:sym typeface="Dekko"/>
            </a:endParaRPr>
          </a:p>
        </p:txBody>
      </p:sp>
      <p:sp>
        <p:nvSpPr>
          <p:cNvPr id="100" name="Google Shape;100;p4"/>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rPr>
              <a:t>DATE:</a:t>
            </a:r>
            <a:endParaRPr sz="1200">
              <a:solidFill>
                <a:schemeClr val="dk1"/>
              </a:solidFill>
            </a:endParaRPr>
          </a:p>
        </p:txBody>
      </p:sp>
      <p:sp>
        <p:nvSpPr>
          <p:cNvPr id="101" name="Google Shape;101;p4"/>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rPr>
              <a:t>DATE:</a:t>
            </a:r>
            <a:endParaRPr sz="1200">
              <a:solidFill>
                <a:schemeClr val="dk1"/>
              </a:solidFill>
            </a:endParaRPr>
          </a:p>
        </p:txBody>
      </p:sp>
      <p:sp>
        <p:nvSpPr>
          <p:cNvPr id="102" name="Google Shape;102;p4"/>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3" name="Google Shape;103;p4"/>
          <p:cNvSpPr txBox="1">
            <a:spLocks noGrp="1"/>
          </p:cNvSpPr>
          <p:nvPr>
            <p:ph type="body" idx="1"/>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a:spcBef>
                <a:spcPts val="0"/>
              </a:spcBef>
              <a:spcAft>
                <a:spcPts val="0"/>
              </a:spcAft>
              <a:buSzPts val="2000"/>
              <a:buChar char="●"/>
              <a:defRPr sz="2000"/>
            </a:lvl1pPr>
            <a:lvl2pPr marL="914400" lvl="1" indent="-355600">
              <a:spcBef>
                <a:spcPts val="2100"/>
              </a:spcBef>
              <a:spcAft>
                <a:spcPts val="0"/>
              </a:spcAft>
              <a:buSzPts val="2000"/>
              <a:buChar char="○"/>
              <a:defRPr sz="2000"/>
            </a:lvl2pPr>
            <a:lvl3pPr marL="1371600" lvl="2" indent="-355600">
              <a:spcBef>
                <a:spcPts val="2100"/>
              </a:spcBef>
              <a:spcAft>
                <a:spcPts val="0"/>
              </a:spcAft>
              <a:buSzPts val="2000"/>
              <a:buChar char="■"/>
              <a:defRPr sz="2000"/>
            </a:lvl3pPr>
            <a:lvl4pPr marL="1828800" lvl="3" indent="-355600">
              <a:spcBef>
                <a:spcPts val="2100"/>
              </a:spcBef>
              <a:spcAft>
                <a:spcPts val="0"/>
              </a:spcAft>
              <a:buSzPts val="2000"/>
              <a:buChar char="●"/>
              <a:defRPr sz="2000"/>
            </a:lvl4pPr>
            <a:lvl5pPr marL="2286000" lvl="4" indent="-355600">
              <a:spcBef>
                <a:spcPts val="2100"/>
              </a:spcBef>
              <a:spcAft>
                <a:spcPts val="0"/>
              </a:spcAft>
              <a:buSzPts val="2000"/>
              <a:buChar char="○"/>
              <a:defRPr sz="2000"/>
            </a:lvl5pPr>
            <a:lvl6pPr marL="2743200" lvl="5" indent="-355600">
              <a:spcBef>
                <a:spcPts val="2100"/>
              </a:spcBef>
              <a:spcAft>
                <a:spcPts val="0"/>
              </a:spcAft>
              <a:buSzPts val="2000"/>
              <a:buChar char="■"/>
              <a:defRPr sz="2000"/>
            </a:lvl6pPr>
            <a:lvl7pPr marL="3200400" lvl="6" indent="-355600">
              <a:spcBef>
                <a:spcPts val="2100"/>
              </a:spcBef>
              <a:spcAft>
                <a:spcPts val="0"/>
              </a:spcAft>
              <a:buSzPts val="2000"/>
              <a:buChar char="●"/>
              <a:defRPr sz="2000"/>
            </a:lvl7pPr>
            <a:lvl8pPr marL="3657600" lvl="7" indent="-355600">
              <a:spcBef>
                <a:spcPts val="2100"/>
              </a:spcBef>
              <a:spcAft>
                <a:spcPts val="0"/>
              </a:spcAft>
              <a:buSzPts val="2000"/>
              <a:buChar char="○"/>
              <a:defRPr sz="2000"/>
            </a:lvl8pPr>
            <a:lvl9pPr marL="4114800" lvl="8" indent="-355600">
              <a:spcBef>
                <a:spcPts val="2100"/>
              </a:spcBef>
              <a:spcAft>
                <a:spcPts val="2100"/>
              </a:spcAft>
              <a:buSzPts val="2000"/>
              <a:buChar char="■"/>
              <a:defRPr sz="2000"/>
            </a:lvl9pPr>
          </a:lstStyle>
          <a:p>
            <a:endParaRPr/>
          </a:p>
        </p:txBody>
      </p:sp>
      <p:sp>
        <p:nvSpPr>
          <p:cNvPr id="104" name="Google Shape;104;p4"/>
          <p:cNvSpPr txBox="1">
            <a:spLocks noGrp="1"/>
          </p:cNvSpPr>
          <p:nvPr>
            <p:ph type="body" idx="2"/>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grpSp>
        <p:nvGrpSpPr>
          <p:cNvPr id="105" name="Google Shape;105;p4"/>
          <p:cNvGrpSpPr/>
          <p:nvPr/>
        </p:nvGrpSpPr>
        <p:grpSpPr>
          <a:xfrm>
            <a:off x="5711068" y="542747"/>
            <a:ext cx="814200" cy="5409787"/>
            <a:chOff x="5669772" y="784614"/>
            <a:chExt cx="814200" cy="5409787"/>
          </a:xfrm>
        </p:grpSpPr>
        <p:sp>
          <p:nvSpPr>
            <p:cNvPr id="106" name="Google Shape;106;p4"/>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 name="Google Shape;107;p4"/>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 name="Google Shape;108;p4"/>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 name="Google Shape;109;p4"/>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4"/>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4"/>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Google Shape;112;p4"/>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 name="Google Shape;113;p4"/>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4" name="Google Shape;114;p4"/>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 name="Google Shape;115;p4"/>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p:cSld name="CUSTOM_5_1">
    <p:spTree>
      <p:nvGrpSpPr>
        <p:cNvPr id="1" name="Shape 116"/>
        <p:cNvGrpSpPr/>
        <p:nvPr/>
      </p:nvGrpSpPr>
      <p:grpSpPr>
        <a:xfrm>
          <a:off x="0" y="0"/>
          <a:ext cx="0" cy="0"/>
          <a:chOff x="0" y="0"/>
          <a:chExt cx="0" cy="0"/>
        </a:xfrm>
      </p:grpSpPr>
      <p:sp>
        <p:nvSpPr>
          <p:cNvPr id="117" name="Google Shape;117;p5"/>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a:ea typeface="Calibri"/>
              <a:cs typeface="Calibri"/>
              <a:sym typeface="Calibri"/>
            </a:endParaRPr>
          </a:p>
        </p:txBody>
      </p:sp>
      <p:sp>
        <p:nvSpPr>
          <p:cNvPr id="118" name="Google Shape;118;p5"/>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9" name="Google Shape;119;p5"/>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 name="Google Shape;120;p5"/>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21" name="Google Shape;121;p5" descr="A picture containing drawing&#10;&#10;Description automatically generated"/>
          <p:cNvPicPr preferRelativeResize="0"/>
          <p:nvPr/>
        </p:nvPicPr>
        <p:blipFill rotWithShape="1">
          <a:blip r:embed="rId2">
            <a:alphaModFix amt="14000"/>
          </a:blip>
          <a:srcRect/>
          <a:stretch/>
        </p:blipFill>
        <p:spPr>
          <a:xfrm>
            <a:off x="1417732" y="374751"/>
            <a:ext cx="4215167" cy="5858763"/>
          </a:xfrm>
          <a:prstGeom prst="rect">
            <a:avLst/>
          </a:prstGeom>
          <a:noFill/>
          <a:ln>
            <a:noFill/>
          </a:ln>
        </p:spPr>
      </p:pic>
      <p:sp>
        <p:nvSpPr>
          <p:cNvPr id="122" name="Google Shape;122;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grpSp>
        <p:nvGrpSpPr>
          <p:cNvPr id="123" name="Google Shape;123;p5"/>
          <p:cNvGrpSpPr/>
          <p:nvPr/>
        </p:nvGrpSpPr>
        <p:grpSpPr>
          <a:xfrm flipH="1">
            <a:off x="8059613" y="5477249"/>
            <a:ext cx="2647715" cy="1380558"/>
            <a:chOff x="6820732" y="5542304"/>
            <a:chExt cx="2647715" cy="1274400"/>
          </a:xfrm>
        </p:grpSpPr>
        <p:sp>
          <p:nvSpPr>
            <p:cNvPr id="124" name="Google Shape;124;p5"/>
            <p:cNvSpPr/>
            <p:nvPr/>
          </p:nvSpPr>
          <p:spPr>
            <a:xfrm rot="-5400000">
              <a:off x="7154902" y="5930804"/>
              <a:ext cx="1274400" cy="497400"/>
            </a:xfrm>
            <a:prstGeom prst="chevron">
              <a:avLst>
                <a:gd name="adj" fmla="val 21001"/>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 name="Google Shape;125;p5"/>
            <p:cNvSpPr/>
            <p:nvPr/>
          </p:nvSpPr>
          <p:spPr>
            <a:xfrm rot="-5400000">
              <a:off x="7836278" y="5930804"/>
              <a:ext cx="1274400" cy="497400"/>
            </a:xfrm>
            <a:prstGeom prst="chevron">
              <a:avLst>
                <a:gd name="adj" fmla="val 21001"/>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 name="Google Shape;126;p5"/>
            <p:cNvSpPr/>
            <p:nvPr/>
          </p:nvSpPr>
          <p:spPr>
            <a:xfrm rot="-5400000">
              <a:off x="8582547" y="5930804"/>
              <a:ext cx="1274400" cy="497400"/>
            </a:xfrm>
            <a:prstGeom prst="chevron">
              <a:avLst>
                <a:gd name="adj" fmla="val 21001"/>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7" name="Google Shape;127;p5"/>
            <p:cNvSpPr/>
            <p:nvPr/>
          </p:nvSpPr>
          <p:spPr>
            <a:xfrm rot="-5400000">
              <a:off x="6432232" y="5930804"/>
              <a:ext cx="1274400" cy="497400"/>
            </a:xfrm>
            <a:prstGeom prst="chevron">
              <a:avLst>
                <a:gd name="adj" fmla="val 21001"/>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28" name="Google Shape;128;p5"/>
          <p:cNvSpPr/>
          <p:nvPr/>
        </p:nvSpPr>
        <p:spPr>
          <a:xfrm rot="5400000">
            <a:off x="10690239" y="707962"/>
            <a:ext cx="1085400" cy="483600"/>
          </a:xfrm>
          <a:prstGeom prst="round2SameRect">
            <a:avLst>
              <a:gd name="adj1" fmla="val 29260"/>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 name="Google Shape;129;p5"/>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 name="Google Shape;130;p5"/>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 name="Google Shape;131;p5"/>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Google Shape;132;p5"/>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5"/>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 name="Google Shape;134;p5"/>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5" name="Google Shape;135;p5"/>
          <p:cNvGrpSpPr/>
          <p:nvPr/>
        </p:nvGrpSpPr>
        <p:grpSpPr>
          <a:xfrm>
            <a:off x="5711068" y="542747"/>
            <a:ext cx="814200" cy="5409787"/>
            <a:chOff x="5669772" y="784614"/>
            <a:chExt cx="814200" cy="5409787"/>
          </a:xfrm>
        </p:grpSpPr>
        <p:sp>
          <p:nvSpPr>
            <p:cNvPr id="136" name="Google Shape;136;p5"/>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 name="Google Shape;137;p5"/>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 name="Google Shape;138;p5"/>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 name="Google Shape;139;p5"/>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Google Shape;140;p5"/>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Google Shape;141;p5"/>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2" name="Google Shape;142;p5"/>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5"/>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5"/>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5" name="Google Shape;145;p5"/>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pic>
        <p:nvPicPr>
          <p:cNvPr id="146" name="Google Shape;146;p5" descr="A picture containing drawing&#10;&#10;Description automatically generated"/>
          <p:cNvPicPr preferRelativeResize="0"/>
          <p:nvPr/>
        </p:nvPicPr>
        <p:blipFill rotWithShape="1">
          <a:blip r:embed="rId2">
            <a:alphaModFix amt="14000"/>
          </a:blip>
          <a:srcRect/>
          <a:stretch/>
        </p:blipFill>
        <p:spPr>
          <a:xfrm>
            <a:off x="6621947" y="386549"/>
            <a:ext cx="4215167" cy="5858763"/>
          </a:xfrm>
          <a:prstGeom prst="rect">
            <a:avLst/>
          </a:prstGeom>
          <a:noFill/>
          <a:ln>
            <a:noFill/>
          </a:ln>
        </p:spPr>
      </p:pic>
      <p:sp>
        <p:nvSpPr>
          <p:cNvPr id="147" name="Google Shape;147;p5"/>
          <p:cNvSpPr txBox="1"/>
          <p:nvPr/>
        </p:nvSpPr>
        <p:spPr>
          <a:xfrm rot="5400000">
            <a:off x="10716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A</a:t>
            </a:r>
            <a:endParaRPr sz="1600">
              <a:solidFill>
                <a:srgbClr val="FFFFFF"/>
              </a:solidFill>
              <a:latin typeface="Dekko"/>
              <a:ea typeface="Dekko"/>
              <a:cs typeface="Dekko"/>
              <a:sym typeface="Dekko"/>
            </a:endParaRPr>
          </a:p>
        </p:txBody>
      </p:sp>
      <p:sp>
        <p:nvSpPr>
          <p:cNvPr id="148" name="Google Shape;148;p5"/>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B</a:t>
            </a:r>
            <a:endParaRPr sz="1600">
              <a:solidFill>
                <a:srgbClr val="FFFFFF"/>
              </a:solidFill>
              <a:latin typeface="Dekko"/>
              <a:ea typeface="Dekko"/>
              <a:cs typeface="Dekko"/>
              <a:sym typeface="Dekko"/>
            </a:endParaRPr>
          </a:p>
        </p:txBody>
      </p:sp>
      <p:sp>
        <p:nvSpPr>
          <p:cNvPr id="149" name="Google Shape;149;p5"/>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C</a:t>
            </a:r>
            <a:endParaRPr sz="1600">
              <a:solidFill>
                <a:srgbClr val="FFFFFF"/>
              </a:solidFill>
              <a:latin typeface="Dekko"/>
              <a:ea typeface="Dekko"/>
              <a:cs typeface="Dekko"/>
              <a:sym typeface="Dekko"/>
            </a:endParaRPr>
          </a:p>
        </p:txBody>
      </p:sp>
      <p:sp>
        <p:nvSpPr>
          <p:cNvPr id="150" name="Google Shape;150;p5"/>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D</a:t>
            </a:r>
            <a:endParaRPr sz="1600">
              <a:solidFill>
                <a:srgbClr val="FFFFFF"/>
              </a:solidFill>
              <a:latin typeface="Dekko"/>
              <a:ea typeface="Dekko"/>
              <a:cs typeface="Dekko"/>
              <a:sym typeface="Dekko"/>
            </a:endParaRPr>
          </a:p>
        </p:txBody>
      </p:sp>
      <p:sp>
        <p:nvSpPr>
          <p:cNvPr id="151" name="Google Shape;151;p5"/>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rPr>
              <a:t>DATE:</a:t>
            </a:r>
            <a:endParaRPr sz="1200">
              <a:solidFill>
                <a:schemeClr val="dk1"/>
              </a:solidFill>
            </a:endParaRPr>
          </a:p>
        </p:txBody>
      </p:sp>
      <p:sp>
        <p:nvSpPr>
          <p:cNvPr id="152" name="Google Shape;152;p5"/>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rPr>
              <a:t>DATE:</a:t>
            </a:r>
            <a:endParaRPr sz="1200">
              <a:solidFill>
                <a:schemeClr val="dk1"/>
              </a:solidFill>
            </a:endParaRPr>
          </a:p>
        </p:txBody>
      </p:sp>
      <p:sp>
        <p:nvSpPr>
          <p:cNvPr id="153" name="Google Shape;153;p5"/>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154" name="Google Shape;154;p5"/>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5" name="Google Shape;155;p5"/>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p:cSld name="CUSTOM_5_1_1">
    <p:spTree>
      <p:nvGrpSpPr>
        <p:cNvPr id="1" name="Shape 156"/>
        <p:cNvGrpSpPr/>
        <p:nvPr/>
      </p:nvGrpSpPr>
      <p:grpSpPr>
        <a:xfrm>
          <a:off x="0" y="0"/>
          <a:ext cx="0" cy="0"/>
          <a:chOff x="0" y="0"/>
          <a:chExt cx="0" cy="0"/>
        </a:xfrm>
      </p:grpSpPr>
      <p:sp>
        <p:nvSpPr>
          <p:cNvPr id="157" name="Google Shape;157;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grpSp>
        <p:nvGrpSpPr>
          <p:cNvPr id="158" name="Google Shape;158;p6"/>
          <p:cNvGrpSpPr/>
          <p:nvPr/>
        </p:nvGrpSpPr>
        <p:grpSpPr>
          <a:xfrm flipH="1">
            <a:off x="8059613" y="5477249"/>
            <a:ext cx="1925045" cy="1380558"/>
            <a:chOff x="7543402" y="5542304"/>
            <a:chExt cx="1925045" cy="1274400"/>
          </a:xfrm>
        </p:grpSpPr>
        <p:sp>
          <p:nvSpPr>
            <p:cNvPr id="159" name="Google Shape;159;p6"/>
            <p:cNvSpPr/>
            <p:nvPr/>
          </p:nvSpPr>
          <p:spPr>
            <a:xfrm rot="-5400000">
              <a:off x="7154902" y="5930804"/>
              <a:ext cx="1274400" cy="497400"/>
            </a:xfrm>
            <a:prstGeom prst="chevron">
              <a:avLst>
                <a:gd name="adj" fmla="val 21001"/>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 name="Google Shape;160;p6"/>
            <p:cNvSpPr/>
            <p:nvPr/>
          </p:nvSpPr>
          <p:spPr>
            <a:xfrm rot="-5400000">
              <a:off x="7836278" y="5930804"/>
              <a:ext cx="1274400" cy="497400"/>
            </a:xfrm>
            <a:prstGeom prst="chevron">
              <a:avLst>
                <a:gd name="adj" fmla="val 21001"/>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 name="Google Shape;161;p6"/>
            <p:cNvSpPr/>
            <p:nvPr/>
          </p:nvSpPr>
          <p:spPr>
            <a:xfrm rot="-5400000">
              <a:off x="8582547" y="5930804"/>
              <a:ext cx="1274400" cy="497400"/>
            </a:xfrm>
            <a:prstGeom prst="chevron">
              <a:avLst>
                <a:gd name="adj" fmla="val 21001"/>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62" name="Google Shape;162;p6"/>
          <p:cNvSpPr/>
          <p:nvPr/>
        </p:nvSpPr>
        <p:spPr>
          <a:xfrm rot="5400000">
            <a:off x="10690239" y="707962"/>
            <a:ext cx="1085400" cy="483600"/>
          </a:xfrm>
          <a:prstGeom prst="round2SameRect">
            <a:avLst>
              <a:gd name="adj1" fmla="val 29260"/>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3" name="Google Shape;163;p6"/>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 name="Google Shape;164;p6"/>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5" name="Google Shape;165;p6"/>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 name="Google Shape;166;p6"/>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a:ea typeface="Calibri"/>
              <a:cs typeface="Calibri"/>
              <a:sym typeface="Calibri"/>
            </a:endParaRPr>
          </a:p>
        </p:txBody>
      </p:sp>
      <p:sp>
        <p:nvSpPr>
          <p:cNvPr id="167" name="Google Shape;167;p6"/>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8" name="Google Shape;168;p6"/>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 name="Google Shape;169;p6"/>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70" name="Google Shape;170;p6" descr="A picture containing drawing&#10;&#10;Description automatically generated"/>
          <p:cNvPicPr preferRelativeResize="0"/>
          <p:nvPr/>
        </p:nvPicPr>
        <p:blipFill rotWithShape="1">
          <a:blip r:embed="rId2">
            <a:alphaModFix amt="14000"/>
          </a:blip>
          <a:srcRect/>
          <a:stretch/>
        </p:blipFill>
        <p:spPr>
          <a:xfrm>
            <a:off x="1417732" y="374751"/>
            <a:ext cx="4215167" cy="5858763"/>
          </a:xfrm>
          <a:prstGeom prst="rect">
            <a:avLst/>
          </a:prstGeom>
          <a:noFill/>
          <a:ln>
            <a:noFill/>
          </a:ln>
        </p:spPr>
      </p:pic>
      <p:sp>
        <p:nvSpPr>
          <p:cNvPr id="171" name="Google Shape;171;p6"/>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 name="Google Shape;172;p6"/>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 name="Google Shape;173;p6"/>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4" name="Google Shape;174;p6"/>
          <p:cNvGrpSpPr/>
          <p:nvPr/>
        </p:nvGrpSpPr>
        <p:grpSpPr>
          <a:xfrm>
            <a:off x="5711068" y="542747"/>
            <a:ext cx="814200" cy="5409787"/>
            <a:chOff x="5669772" y="784614"/>
            <a:chExt cx="814200" cy="5409787"/>
          </a:xfrm>
        </p:grpSpPr>
        <p:sp>
          <p:nvSpPr>
            <p:cNvPr id="175" name="Google Shape;175;p6"/>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 name="Google Shape;176;p6"/>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 name="Google Shape;177;p6"/>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 name="Google Shape;178;p6"/>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9" name="Google Shape;179;p6"/>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0" name="Google Shape;180;p6"/>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1" name="Google Shape;181;p6"/>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6"/>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6"/>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6"/>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pic>
        <p:nvPicPr>
          <p:cNvPr id="185" name="Google Shape;185;p6" descr="A picture containing drawing&#10;&#10;Description automatically generated"/>
          <p:cNvPicPr preferRelativeResize="0"/>
          <p:nvPr/>
        </p:nvPicPr>
        <p:blipFill rotWithShape="1">
          <a:blip r:embed="rId2">
            <a:alphaModFix amt="14000"/>
          </a:blip>
          <a:srcRect/>
          <a:stretch/>
        </p:blipFill>
        <p:spPr>
          <a:xfrm>
            <a:off x="6621947" y="386549"/>
            <a:ext cx="4215167" cy="5858763"/>
          </a:xfrm>
          <a:prstGeom prst="rect">
            <a:avLst/>
          </a:prstGeom>
          <a:noFill/>
          <a:ln>
            <a:noFill/>
          </a:ln>
        </p:spPr>
      </p:pic>
      <p:sp>
        <p:nvSpPr>
          <p:cNvPr id="186" name="Google Shape;186;p6"/>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6"/>
          <p:cNvSpPr txBox="1"/>
          <p:nvPr/>
        </p:nvSpPr>
        <p:spPr>
          <a:xfrm rot="5400000">
            <a:off x="10716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A</a:t>
            </a:r>
            <a:endParaRPr sz="1600">
              <a:solidFill>
                <a:srgbClr val="FFFFFF"/>
              </a:solidFill>
              <a:latin typeface="Dekko"/>
              <a:ea typeface="Dekko"/>
              <a:cs typeface="Dekko"/>
              <a:sym typeface="Dekko"/>
            </a:endParaRPr>
          </a:p>
        </p:txBody>
      </p:sp>
      <p:sp>
        <p:nvSpPr>
          <p:cNvPr id="188" name="Google Shape;188;p6"/>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B</a:t>
            </a:r>
            <a:endParaRPr sz="1600">
              <a:solidFill>
                <a:srgbClr val="FFFFFF"/>
              </a:solidFill>
              <a:latin typeface="Dekko"/>
              <a:ea typeface="Dekko"/>
              <a:cs typeface="Dekko"/>
              <a:sym typeface="Dekko"/>
            </a:endParaRPr>
          </a:p>
        </p:txBody>
      </p:sp>
      <p:sp>
        <p:nvSpPr>
          <p:cNvPr id="189" name="Google Shape;189;p6"/>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C</a:t>
            </a:r>
            <a:endParaRPr sz="1600">
              <a:solidFill>
                <a:srgbClr val="FFFFFF"/>
              </a:solidFill>
              <a:latin typeface="Dekko"/>
              <a:ea typeface="Dekko"/>
              <a:cs typeface="Dekko"/>
              <a:sym typeface="Dekko"/>
            </a:endParaRPr>
          </a:p>
        </p:txBody>
      </p:sp>
      <p:sp>
        <p:nvSpPr>
          <p:cNvPr id="190" name="Google Shape;190;p6"/>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D</a:t>
            </a:r>
            <a:endParaRPr sz="1600">
              <a:solidFill>
                <a:srgbClr val="FFFFFF"/>
              </a:solidFill>
              <a:latin typeface="Dekko"/>
              <a:ea typeface="Dekko"/>
              <a:cs typeface="Dekko"/>
              <a:sym typeface="Dekko"/>
            </a:endParaRPr>
          </a:p>
        </p:txBody>
      </p:sp>
      <p:sp>
        <p:nvSpPr>
          <p:cNvPr id="191" name="Google Shape;191;p6"/>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rPr>
              <a:t>DATE:</a:t>
            </a:r>
            <a:endParaRPr sz="1200">
              <a:solidFill>
                <a:schemeClr val="dk1"/>
              </a:solidFill>
            </a:endParaRPr>
          </a:p>
        </p:txBody>
      </p:sp>
      <p:sp>
        <p:nvSpPr>
          <p:cNvPr id="192" name="Google Shape;192;p6"/>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rPr>
              <a:t>DATE:</a:t>
            </a:r>
            <a:endParaRPr sz="1200">
              <a:solidFill>
                <a:schemeClr val="dk1"/>
              </a:solidFill>
            </a:endParaRPr>
          </a:p>
        </p:txBody>
      </p:sp>
      <p:sp>
        <p:nvSpPr>
          <p:cNvPr id="193" name="Google Shape;193;p6"/>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194" name="Google Shape;194;p6"/>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5" name="Google Shape;195;p6"/>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5">
  <p:cSld name="CUSTOM_5_1_1_2">
    <p:spTree>
      <p:nvGrpSpPr>
        <p:cNvPr id="1" name="Shape 196"/>
        <p:cNvGrpSpPr/>
        <p:nvPr/>
      </p:nvGrpSpPr>
      <p:grpSpPr>
        <a:xfrm>
          <a:off x="0" y="0"/>
          <a:ext cx="0" cy="0"/>
          <a:chOff x="0" y="0"/>
          <a:chExt cx="0" cy="0"/>
        </a:xfrm>
      </p:grpSpPr>
      <p:sp>
        <p:nvSpPr>
          <p:cNvPr id="197" name="Google Shape;197;p7"/>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 name="Google Shape;198;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grpSp>
        <p:nvGrpSpPr>
          <p:cNvPr id="199" name="Google Shape;199;p7"/>
          <p:cNvGrpSpPr/>
          <p:nvPr/>
        </p:nvGrpSpPr>
        <p:grpSpPr>
          <a:xfrm flipH="1">
            <a:off x="8059613" y="5477249"/>
            <a:ext cx="1925045" cy="1380558"/>
            <a:chOff x="7543402" y="5542304"/>
            <a:chExt cx="1925045" cy="1274400"/>
          </a:xfrm>
        </p:grpSpPr>
        <p:sp>
          <p:nvSpPr>
            <p:cNvPr id="200" name="Google Shape;200;p7"/>
            <p:cNvSpPr/>
            <p:nvPr/>
          </p:nvSpPr>
          <p:spPr>
            <a:xfrm rot="-5400000">
              <a:off x="7154902" y="5930804"/>
              <a:ext cx="1274400" cy="497400"/>
            </a:xfrm>
            <a:prstGeom prst="chevron">
              <a:avLst>
                <a:gd name="adj" fmla="val 21001"/>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 name="Google Shape;201;p7"/>
            <p:cNvSpPr/>
            <p:nvPr/>
          </p:nvSpPr>
          <p:spPr>
            <a:xfrm rot="-5400000">
              <a:off x="7836278" y="5930804"/>
              <a:ext cx="1274400" cy="497400"/>
            </a:xfrm>
            <a:prstGeom prst="chevron">
              <a:avLst>
                <a:gd name="adj" fmla="val 21001"/>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2" name="Google Shape;202;p7"/>
            <p:cNvSpPr/>
            <p:nvPr/>
          </p:nvSpPr>
          <p:spPr>
            <a:xfrm rot="-5400000">
              <a:off x="8582547" y="5930804"/>
              <a:ext cx="1274400" cy="497400"/>
            </a:xfrm>
            <a:prstGeom prst="chevron">
              <a:avLst>
                <a:gd name="adj" fmla="val 21001"/>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03" name="Google Shape;203;p7"/>
          <p:cNvSpPr/>
          <p:nvPr/>
        </p:nvSpPr>
        <p:spPr>
          <a:xfrm rot="5400000">
            <a:off x="10690239" y="707962"/>
            <a:ext cx="1085400" cy="483600"/>
          </a:xfrm>
          <a:prstGeom prst="round2SameRect">
            <a:avLst>
              <a:gd name="adj1" fmla="val 29260"/>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4" name="Google Shape;204;p7"/>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5" name="Google Shape;205;p7"/>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7"/>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7"/>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a:ea typeface="Calibri"/>
              <a:cs typeface="Calibri"/>
              <a:sym typeface="Calibri"/>
            </a:endParaRPr>
          </a:p>
        </p:txBody>
      </p:sp>
      <p:sp>
        <p:nvSpPr>
          <p:cNvPr id="208" name="Google Shape;208;p7"/>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 name="Google Shape;209;p7"/>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7"/>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11" name="Google Shape;211;p7" descr="A picture containing drawing&#10;&#10;Description automatically generated"/>
          <p:cNvPicPr preferRelativeResize="0"/>
          <p:nvPr/>
        </p:nvPicPr>
        <p:blipFill rotWithShape="1">
          <a:blip r:embed="rId2">
            <a:alphaModFix amt="14000"/>
          </a:blip>
          <a:srcRect/>
          <a:stretch/>
        </p:blipFill>
        <p:spPr>
          <a:xfrm>
            <a:off x="1417732" y="374751"/>
            <a:ext cx="4215167" cy="5858763"/>
          </a:xfrm>
          <a:prstGeom prst="rect">
            <a:avLst/>
          </a:prstGeom>
          <a:noFill/>
          <a:ln>
            <a:noFill/>
          </a:ln>
        </p:spPr>
      </p:pic>
      <p:sp>
        <p:nvSpPr>
          <p:cNvPr id="212" name="Google Shape;212;p7"/>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7"/>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 name="Google Shape;214;p7"/>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5" name="Google Shape;215;p7"/>
          <p:cNvGrpSpPr/>
          <p:nvPr/>
        </p:nvGrpSpPr>
        <p:grpSpPr>
          <a:xfrm>
            <a:off x="5711068" y="542747"/>
            <a:ext cx="814200" cy="5409787"/>
            <a:chOff x="5669772" y="784614"/>
            <a:chExt cx="814200" cy="5409787"/>
          </a:xfrm>
        </p:grpSpPr>
        <p:sp>
          <p:nvSpPr>
            <p:cNvPr id="216" name="Google Shape;216;p7"/>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7"/>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8" name="Google Shape;218;p7"/>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9" name="Google Shape;219;p7"/>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7"/>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7"/>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2" name="Google Shape;222;p7"/>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3" name="Google Shape;223;p7"/>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4" name="Google Shape;224;p7"/>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5" name="Google Shape;225;p7"/>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pic>
        <p:nvPicPr>
          <p:cNvPr id="226" name="Google Shape;226;p7" descr="A picture containing drawing&#10;&#10;Description automatically generated"/>
          <p:cNvPicPr preferRelativeResize="0"/>
          <p:nvPr/>
        </p:nvPicPr>
        <p:blipFill rotWithShape="1">
          <a:blip r:embed="rId2">
            <a:alphaModFix amt="14000"/>
          </a:blip>
          <a:srcRect/>
          <a:stretch/>
        </p:blipFill>
        <p:spPr>
          <a:xfrm>
            <a:off x="6621947" y="386549"/>
            <a:ext cx="4215167" cy="5858763"/>
          </a:xfrm>
          <a:prstGeom prst="rect">
            <a:avLst/>
          </a:prstGeom>
          <a:noFill/>
          <a:ln>
            <a:noFill/>
          </a:ln>
        </p:spPr>
      </p:pic>
      <p:sp>
        <p:nvSpPr>
          <p:cNvPr id="227" name="Google Shape;227;p7"/>
          <p:cNvSpPr txBox="1"/>
          <p:nvPr/>
        </p:nvSpPr>
        <p:spPr>
          <a:xfrm rot="5400000">
            <a:off x="10716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A</a:t>
            </a:r>
            <a:endParaRPr sz="1600">
              <a:solidFill>
                <a:srgbClr val="FFFFFF"/>
              </a:solidFill>
              <a:latin typeface="Dekko"/>
              <a:ea typeface="Dekko"/>
              <a:cs typeface="Dekko"/>
              <a:sym typeface="Dekko"/>
            </a:endParaRPr>
          </a:p>
        </p:txBody>
      </p:sp>
      <p:sp>
        <p:nvSpPr>
          <p:cNvPr id="228" name="Google Shape;228;p7"/>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B</a:t>
            </a:r>
            <a:endParaRPr sz="1600">
              <a:solidFill>
                <a:srgbClr val="FFFFFF"/>
              </a:solidFill>
              <a:latin typeface="Dekko"/>
              <a:ea typeface="Dekko"/>
              <a:cs typeface="Dekko"/>
              <a:sym typeface="Dekko"/>
            </a:endParaRPr>
          </a:p>
        </p:txBody>
      </p:sp>
      <p:sp>
        <p:nvSpPr>
          <p:cNvPr id="229" name="Google Shape;229;p7"/>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C</a:t>
            </a:r>
            <a:endParaRPr sz="1600">
              <a:solidFill>
                <a:srgbClr val="FFFFFF"/>
              </a:solidFill>
              <a:latin typeface="Dekko"/>
              <a:ea typeface="Dekko"/>
              <a:cs typeface="Dekko"/>
              <a:sym typeface="Dekko"/>
            </a:endParaRPr>
          </a:p>
        </p:txBody>
      </p:sp>
      <p:sp>
        <p:nvSpPr>
          <p:cNvPr id="230" name="Google Shape;230;p7"/>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D</a:t>
            </a:r>
            <a:endParaRPr sz="1600">
              <a:solidFill>
                <a:srgbClr val="FFFFFF"/>
              </a:solidFill>
              <a:latin typeface="Dekko"/>
              <a:ea typeface="Dekko"/>
              <a:cs typeface="Dekko"/>
              <a:sym typeface="Dekko"/>
            </a:endParaRPr>
          </a:p>
        </p:txBody>
      </p:sp>
      <p:sp>
        <p:nvSpPr>
          <p:cNvPr id="231" name="Google Shape;231;p7"/>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rPr>
              <a:t>DATE:</a:t>
            </a:r>
            <a:endParaRPr sz="1200">
              <a:solidFill>
                <a:schemeClr val="dk1"/>
              </a:solidFill>
            </a:endParaRPr>
          </a:p>
        </p:txBody>
      </p:sp>
      <p:sp>
        <p:nvSpPr>
          <p:cNvPr id="232" name="Google Shape;232;p7"/>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rPr>
              <a:t>DATE:</a:t>
            </a:r>
            <a:endParaRPr sz="1200">
              <a:solidFill>
                <a:schemeClr val="dk1"/>
              </a:solidFill>
            </a:endParaRPr>
          </a:p>
        </p:txBody>
      </p:sp>
      <p:sp>
        <p:nvSpPr>
          <p:cNvPr id="233" name="Google Shape;233;p7"/>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234" name="Google Shape;234;p7"/>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5" name="Google Shape;235;p7"/>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6">
  <p:cSld name="CUSTOM_5_1_1_1">
    <p:spTree>
      <p:nvGrpSpPr>
        <p:cNvPr id="1" name="Shape 236"/>
        <p:cNvGrpSpPr/>
        <p:nvPr/>
      </p:nvGrpSpPr>
      <p:grpSpPr>
        <a:xfrm>
          <a:off x="0" y="0"/>
          <a:ext cx="0" cy="0"/>
          <a:chOff x="0" y="0"/>
          <a:chExt cx="0" cy="0"/>
        </a:xfrm>
      </p:grpSpPr>
      <p:sp>
        <p:nvSpPr>
          <p:cNvPr id="237" name="Google Shape;237;p8"/>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8" name="Google Shape;238;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grpSp>
        <p:nvGrpSpPr>
          <p:cNvPr id="239" name="Google Shape;239;p8"/>
          <p:cNvGrpSpPr/>
          <p:nvPr/>
        </p:nvGrpSpPr>
        <p:grpSpPr>
          <a:xfrm flipH="1">
            <a:off x="8059613" y="5477249"/>
            <a:ext cx="1243669" cy="1380558"/>
            <a:chOff x="8224778" y="5542304"/>
            <a:chExt cx="1243669" cy="1274400"/>
          </a:xfrm>
        </p:grpSpPr>
        <p:sp>
          <p:nvSpPr>
            <p:cNvPr id="240" name="Google Shape;240;p8"/>
            <p:cNvSpPr/>
            <p:nvPr/>
          </p:nvSpPr>
          <p:spPr>
            <a:xfrm rot="-5400000">
              <a:off x="7836278" y="5930804"/>
              <a:ext cx="1274400" cy="497400"/>
            </a:xfrm>
            <a:prstGeom prst="chevron">
              <a:avLst>
                <a:gd name="adj" fmla="val 21001"/>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 name="Google Shape;241;p8"/>
            <p:cNvSpPr/>
            <p:nvPr/>
          </p:nvSpPr>
          <p:spPr>
            <a:xfrm rot="-5400000">
              <a:off x="8582547" y="5930804"/>
              <a:ext cx="1274400" cy="497400"/>
            </a:xfrm>
            <a:prstGeom prst="chevron">
              <a:avLst>
                <a:gd name="adj" fmla="val 21001"/>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2" name="Google Shape;242;p8"/>
          <p:cNvSpPr/>
          <p:nvPr/>
        </p:nvSpPr>
        <p:spPr>
          <a:xfrm rot="5400000">
            <a:off x="10690239" y="707962"/>
            <a:ext cx="1085400" cy="483600"/>
          </a:xfrm>
          <a:prstGeom prst="round2SameRect">
            <a:avLst>
              <a:gd name="adj1" fmla="val 29260"/>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8"/>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 name="Google Shape;244;p8"/>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 name="Google Shape;245;p8"/>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 name="Google Shape;246;p8"/>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a:ea typeface="Calibri"/>
              <a:cs typeface="Calibri"/>
              <a:sym typeface="Calibri"/>
            </a:endParaRPr>
          </a:p>
        </p:txBody>
      </p:sp>
      <p:sp>
        <p:nvSpPr>
          <p:cNvPr id="247" name="Google Shape;247;p8"/>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8"/>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9" name="Google Shape;249;p8"/>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50" name="Google Shape;250;p8" descr="A picture containing drawing&#10;&#10;Description automatically generated"/>
          <p:cNvPicPr preferRelativeResize="0"/>
          <p:nvPr/>
        </p:nvPicPr>
        <p:blipFill rotWithShape="1">
          <a:blip r:embed="rId2">
            <a:alphaModFix amt="14000"/>
          </a:blip>
          <a:srcRect/>
          <a:stretch/>
        </p:blipFill>
        <p:spPr>
          <a:xfrm>
            <a:off x="1417732" y="374751"/>
            <a:ext cx="4215167" cy="5858763"/>
          </a:xfrm>
          <a:prstGeom prst="rect">
            <a:avLst/>
          </a:prstGeom>
          <a:noFill/>
          <a:ln>
            <a:noFill/>
          </a:ln>
        </p:spPr>
      </p:pic>
      <p:sp>
        <p:nvSpPr>
          <p:cNvPr id="251" name="Google Shape;251;p8"/>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 name="Google Shape;252;p8"/>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 name="Google Shape;253;p8"/>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4" name="Google Shape;254;p8"/>
          <p:cNvGrpSpPr/>
          <p:nvPr/>
        </p:nvGrpSpPr>
        <p:grpSpPr>
          <a:xfrm>
            <a:off x="5711068" y="542747"/>
            <a:ext cx="814200" cy="5409787"/>
            <a:chOff x="5669772" y="784614"/>
            <a:chExt cx="814200" cy="5409787"/>
          </a:xfrm>
        </p:grpSpPr>
        <p:sp>
          <p:nvSpPr>
            <p:cNvPr id="255" name="Google Shape;255;p8"/>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6" name="Google Shape;256;p8"/>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7" name="Google Shape;257;p8"/>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8" name="Google Shape;258;p8"/>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9" name="Google Shape;259;p8"/>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0" name="Google Shape;260;p8"/>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1" name="Google Shape;261;p8"/>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2" name="Google Shape;262;p8"/>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3" name="Google Shape;263;p8"/>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4" name="Google Shape;264;p8"/>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pic>
        <p:nvPicPr>
          <p:cNvPr id="265" name="Google Shape;265;p8" descr="A picture containing drawing&#10;&#10;Description automatically generated"/>
          <p:cNvPicPr preferRelativeResize="0"/>
          <p:nvPr/>
        </p:nvPicPr>
        <p:blipFill rotWithShape="1">
          <a:blip r:embed="rId2">
            <a:alphaModFix amt="14000"/>
          </a:blip>
          <a:srcRect/>
          <a:stretch/>
        </p:blipFill>
        <p:spPr>
          <a:xfrm>
            <a:off x="6621947" y="386549"/>
            <a:ext cx="4215167" cy="5858763"/>
          </a:xfrm>
          <a:prstGeom prst="rect">
            <a:avLst/>
          </a:prstGeom>
          <a:noFill/>
          <a:ln>
            <a:noFill/>
          </a:ln>
        </p:spPr>
      </p:pic>
      <p:sp>
        <p:nvSpPr>
          <p:cNvPr id="266" name="Google Shape;266;p8"/>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7" name="Google Shape;267;p8"/>
          <p:cNvSpPr txBox="1"/>
          <p:nvPr/>
        </p:nvSpPr>
        <p:spPr>
          <a:xfrm rot="5400000">
            <a:off x="10716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A</a:t>
            </a:r>
            <a:endParaRPr sz="1600">
              <a:solidFill>
                <a:srgbClr val="FFFFFF"/>
              </a:solidFill>
              <a:latin typeface="Dekko"/>
              <a:ea typeface="Dekko"/>
              <a:cs typeface="Dekko"/>
              <a:sym typeface="Dekko"/>
            </a:endParaRPr>
          </a:p>
        </p:txBody>
      </p:sp>
      <p:sp>
        <p:nvSpPr>
          <p:cNvPr id="268" name="Google Shape;268;p8"/>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B</a:t>
            </a:r>
            <a:endParaRPr sz="1600">
              <a:solidFill>
                <a:srgbClr val="FFFFFF"/>
              </a:solidFill>
              <a:latin typeface="Dekko"/>
              <a:ea typeface="Dekko"/>
              <a:cs typeface="Dekko"/>
              <a:sym typeface="Dekko"/>
            </a:endParaRPr>
          </a:p>
        </p:txBody>
      </p:sp>
      <p:sp>
        <p:nvSpPr>
          <p:cNvPr id="269" name="Google Shape;269;p8"/>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C</a:t>
            </a:r>
            <a:endParaRPr sz="1600">
              <a:solidFill>
                <a:srgbClr val="FFFFFF"/>
              </a:solidFill>
              <a:latin typeface="Dekko"/>
              <a:ea typeface="Dekko"/>
              <a:cs typeface="Dekko"/>
              <a:sym typeface="Dekko"/>
            </a:endParaRPr>
          </a:p>
        </p:txBody>
      </p:sp>
      <p:sp>
        <p:nvSpPr>
          <p:cNvPr id="270" name="Google Shape;270;p8"/>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D</a:t>
            </a:r>
            <a:endParaRPr sz="1600">
              <a:solidFill>
                <a:srgbClr val="FFFFFF"/>
              </a:solidFill>
              <a:latin typeface="Dekko"/>
              <a:ea typeface="Dekko"/>
              <a:cs typeface="Dekko"/>
              <a:sym typeface="Dekko"/>
            </a:endParaRPr>
          </a:p>
        </p:txBody>
      </p:sp>
      <p:sp>
        <p:nvSpPr>
          <p:cNvPr id="271" name="Google Shape;271;p8"/>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rPr>
              <a:t>DATE:</a:t>
            </a:r>
            <a:endParaRPr sz="1200">
              <a:solidFill>
                <a:schemeClr val="dk1"/>
              </a:solidFill>
            </a:endParaRPr>
          </a:p>
        </p:txBody>
      </p:sp>
      <p:sp>
        <p:nvSpPr>
          <p:cNvPr id="272" name="Google Shape;272;p8"/>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rPr>
              <a:t>DATE:</a:t>
            </a:r>
            <a:endParaRPr sz="1200">
              <a:solidFill>
                <a:schemeClr val="dk1"/>
              </a:solidFill>
            </a:endParaRPr>
          </a:p>
        </p:txBody>
      </p:sp>
      <p:sp>
        <p:nvSpPr>
          <p:cNvPr id="273" name="Google Shape;273;p8"/>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274" name="Google Shape;274;p8"/>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5" name="Google Shape;275;p8"/>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9">
  <p:cSld name="CUSTOM_5_1_1_1_1_1_1">
    <p:spTree>
      <p:nvGrpSpPr>
        <p:cNvPr id="1" name="Shape 355"/>
        <p:cNvGrpSpPr/>
        <p:nvPr/>
      </p:nvGrpSpPr>
      <p:grpSpPr>
        <a:xfrm>
          <a:off x="0" y="0"/>
          <a:ext cx="0" cy="0"/>
          <a:chOff x="0" y="0"/>
          <a:chExt cx="0" cy="0"/>
        </a:xfrm>
      </p:grpSpPr>
      <p:sp>
        <p:nvSpPr>
          <p:cNvPr id="356" name="Google Shape;356;p11"/>
          <p:cNvSpPr/>
          <p:nvPr/>
        </p:nvSpPr>
        <p:spPr>
          <a:xfrm rot="5400000" flipH="1">
            <a:off x="2372231" y="5918832"/>
            <a:ext cx="1380600" cy="497400"/>
          </a:xfrm>
          <a:prstGeom prst="chevron">
            <a:avLst>
              <a:gd name="adj" fmla="val 21001"/>
            </a:avLst>
          </a:prstGeom>
          <a:solidFill>
            <a:schemeClr val="accent5"/>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7" name="Google Shape;357;p11"/>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8" name="Google Shape;358;p11"/>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9" name="Google Shape;359;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60" name="Google Shape;360;p11"/>
          <p:cNvSpPr/>
          <p:nvPr/>
        </p:nvSpPr>
        <p:spPr>
          <a:xfrm rot="5400000" flipH="1">
            <a:off x="7618013" y="5918807"/>
            <a:ext cx="1380600" cy="497400"/>
          </a:xfrm>
          <a:prstGeom prst="chevron">
            <a:avLst>
              <a:gd name="adj" fmla="val 21001"/>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361;p11"/>
          <p:cNvSpPr/>
          <p:nvPr/>
        </p:nvSpPr>
        <p:spPr>
          <a:xfrm rot="5400000">
            <a:off x="10690239" y="707962"/>
            <a:ext cx="1085400" cy="483600"/>
          </a:xfrm>
          <a:prstGeom prst="round2SameRect">
            <a:avLst>
              <a:gd name="adj1" fmla="val 29260"/>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2" name="Google Shape;362;p11"/>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3" name="Google Shape;363;p11"/>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4" name="Google Shape;364;p11"/>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5" name="Google Shape;365;p11"/>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a:ea typeface="Calibri"/>
              <a:cs typeface="Calibri"/>
              <a:sym typeface="Calibri"/>
            </a:endParaRPr>
          </a:p>
        </p:txBody>
      </p:sp>
      <p:sp>
        <p:nvSpPr>
          <p:cNvPr id="366" name="Google Shape;366;p11"/>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7" name="Google Shape;367;p11"/>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8" name="Google Shape;368;p11"/>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69" name="Google Shape;369;p11" descr="A picture containing drawing&#10;&#10;Description automatically generated"/>
          <p:cNvPicPr preferRelativeResize="0"/>
          <p:nvPr/>
        </p:nvPicPr>
        <p:blipFill rotWithShape="1">
          <a:blip r:embed="rId2">
            <a:alphaModFix amt="14000"/>
          </a:blip>
          <a:srcRect/>
          <a:stretch/>
        </p:blipFill>
        <p:spPr>
          <a:xfrm>
            <a:off x="1417732" y="374751"/>
            <a:ext cx="4215167" cy="5858763"/>
          </a:xfrm>
          <a:prstGeom prst="rect">
            <a:avLst/>
          </a:prstGeom>
          <a:noFill/>
          <a:ln>
            <a:noFill/>
          </a:ln>
        </p:spPr>
      </p:pic>
      <p:sp>
        <p:nvSpPr>
          <p:cNvPr id="370" name="Google Shape;370;p11"/>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1" name="Google Shape;371;p11"/>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2" name="Google Shape;372;p11"/>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73" name="Google Shape;373;p11"/>
          <p:cNvGrpSpPr/>
          <p:nvPr/>
        </p:nvGrpSpPr>
        <p:grpSpPr>
          <a:xfrm>
            <a:off x="5711068" y="542747"/>
            <a:ext cx="814200" cy="5409787"/>
            <a:chOff x="5669772" y="784614"/>
            <a:chExt cx="814200" cy="5409787"/>
          </a:xfrm>
        </p:grpSpPr>
        <p:sp>
          <p:nvSpPr>
            <p:cNvPr id="374" name="Google Shape;374;p11"/>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5" name="Google Shape;375;p11"/>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6" name="Google Shape;376;p11"/>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7" name="Google Shape;377;p11"/>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8" name="Google Shape;378;p11"/>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9" name="Google Shape;379;p11"/>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0" name="Google Shape;380;p11"/>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1" name="Google Shape;381;p11"/>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2" name="Google Shape;382;p11"/>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3" name="Google Shape;383;p11"/>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pic>
        <p:nvPicPr>
          <p:cNvPr id="384" name="Google Shape;384;p11" descr="A picture containing drawing&#10;&#10;Description automatically generated"/>
          <p:cNvPicPr preferRelativeResize="0"/>
          <p:nvPr/>
        </p:nvPicPr>
        <p:blipFill rotWithShape="1">
          <a:blip r:embed="rId2">
            <a:alphaModFix amt="14000"/>
          </a:blip>
          <a:srcRect/>
          <a:stretch/>
        </p:blipFill>
        <p:spPr>
          <a:xfrm>
            <a:off x="6621947" y="386549"/>
            <a:ext cx="4215167" cy="5858763"/>
          </a:xfrm>
          <a:prstGeom prst="rect">
            <a:avLst/>
          </a:prstGeom>
          <a:noFill/>
          <a:ln>
            <a:noFill/>
          </a:ln>
        </p:spPr>
      </p:pic>
      <p:sp>
        <p:nvSpPr>
          <p:cNvPr id="385" name="Google Shape;385;p11"/>
          <p:cNvSpPr txBox="1"/>
          <p:nvPr/>
        </p:nvSpPr>
        <p:spPr>
          <a:xfrm rot="5400000">
            <a:off x="10716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A</a:t>
            </a:r>
            <a:endParaRPr sz="1600">
              <a:solidFill>
                <a:srgbClr val="FFFFFF"/>
              </a:solidFill>
              <a:latin typeface="Dekko"/>
              <a:ea typeface="Dekko"/>
              <a:cs typeface="Dekko"/>
              <a:sym typeface="Dekko"/>
            </a:endParaRPr>
          </a:p>
        </p:txBody>
      </p:sp>
      <p:sp>
        <p:nvSpPr>
          <p:cNvPr id="386" name="Google Shape;386;p11"/>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B</a:t>
            </a:r>
            <a:endParaRPr sz="1600">
              <a:solidFill>
                <a:srgbClr val="FFFFFF"/>
              </a:solidFill>
              <a:latin typeface="Dekko"/>
              <a:ea typeface="Dekko"/>
              <a:cs typeface="Dekko"/>
              <a:sym typeface="Dekko"/>
            </a:endParaRPr>
          </a:p>
        </p:txBody>
      </p:sp>
      <p:sp>
        <p:nvSpPr>
          <p:cNvPr id="387" name="Google Shape;387;p11"/>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C</a:t>
            </a:r>
            <a:endParaRPr sz="1600">
              <a:solidFill>
                <a:srgbClr val="FFFFFF"/>
              </a:solidFill>
              <a:latin typeface="Dekko"/>
              <a:ea typeface="Dekko"/>
              <a:cs typeface="Dekko"/>
              <a:sym typeface="Dekko"/>
            </a:endParaRPr>
          </a:p>
        </p:txBody>
      </p:sp>
      <p:sp>
        <p:nvSpPr>
          <p:cNvPr id="388" name="Google Shape;388;p11"/>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D</a:t>
            </a:r>
            <a:endParaRPr sz="1600">
              <a:solidFill>
                <a:srgbClr val="FFFFFF"/>
              </a:solidFill>
              <a:latin typeface="Dekko"/>
              <a:ea typeface="Dekko"/>
              <a:cs typeface="Dekko"/>
              <a:sym typeface="Dekko"/>
            </a:endParaRPr>
          </a:p>
        </p:txBody>
      </p:sp>
      <p:sp>
        <p:nvSpPr>
          <p:cNvPr id="389" name="Google Shape;389;p11"/>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rPr>
              <a:t>DATE:</a:t>
            </a:r>
            <a:endParaRPr sz="1200">
              <a:solidFill>
                <a:schemeClr val="dk1"/>
              </a:solidFill>
            </a:endParaRPr>
          </a:p>
        </p:txBody>
      </p:sp>
      <p:sp>
        <p:nvSpPr>
          <p:cNvPr id="390" name="Google Shape;390;p11"/>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rPr>
              <a:t>DATE:</a:t>
            </a:r>
            <a:endParaRPr sz="1200">
              <a:solidFill>
                <a:schemeClr val="dk1"/>
              </a:solidFill>
            </a:endParaRPr>
          </a:p>
        </p:txBody>
      </p:sp>
      <p:sp>
        <p:nvSpPr>
          <p:cNvPr id="391" name="Google Shape;391;p11"/>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392" name="Google Shape;392;p11"/>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3" name="Google Shape;393;p11"/>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1">
  <p:cSld name="CUSTOM_10">
    <p:spTree>
      <p:nvGrpSpPr>
        <p:cNvPr id="1" name="Shape 433"/>
        <p:cNvGrpSpPr/>
        <p:nvPr/>
      </p:nvGrpSpPr>
      <p:grpSpPr>
        <a:xfrm>
          <a:off x="0" y="0"/>
          <a:ext cx="0" cy="0"/>
          <a:chOff x="0" y="0"/>
          <a:chExt cx="0" cy="0"/>
        </a:xfrm>
      </p:grpSpPr>
      <p:sp>
        <p:nvSpPr>
          <p:cNvPr id="434" name="Google Shape;434;p13"/>
          <p:cNvSpPr/>
          <p:nvPr/>
        </p:nvSpPr>
        <p:spPr>
          <a:xfrm rot="5400000" flipH="1">
            <a:off x="2372231" y="5918832"/>
            <a:ext cx="1380600" cy="497400"/>
          </a:xfrm>
          <a:prstGeom prst="chevron">
            <a:avLst>
              <a:gd name="adj" fmla="val 21001"/>
            </a:avLst>
          </a:prstGeom>
          <a:solidFill>
            <a:schemeClr val="accent5"/>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5" name="Google Shape;435;p13"/>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6" name="Google Shape;436;p13"/>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7" name="Google Shape;437;p13"/>
          <p:cNvSpPr/>
          <p:nvPr/>
        </p:nvSpPr>
        <p:spPr>
          <a:xfrm rot="5400000" flipH="1">
            <a:off x="3122788" y="5918832"/>
            <a:ext cx="1380600" cy="497400"/>
          </a:xfrm>
          <a:prstGeom prst="chevron">
            <a:avLst>
              <a:gd name="adj" fmla="val 21001"/>
            </a:avLst>
          </a:prstGeom>
          <a:solidFill>
            <a:schemeClr val="accent6"/>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8" name="Google Shape;438;p1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439" name="Google Shape;439;p13"/>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a:ea typeface="Calibri"/>
              <a:cs typeface="Calibri"/>
              <a:sym typeface="Calibri"/>
            </a:endParaRPr>
          </a:p>
        </p:txBody>
      </p:sp>
      <p:sp>
        <p:nvSpPr>
          <p:cNvPr id="440" name="Google Shape;440;p13"/>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1" name="Google Shape;441;p13"/>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2" name="Google Shape;442;p13"/>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3" name="Google Shape;443;p13"/>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4" name="Google Shape;444;p13"/>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5" name="Google Shape;445;p13"/>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6" name="Google Shape;446;p13"/>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7" name="Google Shape;447;p13"/>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48" name="Google Shape;448;p13" descr="A picture containing drawing&#10;&#10;Description automatically generated"/>
          <p:cNvPicPr preferRelativeResize="0"/>
          <p:nvPr/>
        </p:nvPicPr>
        <p:blipFill rotWithShape="1">
          <a:blip r:embed="rId2">
            <a:alphaModFix amt="14000"/>
          </a:blip>
          <a:srcRect/>
          <a:stretch/>
        </p:blipFill>
        <p:spPr>
          <a:xfrm>
            <a:off x="6621947" y="386549"/>
            <a:ext cx="4215167" cy="5858763"/>
          </a:xfrm>
          <a:prstGeom prst="rect">
            <a:avLst/>
          </a:prstGeom>
          <a:noFill/>
          <a:ln>
            <a:noFill/>
          </a:ln>
        </p:spPr>
      </p:pic>
      <p:sp>
        <p:nvSpPr>
          <p:cNvPr id="449" name="Google Shape;449;p13"/>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50" name="Google Shape;450;p13" descr="A picture containing drawing&#10;&#10;Description automatically generated"/>
          <p:cNvPicPr preferRelativeResize="0"/>
          <p:nvPr/>
        </p:nvPicPr>
        <p:blipFill rotWithShape="1">
          <a:blip r:embed="rId2">
            <a:alphaModFix amt="14000"/>
          </a:blip>
          <a:srcRect/>
          <a:stretch/>
        </p:blipFill>
        <p:spPr>
          <a:xfrm>
            <a:off x="1417732" y="374751"/>
            <a:ext cx="4215167" cy="5858763"/>
          </a:xfrm>
          <a:prstGeom prst="rect">
            <a:avLst/>
          </a:prstGeom>
          <a:noFill/>
          <a:ln>
            <a:noFill/>
          </a:ln>
        </p:spPr>
      </p:pic>
      <p:grpSp>
        <p:nvGrpSpPr>
          <p:cNvPr id="451" name="Google Shape;451;p13"/>
          <p:cNvGrpSpPr/>
          <p:nvPr/>
        </p:nvGrpSpPr>
        <p:grpSpPr>
          <a:xfrm>
            <a:off x="5711068" y="542747"/>
            <a:ext cx="814200" cy="5409787"/>
            <a:chOff x="5669772" y="784614"/>
            <a:chExt cx="814200" cy="5409787"/>
          </a:xfrm>
        </p:grpSpPr>
        <p:sp>
          <p:nvSpPr>
            <p:cNvPr id="452" name="Google Shape;452;p13"/>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3" name="Google Shape;453;p13"/>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4" name="Google Shape;454;p13"/>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5" name="Google Shape;455;p13"/>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6" name="Google Shape;456;p13"/>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7" name="Google Shape;457;p13"/>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8" name="Google Shape;458;p13"/>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9" name="Google Shape;459;p13"/>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0" name="Google Shape;460;p13"/>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1" name="Google Shape;461;p13"/>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62" name="Google Shape;462;p13"/>
          <p:cNvSpPr/>
          <p:nvPr/>
        </p:nvSpPr>
        <p:spPr>
          <a:xfrm rot="5400000">
            <a:off x="10690239" y="707962"/>
            <a:ext cx="1085400" cy="483600"/>
          </a:xfrm>
          <a:prstGeom prst="round2SameRect">
            <a:avLst>
              <a:gd name="adj1" fmla="val 29260"/>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463" name="Google Shape;463;p13"/>
          <p:cNvSpPr txBox="1"/>
          <p:nvPr/>
        </p:nvSpPr>
        <p:spPr>
          <a:xfrm rot="5400000">
            <a:off x="10716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A</a:t>
            </a:r>
            <a:endParaRPr sz="1600">
              <a:solidFill>
                <a:srgbClr val="FFFFFF"/>
              </a:solidFill>
              <a:latin typeface="Dekko"/>
              <a:ea typeface="Dekko"/>
              <a:cs typeface="Dekko"/>
              <a:sym typeface="Dekko"/>
            </a:endParaRPr>
          </a:p>
        </p:txBody>
      </p:sp>
      <p:sp>
        <p:nvSpPr>
          <p:cNvPr id="464" name="Google Shape;464;p13"/>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B</a:t>
            </a:r>
            <a:endParaRPr sz="1600">
              <a:solidFill>
                <a:srgbClr val="FFFFFF"/>
              </a:solidFill>
              <a:latin typeface="Dekko"/>
              <a:ea typeface="Dekko"/>
              <a:cs typeface="Dekko"/>
              <a:sym typeface="Dekko"/>
            </a:endParaRPr>
          </a:p>
        </p:txBody>
      </p:sp>
      <p:sp>
        <p:nvSpPr>
          <p:cNvPr id="465" name="Google Shape;465;p13"/>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C</a:t>
            </a:r>
            <a:endParaRPr sz="1600">
              <a:solidFill>
                <a:srgbClr val="FFFFFF"/>
              </a:solidFill>
              <a:latin typeface="Dekko"/>
              <a:ea typeface="Dekko"/>
              <a:cs typeface="Dekko"/>
              <a:sym typeface="Dekko"/>
            </a:endParaRPr>
          </a:p>
        </p:txBody>
      </p:sp>
      <p:sp>
        <p:nvSpPr>
          <p:cNvPr id="466" name="Google Shape;466;p13"/>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Dekko"/>
                <a:ea typeface="Dekko"/>
                <a:cs typeface="Dekko"/>
                <a:sym typeface="Dekko"/>
              </a:rPr>
              <a:t>TITLE D</a:t>
            </a:r>
            <a:endParaRPr sz="1600">
              <a:solidFill>
                <a:srgbClr val="FFFFFF"/>
              </a:solidFill>
              <a:latin typeface="Dekko"/>
              <a:ea typeface="Dekko"/>
              <a:cs typeface="Dekko"/>
              <a:sym typeface="Dekko"/>
            </a:endParaRPr>
          </a:p>
        </p:txBody>
      </p:sp>
      <p:sp>
        <p:nvSpPr>
          <p:cNvPr id="467" name="Google Shape;467;p13"/>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rPr>
              <a:t>DATE:</a:t>
            </a:r>
            <a:endParaRPr sz="1200">
              <a:solidFill>
                <a:schemeClr val="dk1"/>
              </a:solidFill>
            </a:endParaRPr>
          </a:p>
        </p:txBody>
      </p:sp>
      <p:sp>
        <p:nvSpPr>
          <p:cNvPr id="468" name="Google Shape;468;p13"/>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rPr>
              <a:t>DATE:</a:t>
            </a:r>
            <a:endParaRPr sz="1200">
              <a:solidFill>
                <a:schemeClr val="dk1"/>
              </a:solidFill>
            </a:endParaRPr>
          </a:p>
        </p:txBody>
      </p:sp>
      <p:sp>
        <p:nvSpPr>
          <p:cNvPr id="469" name="Google Shape;469;p13"/>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70" name="Google Shape;470;p13"/>
          <p:cNvSpPr txBox="1">
            <a:spLocks noGrp="1"/>
          </p:cNvSpPr>
          <p:nvPr>
            <p:ph type="body" idx="1"/>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471" name="Google Shape;471;p13"/>
          <p:cNvSpPr txBox="1">
            <a:spLocks noGrp="1"/>
          </p:cNvSpPr>
          <p:nvPr>
            <p:ph type="body" idx="2"/>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rot="5400000">
            <a:off x="-577600" y="5957850"/>
            <a:ext cx="1426800" cy="373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a:solidFill>
                  <a:srgbClr val="FFFFFF"/>
                </a:solidFill>
                <a:latin typeface="Barlow Condensed"/>
                <a:ea typeface="Barlow Condensed"/>
                <a:cs typeface="Barlow Condensed"/>
                <a:sym typeface="Barlow Condensed"/>
              </a:rPr>
              <a:t>SLIDESMANIA.COM</a:t>
            </a:r>
            <a:endParaRPr>
              <a:solidFill>
                <a:srgbClr val="FFFFFF"/>
              </a:solidFill>
              <a:latin typeface="Barlow Condensed"/>
              <a:ea typeface="Barlow Condensed"/>
              <a:cs typeface="Barlow Condensed"/>
              <a:sym typeface="Barlow Condensed"/>
            </a:endParaRPr>
          </a:p>
        </p:txBody>
      </p:sp>
      <p:pic>
        <p:nvPicPr>
          <p:cNvPr id="7" name="Google Shape;7;p1" descr="A wooden door on the side of a hard wood floor&#10;&#10;Description automatically generated"/>
          <p:cNvPicPr preferRelativeResize="0"/>
          <p:nvPr/>
        </p:nvPicPr>
        <p:blipFill rotWithShape="1">
          <a:blip r:embed="rId15">
            <a:alphaModFix/>
          </a:blip>
          <a:srcRect/>
          <a:stretch/>
        </p:blipFill>
        <p:spPr>
          <a:xfrm>
            <a:off x="0" y="0"/>
            <a:ext cx="12192000" cy="6858000"/>
          </a:xfrm>
          <a:prstGeom prst="rect">
            <a:avLst/>
          </a:prstGeom>
          <a:noFill/>
          <a:ln>
            <a:noFill/>
          </a:ln>
        </p:spPr>
      </p:pic>
      <p:sp>
        <p:nvSpPr>
          <p:cNvPr id="8" name="Google Shape;8;p1"/>
          <p:cNvSpPr/>
          <p:nvPr/>
        </p:nvSpPr>
        <p:spPr>
          <a:xfrm>
            <a:off x="582617" y="61923"/>
            <a:ext cx="11074500" cy="6495600"/>
          </a:xfrm>
          <a:prstGeom prst="roundRect">
            <a:avLst>
              <a:gd name="adj" fmla="val 2381"/>
            </a:avLst>
          </a:prstGeom>
          <a:solidFill>
            <a:schemeClr val="accent1"/>
          </a:solidFill>
          <a:ln>
            <a:noFill/>
          </a:ln>
          <a:effectLst>
            <a:outerShdw blurRad="38100" dist="1270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 name="Google Shape;9;p1"/>
          <p:cNvSpPr/>
          <p:nvPr/>
        </p:nvSpPr>
        <p:spPr>
          <a:xfrm>
            <a:off x="681923" y="161229"/>
            <a:ext cx="10857300" cy="6298500"/>
          </a:xfrm>
          <a:prstGeom prst="roundRect">
            <a:avLst>
              <a:gd name="adj" fmla="val 2381"/>
            </a:avLst>
          </a:prstGeom>
          <a:noFill/>
          <a:ln w="19050" cap="flat" cmpd="sng">
            <a:solidFill>
              <a:srgbClr val="D8D8D8"/>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 name="Google Shape;10;p1"/>
          <p:cNvSpPr txBox="1"/>
          <p:nvPr/>
        </p:nvSpPr>
        <p:spPr>
          <a:xfrm rot="5400000">
            <a:off x="-577600" y="336375"/>
            <a:ext cx="1426800" cy="373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a:solidFill>
                  <a:srgbClr val="000000"/>
                </a:solidFill>
                <a:latin typeface="Barlow Condensed"/>
                <a:ea typeface="Barlow Condensed"/>
                <a:cs typeface="Barlow Condensed"/>
                <a:sym typeface="Barlow Condensed"/>
              </a:rPr>
              <a:t>SLIDESMANIA.COM</a:t>
            </a:r>
            <a:endParaRPr>
              <a:solidFill>
                <a:srgbClr val="000000"/>
              </a:solidFill>
              <a:latin typeface="Barlow Condensed"/>
              <a:ea typeface="Barlow Condensed"/>
              <a:cs typeface="Barlow Condensed"/>
              <a:sym typeface="Barlow Condensed"/>
            </a:endParaRPr>
          </a:p>
        </p:txBody>
      </p:sp>
      <p:sp>
        <p:nvSpPr>
          <p:cNvPr id="11" name="Google Shape;11;p1"/>
          <p:cNvSpPr txBox="1"/>
          <p:nvPr/>
        </p:nvSpPr>
        <p:spPr>
          <a:xfrm rot="5400000">
            <a:off x="-577600" y="336375"/>
            <a:ext cx="1426800" cy="373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a:solidFill>
                  <a:srgbClr val="000000"/>
                </a:solidFill>
                <a:latin typeface="Barlow Condensed"/>
                <a:ea typeface="Barlow Condensed"/>
                <a:cs typeface="Barlow Condensed"/>
                <a:sym typeface="Barlow Condensed"/>
              </a:rPr>
              <a:t>SLIDESMANIA.COM</a:t>
            </a:r>
            <a:endParaRPr>
              <a:solidFill>
                <a:srgbClr val="000000"/>
              </a:solidFill>
              <a:latin typeface="Barlow Condensed"/>
              <a:ea typeface="Barlow Condensed"/>
              <a:cs typeface="Barlow Condensed"/>
              <a:sym typeface="Barlow Condensed"/>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1"/>
          <p:cNvSpPr/>
          <p:nvPr/>
        </p:nvSpPr>
        <p:spPr>
          <a:xfrm>
            <a:off x="5586689" y="83051"/>
            <a:ext cx="1120800" cy="6471000"/>
          </a:xfrm>
          <a:prstGeom prst="rect">
            <a:avLst/>
          </a:prstGeom>
          <a:solidFill>
            <a:srgbClr val="000000">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1"/>
          <p:cNvSpPr txBox="1">
            <a:spLocks noGrp="1"/>
          </p:cNvSpPr>
          <p:nvPr>
            <p:ph type="title"/>
          </p:nvPr>
        </p:nvSpPr>
        <p:spPr>
          <a:xfrm>
            <a:off x="919000" y="593375"/>
            <a:ext cx="103776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Font typeface="Gochi Hand"/>
              <a:buNone/>
              <a:defRPr sz="3700">
                <a:solidFill>
                  <a:schemeClr val="dk1"/>
                </a:solidFill>
                <a:latin typeface="Gochi Hand"/>
                <a:ea typeface="Gochi Hand"/>
                <a:cs typeface="Gochi Hand"/>
                <a:sym typeface="Gochi Hand"/>
              </a:defRPr>
            </a:lvl1pPr>
            <a:lvl2pPr lvl="1">
              <a:spcBef>
                <a:spcPts val="0"/>
              </a:spcBef>
              <a:spcAft>
                <a:spcPts val="0"/>
              </a:spcAft>
              <a:buClr>
                <a:schemeClr val="dk1"/>
              </a:buClr>
              <a:buSzPts val="3700"/>
              <a:buFont typeface="Gochi Hand"/>
              <a:buNone/>
              <a:defRPr sz="3700">
                <a:solidFill>
                  <a:schemeClr val="dk1"/>
                </a:solidFill>
                <a:latin typeface="Gochi Hand"/>
                <a:ea typeface="Gochi Hand"/>
                <a:cs typeface="Gochi Hand"/>
                <a:sym typeface="Gochi Hand"/>
              </a:defRPr>
            </a:lvl2pPr>
            <a:lvl3pPr lvl="2">
              <a:spcBef>
                <a:spcPts val="0"/>
              </a:spcBef>
              <a:spcAft>
                <a:spcPts val="0"/>
              </a:spcAft>
              <a:buClr>
                <a:schemeClr val="dk1"/>
              </a:buClr>
              <a:buSzPts val="3700"/>
              <a:buFont typeface="Gochi Hand"/>
              <a:buNone/>
              <a:defRPr sz="3700">
                <a:solidFill>
                  <a:schemeClr val="dk1"/>
                </a:solidFill>
                <a:latin typeface="Gochi Hand"/>
                <a:ea typeface="Gochi Hand"/>
                <a:cs typeface="Gochi Hand"/>
                <a:sym typeface="Gochi Hand"/>
              </a:defRPr>
            </a:lvl3pPr>
            <a:lvl4pPr lvl="3">
              <a:spcBef>
                <a:spcPts val="0"/>
              </a:spcBef>
              <a:spcAft>
                <a:spcPts val="0"/>
              </a:spcAft>
              <a:buClr>
                <a:schemeClr val="dk1"/>
              </a:buClr>
              <a:buSzPts val="3700"/>
              <a:buFont typeface="Gochi Hand"/>
              <a:buNone/>
              <a:defRPr sz="3700">
                <a:solidFill>
                  <a:schemeClr val="dk1"/>
                </a:solidFill>
                <a:latin typeface="Gochi Hand"/>
                <a:ea typeface="Gochi Hand"/>
                <a:cs typeface="Gochi Hand"/>
                <a:sym typeface="Gochi Hand"/>
              </a:defRPr>
            </a:lvl4pPr>
            <a:lvl5pPr lvl="4">
              <a:spcBef>
                <a:spcPts val="0"/>
              </a:spcBef>
              <a:spcAft>
                <a:spcPts val="0"/>
              </a:spcAft>
              <a:buClr>
                <a:schemeClr val="dk1"/>
              </a:buClr>
              <a:buSzPts val="3700"/>
              <a:buFont typeface="Gochi Hand"/>
              <a:buNone/>
              <a:defRPr sz="3700">
                <a:solidFill>
                  <a:schemeClr val="dk1"/>
                </a:solidFill>
                <a:latin typeface="Gochi Hand"/>
                <a:ea typeface="Gochi Hand"/>
                <a:cs typeface="Gochi Hand"/>
                <a:sym typeface="Gochi Hand"/>
              </a:defRPr>
            </a:lvl5pPr>
            <a:lvl6pPr lvl="5">
              <a:spcBef>
                <a:spcPts val="0"/>
              </a:spcBef>
              <a:spcAft>
                <a:spcPts val="0"/>
              </a:spcAft>
              <a:buClr>
                <a:schemeClr val="dk1"/>
              </a:buClr>
              <a:buSzPts val="3700"/>
              <a:buFont typeface="Gochi Hand"/>
              <a:buNone/>
              <a:defRPr sz="3700">
                <a:solidFill>
                  <a:schemeClr val="dk1"/>
                </a:solidFill>
                <a:latin typeface="Gochi Hand"/>
                <a:ea typeface="Gochi Hand"/>
                <a:cs typeface="Gochi Hand"/>
                <a:sym typeface="Gochi Hand"/>
              </a:defRPr>
            </a:lvl6pPr>
            <a:lvl7pPr lvl="6">
              <a:spcBef>
                <a:spcPts val="0"/>
              </a:spcBef>
              <a:spcAft>
                <a:spcPts val="0"/>
              </a:spcAft>
              <a:buClr>
                <a:schemeClr val="dk1"/>
              </a:buClr>
              <a:buSzPts val="3700"/>
              <a:buFont typeface="Gochi Hand"/>
              <a:buNone/>
              <a:defRPr sz="3700">
                <a:solidFill>
                  <a:schemeClr val="dk1"/>
                </a:solidFill>
                <a:latin typeface="Gochi Hand"/>
                <a:ea typeface="Gochi Hand"/>
                <a:cs typeface="Gochi Hand"/>
                <a:sym typeface="Gochi Hand"/>
              </a:defRPr>
            </a:lvl7pPr>
            <a:lvl8pPr lvl="7">
              <a:spcBef>
                <a:spcPts val="0"/>
              </a:spcBef>
              <a:spcAft>
                <a:spcPts val="0"/>
              </a:spcAft>
              <a:buClr>
                <a:schemeClr val="dk1"/>
              </a:buClr>
              <a:buSzPts val="3700"/>
              <a:buFont typeface="Gochi Hand"/>
              <a:buNone/>
              <a:defRPr sz="3700">
                <a:solidFill>
                  <a:schemeClr val="dk1"/>
                </a:solidFill>
                <a:latin typeface="Gochi Hand"/>
                <a:ea typeface="Gochi Hand"/>
                <a:cs typeface="Gochi Hand"/>
                <a:sym typeface="Gochi Hand"/>
              </a:defRPr>
            </a:lvl8pPr>
            <a:lvl9pPr lvl="8">
              <a:spcBef>
                <a:spcPts val="0"/>
              </a:spcBef>
              <a:spcAft>
                <a:spcPts val="0"/>
              </a:spcAft>
              <a:buClr>
                <a:schemeClr val="dk1"/>
              </a:buClr>
              <a:buSzPts val="3700"/>
              <a:buFont typeface="Gochi Hand"/>
              <a:buNone/>
              <a:defRPr sz="3700">
                <a:solidFill>
                  <a:schemeClr val="dk1"/>
                </a:solidFill>
                <a:latin typeface="Gochi Hand"/>
                <a:ea typeface="Gochi Hand"/>
                <a:cs typeface="Gochi Hand"/>
                <a:sym typeface="Gochi Hand"/>
              </a:defRPr>
            </a:lvl9pPr>
          </a:lstStyle>
          <a:p>
            <a:endParaRPr/>
          </a:p>
        </p:txBody>
      </p:sp>
      <p:sp>
        <p:nvSpPr>
          <p:cNvPr id="15" name="Google Shape;15;p1"/>
          <p:cNvSpPr txBox="1">
            <a:spLocks noGrp="1"/>
          </p:cNvSpPr>
          <p:nvPr>
            <p:ph type="body" idx="1"/>
          </p:nvPr>
        </p:nvSpPr>
        <p:spPr>
          <a:xfrm>
            <a:off x="6143675" y="1536625"/>
            <a:ext cx="49350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Font typeface="Dekko"/>
              <a:buChar char="●"/>
              <a:defRPr sz="2400">
                <a:solidFill>
                  <a:schemeClr val="dk2"/>
                </a:solidFill>
                <a:latin typeface="Dekko"/>
                <a:ea typeface="Dekko"/>
                <a:cs typeface="Dekko"/>
                <a:sym typeface="Dekko"/>
              </a:defRPr>
            </a:lvl1pPr>
            <a:lvl2pPr marL="914400" lvl="1" indent="-349250">
              <a:lnSpc>
                <a:spcPct val="115000"/>
              </a:lnSpc>
              <a:spcBef>
                <a:spcPts val="2100"/>
              </a:spcBef>
              <a:spcAft>
                <a:spcPts val="0"/>
              </a:spcAft>
              <a:buClr>
                <a:schemeClr val="dk2"/>
              </a:buClr>
              <a:buSzPts val="1900"/>
              <a:buFont typeface="Dekko"/>
              <a:buChar char="○"/>
              <a:defRPr sz="1900">
                <a:solidFill>
                  <a:schemeClr val="dk2"/>
                </a:solidFill>
                <a:latin typeface="Dekko"/>
                <a:ea typeface="Dekko"/>
                <a:cs typeface="Dekko"/>
                <a:sym typeface="Dekko"/>
              </a:defRPr>
            </a:lvl2pPr>
            <a:lvl3pPr marL="1371600" lvl="2" indent="-349250">
              <a:lnSpc>
                <a:spcPct val="115000"/>
              </a:lnSpc>
              <a:spcBef>
                <a:spcPts val="2100"/>
              </a:spcBef>
              <a:spcAft>
                <a:spcPts val="0"/>
              </a:spcAft>
              <a:buClr>
                <a:schemeClr val="dk2"/>
              </a:buClr>
              <a:buSzPts val="1900"/>
              <a:buFont typeface="Dekko"/>
              <a:buChar char="■"/>
              <a:defRPr sz="1900">
                <a:solidFill>
                  <a:schemeClr val="dk2"/>
                </a:solidFill>
                <a:latin typeface="Dekko"/>
                <a:ea typeface="Dekko"/>
                <a:cs typeface="Dekko"/>
                <a:sym typeface="Dekko"/>
              </a:defRPr>
            </a:lvl3pPr>
            <a:lvl4pPr marL="1828800" lvl="3" indent="-349250">
              <a:lnSpc>
                <a:spcPct val="115000"/>
              </a:lnSpc>
              <a:spcBef>
                <a:spcPts val="2100"/>
              </a:spcBef>
              <a:spcAft>
                <a:spcPts val="0"/>
              </a:spcAft>
              <a:buClr>
                <a:schemeClr val="dk2"/>
              </a:buClr>
              <a:buSzPts val="1900"/>
              <a:buFont typeface="Dekko"/>
              <a:buChar char="●"/>
              <a:defRPr sz="1900">
                <a:solidFill>
                  <a:schemeClr val="dk2"/>
                </a:solidFill>
                <a:latin typeface="Dekko"/>
                <a:ea typeface="Dekko"/>
                <a:cs typeface="Dekko"/>
                <a:sym typeface="Dekko"/>
              </a:defRPr>
            </a:lvl4pPr>
            <a:lvl5pPr marL="2286000" lvl="4" indent="-349250">
              <a:lnSpc>
                <a:spcPct val="115000"/>
              </a:lnSpc>
              <a:spcBef>
                <a:spcPts val="2100"/>
              </a:spcBef>
              <a:spcAft>
                <a:spcPts val="0"/>
              </a:spcAft>
              <a:buClr>
                <a:schemeClr val="dk2"/>
              </a:buClr>
              <a:buSzPts val="1900"/>
              <a:buFont typeface="Dekko"/>
              <a:buChar char="○"/>
              <a:defRPr sz="1900">
                <a:solidFill>
                  <a:schemeClr val="dk2"/>
                </a:solidFill>
                <a:latin typeface="Dekko"/>
                <a:ea typeface="Dekko"/>
                <a:cs typeface="Dekko"/>
                <a:sym typeface="Dekko"/>
              </a:defRPr>
            </a:lvl5pPr>
            <a:lvl6pPr marL="2743200" lvl="5" indent="-349250">
              <a:lnSpc>
                <a:spcPct val="115000"/>
              </a:lnSpc>
              <a:spcBef>
                <a:spcPts val="2100"/>
              </a:spcBef>
              <a:spcAft>
                <a:spcPts val="0"/>
              </a:spcAft>
              <a:buClr>
                <a:schemeClr val="dk2"/>
              </a:buClr>
              <a:buSzPts val="1900"/>
              <a:buFont typeface="Dekko"/>
              <a:buChar char="■"/>
              <a:defRPr sz="1900">
                <a:solidFill>
                  <a:schemeClr val="dk2"/>
                </a:solidFill>
                <a:latin typeface="Dekko"/>
                <a:ea typeface="Dekko"/>
                <a:cs typeface="Dekko"/>
                <a:sym typeface="Dekko"/>
              </a:defRPr>
            </a:lvl6pPr>
            <a:lvl7pPr marL="3200400" lvl="6" indent="-349250">
              <a:lnSpc>
                <a:spcPct val="115000"/>
              </a:lnSpc>
              <a:spcBef>
                <a:spcPts val="2100"/>
              </a:spcBef>
              <a:spcAft>
                <a:spcPts val="0"/>
              </a:spcAft>
              <a:buClr>
                <a:schemeClr val="dk2"/>
              </a:buClr>
              <a:buSzPts val="1900"/>
              <a:buFont typeface="Dekko"/>
              <a:buChar char="●"/>
              <a:defRPr sz="1900">
                <a:solidFill>
                  <a:schemeClr val="dk2"/>
                </a:solidFill>
                <a:latin typeface="Dekko"/>
                <a:ea typeface="Dekko"/>
                <a:cs typeface="Dekko"/>
                <a:sym typeface="Dekko"/>
              </a:defRPr>
            </a:lvl7pPr>
            <a:lvl8pPr marL="3657600" lvl="7" indent="-349250">
              <a:lnSpc>
                <a:spcPct val="115000"/>
              </a:lnSpc>
              <a:spcBef>
                <a:spcPts val="2100"/>
              </a:spcBef>
              <a:spcAft>
                <a:spcPts val="0"/>
              </a:spcAft>
              <a:buClr>
                <a:schemeClr val="dk2"/>
              </a:buClr>
              <a:buSzPts val="1900"/>
              <a:buFont typeface="Dekko"/>
              <a:buChar char="○"/>
              <a:defRPr sz="1900">
                <a:solidFill>
                  <a:schemeClr val="dk2"/>
                </a:solidFill>
                <a:latin typeface="Dekko"/>
                <a:ea typeface="Dekko"/>
                <a:cs typeface="Dekko"/>
                <a:sym typeface="Dekko"/>
              </a:defRPr>
            </a:lvl8pPr>
            <a:lvl9pPr marL="4114800" lvl="8" indent="-349250">
              <a:lnSpc>
                <a:spcPct val="115000"/>
              </a:lnSpc>
              <a:spcBef>
                <a:spcPts val="2100"/>
              </a:spcBef>
              <a:spcAft>
                <a:spcPts val="2100"/>
              </a:spcAft>
              <a:buClr>
                <a:schemeClr val="dk2"/>
              </a:buClr>
              <a:buSzPts val="1900"/>
              <a:buFont typeface="Dekko"/>
              <a:buChar char="■"/>
              <a:defRPr sz="1900">
                <a:solidFill>
                  <a:schemeClr val="dk2"/>
                </a:solidFill>
                <a:latin typeface="Dekko"/>
                <a:ea typeface="Dekko"/>
                <a:cs typeface="Dekko"/>
                <a:sym typeface="Dekko"/>
              </a:defRPr>
            </a:lvl9pPr>
          </a:lstStyle>
          <a:p>
            <a:endParaRPr/>
          </a:p>
        </p:txBody>
      </p:sp>
      <p:grpSp>
        <p:nvGrpSpPr>
          <p:cNvPr id="16" name="Google Shape;16;p1"/>
          <p:cNvGrpSpPr/>
          <p:nvPr/>
        </p:nvGrpSpPr>
        <p:grpSpPr>
          <a:xfrm>
            <a:off x="1699434" y="2135576"/>
            <a:ext cx="3462922" cy="3710694"/>
            <a:chOff x="1428074" y="1911392"/>
            <a:chExt cx="3462922" cy="3710694"/>
          </a:xfrm>
        </p:grpSpPr>
        <p:sp>
          <p:nvSpPr>
            <p:cNvPr id="17" name="Google Shape;17;p1"/>
            <p:cNvSpPr/>
            <p:nvPr/>
          </p:nvSpPr>
          <p:spPr>
            <a:xfrm>
              <a:off x="1428074" y="1911392"/>
              <a:ext cx="3462922" cy="3710694"/>
            </a:xfrm>
            <a:custGeom>
              <a:avLst/>
              <a:gdLst/>
              <a:ahLst/>
              <a:cxnLst/>
              <a:rect l="l" t="t" r="r" b="b"/>
              <a:pathLst>
                <a:path w="3462922" h="3710694" extrusionOk="0">
                  <a:moveTo>
                    <a:pt x="0" y="0"/>
                  </a:moveTo>
                  <a:lnTo>
                    <a:pt x="317151" y="0"/>
                  </a:lnTo>
                  <a:lnTo>
                    <a:pt x="274831" y="8544"/>
                  </a:lnTo>
                  <a:cubicBezTo>
                    <a:pt x="216604" y="33172"/>
                    <a:pt x="175747" y="90829"/>
                    <a:pt x="175747" y="158027"/>
                  </a:cubicBezTo>
                  <a:cubicBezTo>
                    <a:pt x="175747" y="247625"/>
                    <a:pt x="248381" y="320259"/>
                    <a:pt x="337979" y="320259"/>
                  </a:cubicBezTo>
                  <a:cubicBezTo>
                    <a:pt x="427577" y="320259"/>
                    <a:pt x="500211" y="247625"/>
                    <a:pt x="500211" y="158027"/>
                  </a:cubicBezTo>
                  <a:cubicBezTo>
                    <a:pt x="500211" y="90829"/>
                    <a:pt x="459355" y="33172"/>
                    <a:pt x="401127" y="8544"/>
                  </a:cubicBezTo>
                  <a:lnTo>
                    <a:pt x="358807" y="0"/>
                  </a:lnTo>
                  <a:lnTo>
                    <a:pt x="868544" y="0"/>
                  </a:lnTo>
                  <a:lnTo>
                    <a:pt x="826224" y="8544"/>
                  </a:lnTo>
                  <a:cubicBezTo>
                    <a:pt x="767997" y="33172"/>
                    <a:pt x="727140" y="90829"/>
                    <a:pt x="727140" y="158027"/>
                  </a:cubicBezTo>
                  <a:cubicBezTo>
                    <a:pt x="727140" y="247625"/>
                    <a:pt x="799774" y="320259"/>
                    <a:pt x="889372" y="320259"/>
                  </a:cubicBezTo>
                  <a:cubicBezTo>
                    <a:pt x="978970" y="320259"/>
                    <a:pt x="1051604" y="247625"/>
                    <a:pt x="1051604" y="158027"/>
                  </a:cubicBezTo>
                  <a:cubicBezTo>
                    <a:pt x="1051604" y="90829"/>
                    <a:pt x="1010748" y="33172"/>
                    <a:pt x="952520" y="8544"/>
                  </a:cubicBezTo>
                  <a:lnTo>
                    <a:pt x="910200" y="0"/>
                  </a:lnTo>
                  <a:lnTo>
                    <a:pt x="1419937" y="0"/>
                  </a:lnTo>
                  <a:lnTo>
                    <a:pt x="1377617" y="8544"/>
                  </a:lnTo>
                  <a:cubicBezTo>
                    <a:pt x="1319390" y="33172"/>
                    <a:pt x="1278533" y="90829"/>
                    <a:pt x="1278533" y="158027"/>
                  </a:cubicBezTo>
                  <a:cubicBezTo>
                    <a:pt x="1278533" y="247625"/>
                    <a:pt x="1351167" y="320259"/>
                    <a:pt x="1440765" y="320259"/>
                  </a:cubicBezTo>
                  <a:cubicBezTo>
                    <a:pt x="1530363" y="320259"/>
                    <a:pt x="1602997" y="247625"/>
                    <a:pt x="1602997" y="158027"/>
                  </a:cubicBezTo>
                  <a:cubicBezTo>
                    <a:pt x="1602997" y="90829"/>
                    <a:pt x="1562141" y="33172"/>
                    <a:pt x="1503913" y="8544"/>
                  </a:cubicBezTo>
                  <a:lnTo>
                    <a:pt x="1461593" y="0"/>
                  </a:lnTo>
                  <a:lnTo>
                    <a:pt x="1971330" y="0"/>
                  </a:lnTo>
                  <a:lnTo>
                    <a:pt x="1929010" y="8544"/>
                  </a:lnTo>
                  <a:cubicBezTo>
                    <a:pt x="1870783" y="33172"/>
                    <a:pt x="1829926" y="90829"/>
                    <a:pt x="1829926" y="158027"/>
                  </a:cubicBezTo>
                  <a:cubicBezTo>
                    <a:pt x="1829926" y="247625"/>
                    <a:pt x="1902560" y="320259"/>
                    <a:pt x="1992158" y="320259"/>
                  </a:cubicBezTo>
                  <a:cubicBezTo>
                    <a:pt x="2081756" y="320259"/>
                    <a:pt x="2154390" y="247625"/>
                    <a:pt x="2154390" y="158027"/>
                  </a:cubicBezTo>
                  <a:cubicBezTo>
                    <a:pt x="2154390" y="90829"/>
                    <a:pt x="2113533" y="33172"/>
                    <a:pt x="2055306" y="8544"/>
                  </a:cubicBezTo>
                  <a:lnTo>
                    <a:pt x="2012986" y="0"/>
                  </a:lnTo>
                  <a:lnTo>
                    <a:pt x="2522723" y="0"/>
                  </a:lnTo>
                  <a:lnTo>
                    <a:pt x="2480403" y="8544"/>
                  </a:lnTo>
                  <a:cubicBezTo>
                    <a:pt x="2422176" y="33172"/>
                    <a:pt x="2381319" y="90829"/>
                    <a:pt x="2381319" y="158027"/>
                  </a:cubicBezTo>
                  <a:cubicBezTo>
                    <a:pt x="2381319" y="247625"/>
                    <a:pt x="2453953" y="320259"/>
                    <a:pt x="2543551" y="320259"/>
                  </a:cubicBezTo>
                  <a:cubicBezTo>
                    <a:pt x="2633149" y="320259"/>
                    <a:pt x="2705783" y="247625"/>
                    <a:pt x="2705783" y="158027"/>
                  </a:cubicBezTo>
                  <a:cubicBezTo>
                    <a:pt x="2705783" y="90829"/>
                    <a:pt x="2664926" y="33172"/>
                    <a:pt x="2606699" y="8544"/>
                  </a:cubicBezTo>
                  <a:lnTo>
                    <a:pt x="2564379" y="0"/>
                  </a:lnTo>
                  <a:lnTo>
                    <a:pt x="3074117" y="0"/>
                  </a:lnTo>
                  <a:lnTo>
                    <a:pt x="3031797" y="8544"/>
                  </a:lnTo>
                  <a:cubicBezTo>
                    <a:pt x="2973570" y="33172"/>
                    <a:pt x="2932713" y="90829"/>
                    <a:pt x="2932713" y="158027"/>
                  </a:cubicBezTo>
                  <a:cubicBezTo>
                    <a:pt x="2932713" y="247625"/>
                    <a:pt x="3005347" y="320259"/>
                    <a:pt x="3094945" y="320259"/>
                  </a:cubicBezTo>
                  <a:cubicBezTo>
                    <a:pt x="3184543" y="320259"/>
                    <a:pt x="3257177" y="247625"/>
                    <a:pt x="3257177" y="158027"/>
                  </a:cubicBezTo>
                  <a:cubicBezTo>
                    <a:pt x="3257177" y="90829"/>
                    <a:pt x="3216320" y="33172"/>
                    <a:pt x="3158093" y="8544"/>
                  </a:cubicBezTo>
                  <a:lnTo>
                    <a:pt x="3115773" y="0"/>
                  </a:lnTo>
                  <a:lnTo>
                    <a:pt x="3462922" y="0"/>
                  </a:lnTo>
                  <a:lnTo>
                    <a:pt x="3462922" y="3710694"/>
                  </a:lnTo>
                  <a:lnTo>
                    <a:pt x="0" y="3710694"/>
                  </a:lnTo>
                  <a:close/>
                </a:path>
              </a:pathLst>
            </a:cu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8" name="Google Shape;18;p1" descr="A close up of a logo&#10;&#10;Description automatically generated"/>
            <p:cNvPicPr preferRelativeResize="0"/>
            <p:nvPr/>
          </p:nvPicPr>
          <p:blipFill rotWithShape="1">
            <a:blip r:embed="rId16">
              <a:alphaModFix/>
            </a:blip>
            <a:srcRect/>
            <a:stretch/>
          </p:blipFill>
          <p:spPr>
            <a:xfrm>
              <a:off x="1611438" y="2372297"/>
              <a:ext cx="3103361" cy="2962912"/>
            </a:xfrm>
            <a:prstGeom prst="rect">
              <a:avLst/>
            </a:prstGeom>
            <a:noFill/>
            <a:ln>
              <a:noFill/>
            </a:ln>
          </p:spPr>
        </p:pic>
      </p:grpSp>
      <p:grpSp>
        <p:nvGrpSpPr>
          <p:cNvPr id="19" name="Google Shape;19;p1"/>
          <p:cNvGrpSpPr/>
          <p:nvPr/>
        </p:nvGrpSpPr>
        <p:grpSpPr>
          <a:xfrm rot="-243594">
            <a:off x="1473312" y="1325410"/>
            <a:ext cx="3462955" cy="3710729"/>
            <a:chOff x="1428074" y="1911392"/>
            <a:chExt cx="3462922" cy="3710694"/>
          </a:xfrm>
        </p:grpSpPr>
        <p:sp>
          <p:nvSpPr>
            <p:cNvPr id="20" name="Google Shape;20;p1"/>
            <p:cNvSpPr/>
            <p:nvPr/>
          </p:nvSpPr>
          <p:spPr>
            <a:xfrm>
              <a:off x="1428074" y="1911392"/>
              <a:ext cx="3462922" cy="3710694"/>
            </a:xfrm>
            <a:custGeom>
              <a:avLst/>
              <a:gdLst/>
              <a:ahLst/>
              <a:cxnLst/>
              <a:rect l="l" t="t" r="r" b="b"/>
              <a:pathLst>
                <a:path w="3462922" h="3710694" extrusionOk="0">
                  <a:moveTo>
                    <a:pt x="0" y="0"/>
                  </a:moveTo>
                  <a:lnTo>
                    <a:pt x="317151" y="0"/>
                  </a:lnTo>
                  <a:lnTo>
                    <a:pt x="274831" y="8544"/>
                  </a:lnTo>
                  <a:cubicBezTo>
                    <a:pt x="216604" y="33172"/>
                    <a:pt x="175747" y="90829"/>
                    <a:pt x="175747" y="158027"/>
                  </a:cubicBezTo>
                  <a:cubicBezTo>
                    <a:pt x="175747" y="247625"/>
                    <a:pt x="248381" y="320259"/>
                    <a:pt x="337979" y="320259"/>
                  </a:cubicBezTo>
                  <a:cubicBezTo>
                    <a:pt x="427577" y="320259"/>
                    <a:pt x="500211" y="247625"/>
                    <a:pt x="500211" y="158027"/>
                  </a:cubicBezTo>
                  <a:cubicBezTo>
                    <a:pt x="500211" y="90829"/>
                    <a:pt x="459355" y="33172"/>
                    <a:pt x="401127" y="8544"/>
                  </a:cubicBezTo>
                  <a:lnTo>
                    <a:pt x="358807" y="0"/>
                  </a:lnTo>
                  <a:lnTo>
                    <a:pt x="868544" y="0"/>
                  </a:lnTo>
                  <a:lnTo>
                    <a:pt x="826224" y="8544"/>
                  </a:lnTo>
                  <a:cubicBezTo>
                    <a:pt x="767997" y="33172"/>
                    <a:pt x="727140" y="90829"/>
                    <a:pt x="727140" y="158027"/>
                  </a:cubicBezTo>
                  <a:cubicBezTo>
                    <a:pt x="727140" y="247625"/>
                    <a:pt x="799774" y="320259"/>
                    <a:pt x="889372" y="320259"/>
                  </a:cubicBezTo>
                  <a:cubicBezTo>
                    <a:pt x="978970" y="320259"/>
                    <a:pt x="1051604" y="247625"/>
                    <a:pt x="1051604" y="158027"/>
                  </a:cubicBezTo>
                  <a:cubicBezTo>
                    <a:pt x="1051604" y="90829"/>
                    <a:pt x="1010748" y="33172"/>
                    <a:pt x="952520" y="8544"/>
                  </a:cubicBezTo>
                  <a:lnTo>
                    <a:pt x="910200" y="0"/>
                  </a:lnTo>
                  <a:lnTo>
                    <a:pt x="1419937" y="0"/>
                  </a:lnTo>
                  <a:lnTo>
                    <a:pt x="1377617" y="8544"/>
                  </a:lnTo>
                  <a:cubicBezTo>
                    <a:pt x="1319390" y="33172"/>
                    <a:pt x="1278533" y="90829"/>
                    <a:pt x="1278533" y="158027"/>
                  </a:cubicBezTo>
                  <a:cubicBezTo>
                    <a:pt x="1278533" y="247625"/>
                    <a:pt x="1351167" y="320259"/>
                    <a:pt x="1440765" y="320259"/>
                  </a:cubicBezTo>
                  <a:cubicBezTo>
                    <a:pt x="1530363" y="320259"/>
                    <a:pt x="1602997" y="247625"/>
                    <a:pt x="1602997" y="158027"/>
                  </a:cubicBezTo>
                  <a:cubicBezTo>
                    <a:pt x="1602997" y="90829"/>
                    <a:pt x="1562141" y="33172"/>
                    <a:pt x="1503913" y="8544"/>
                  </a:cubicBezTo>
                  <a:lnTo>
                    <a:pt x="1461593" y="0"/>
                  </a:lnTo>
                  <a:lnTo>
                    <a:pt x="1971330" y="0"/>
                  </a:lnTo>
                  <a:lnTo>
                    <a:pt x="1929010" y="8544"/>
                  </a:lnTo>
                  <a:cubicBezTo>
                    <a:pt x="1870783" y="33172"/>
                    <a:pt x="1829926" y="90829"/>
                    <a:pt x="1829926" y="158027"/>
                  </a:cubicBezTo>
                  <a:cubicBezTo>
                    <a:pt x="1829926" y="247625"/>
                    <a:pt x="1902560" y="320259"/>
                    <a:pt x="1992158" y="320259"/>
                  </a:cubicBezTo>
                  <a:cubicBezTo>
                    <a:pt x="2081756" y="320259"/>
                    <a:pt x="2154390" y="247625"/>
                    <a:pt x="2154390" y="158027"/>
                  </a:cubicBezTo>
                  <a:cubicBezTo>
                    <a:pt x="2154390" y="90829"/>
                    <a:pt x="2113533" y="33172"/>
                    <a:pt x="2055306" y="8544"/>
                  </a:cubicBezTo>
                  <a:lnTo>
                    <a:pt x="2012986" y="0"/>
                  </a:lnTo>
                  <a:lnTo>
                    <a:pt x="2522723" y="0"/>
                  </a:lnTo>
                  <a:lnTo>
                    <a:pt x="2480403" y="8544"/>
                  </a:lnTo>
                  <a:cubicBezTo>
                    <a:pt x="2422176" y="33172"/>
                    <a:pt x="2381319" y="90829"/>
                    <a:pt x="2381319" y="158027"/>
                  </a:cubicBezTo>
                  <a:cubicBezTo>
                    <a:pt x="2381319" y="247625"/>
                    <a:pt x="2453953" y="320259"/>
                    <a:pt x="2543551" y="320259"/>
                  </a:cubicBezTo>
                  <a:cubicBezTo>
                    <a:pt x="2633149" y="320259"/>
                    <a:pt x="2705783" y="247625"/>
                    <a:pt x="2705783" y="158027"/>
                  </a:cubicBezTo>
                  <a:cubicBezTo>
                    <a:pt x="2705783" y="90829"/>
                    <a:pt x="2664926" y="33172"/>
                    <a:pt x="2606699" y="8544"/>
                  </a:cubicBezTo>
                  <a:lnTo>
                    <a:pt x="2564379" y="0"/>
                  </a:lnTo>
                  <a:lnTo>
                    <a:pt x="3074117" y="0"/>
                  </a:lnTo>
                  <a:lnTo>
                    <a:pt x="3031797" y="8544"/>
                  </a:lnTo>
                  <a:cubicBezTo>
                    <a:pt x="2973570" y="33172"/>
                    <a:pt x="2932713" y="90829"/>
                    <a:pt x="2932713" y="158027"/>
                  </a:cubicBezTo>
                  <a:cubicBezTo>
                    <a:pt x="2932713" y="247625"/>
                    <a:pt x="3005347" y="320259"/>
                    <a:pt x="3094945" y="320259"/>
                  </a:cubicBezTo>
                  <a:cubicBezTo>
                    <a:pt x="3184543" y="320259"/>
                    <a:pt x="3257177" y="247625"/>
                    <a:pt x="3257177" y="158027"/>
                  </a:cubicBezTo>
                  <a:cubicBezTo>
                    <a:pt x="3257177" y="90829"/>
                    <a:pt x="3216320" y="33172"/>
                    <a:pt x="3158093" y="8544"/>
                  </a:cubicBezTo>
                  <a:lnTo>
                    <a:pt x="3115773" y="0"/>
                  </a:lnTo>
                  <a:lnTo>
                    <a:pt x="3462922" y="0"/>
                  </a:lnTo>
                  <a:lnTo>
                    <a:pt x="3462922" y="3710694"/>
                  </a:lnTo>
                  <a:lnTo>
                    <a:pt x="0" y="3710694"/>
                  </a:lnTo>
                  <a:close/>
                </a:path>
              </a:pathLst>
            </a:cu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1" name="Google Shape;21;p1" descr="A close up of a logo&#10;&#10;Description automatically generated"/>
            <p:cNvPicPr preferRelativeResize="0"/>
            <p:nvPr/>
          </p:nvPicPr>
          <p:blipFill rotWithShape="1">
            <a:blip r:embed="rId16">
              <a:alphaModFix/>
            </a:blip>
            <a:srcRect/>
            <a:stretch/>
          </p:blipFill>
          <p:spPr>
            <a:xfrm>
              <a:off x="1611438" y="2372297"/>
              <a:ext cx="3103361" cy="2962912"/>
            </a:xfrm>
            <a:prstGeom prst="rect">
              <a:avLst/>
            </a:prstGeom>
            <a:noFill/>
            <a:ln>
              <a:noFill/>
            </a:ln>
          </p:spPr>
        </p:pic>
      </p:grpSp>
      <p:sp>
        <p:nvSpPr>
          <p:cNvPr id="22" name="Google Shape;22;p1"/>
          <p:cNvSpPr/>
          <p:nvPr/>
        </p:nvSpPr>
        <p:spPr>
          <a:xfrm rot="10800000">
            <a:off x="1132805" y="4170819"/>
            <a:ext cx="4300500" cy="2076600"/>
          </a:xfrm>
          <a:prstGeom prst="round2SameRect">
            <a:avLst>
              <a:gd name="adj1" fmla="val 11553"/>
              <a:gd name="adj2" fmla="val 0"/>
            </a:avLst>
          </a:prstGeom>
          <a:solidFill>
            <a:schemeClr val="accent1"/>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 name="Google Shape;23;p1"/>
          <p:cNvSpPr/>
          <p:nvPr/>
        </p:nvSpPr>
        <p:spPr>
          <a:xfrm rot="10800000">
            <a:off x="1217914" y="4288729"/>
            <a:ext cx="4132800" cy="1852500"/>
          </a:xfrm>
          <a:prstGeom prst="round2SameRect">
            <a:avLst>
              <a:gd name="adj1" fmla="val 9978"/>
              <a:gd name="adj2" fmla="val 0"/>
            </a:avLst>
          </a:prstGeom>
          <a:noFill/>
          <a:ln w="19050" cap="flat" cmpd="sng">
            <a:solidFill>
              <a:srgbClr val="D8D8D8"/>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9" r:id="rId9"/>
    <p:sldLayoutId id="2147483661" r:id="rId10"/>
    <p:sldLayoutId id="2147483662" r:id="rId11"/>
    <p:sldLayoutId id="2147483663" r:id="rId12"/>
    <p:sldLayoutId id="214748367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2.xml"/><Relationship Id="rId7" Type="http://schemas.openxmlformats.org/officeDocument/2006/relationships/slide" Target="slide8.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slide" Target="slide7.xml"/><Relationship Id="rId5" Type="http://schemas.openxmlformats.org/officeDocument/2006/relationships/slide" Target="slide12.xml"/><Relationship Id="rId4" Type="http://schemas.openxmlformats.org/officeDocument/2006/relationships/slide" Target="slide13.xml"/></Relationships>
</file>

<file path=ppt/slides/_rels/slide11.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2.xml"/><Relationship Id="rId7" Type="http://schemas.openxmlformats.org/officeDocument/2006/relationships/slide" Target="slide13.xml"/><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slide" Target="slide10.xml"/><Relationship Id="rId5" Type="http://schemas.openxmlformats.org/officeDocument/2006/relationships/slide" Target="slide7.xml"/><Relationship Id="rId10" Type="http://schemas.openxmlformats.org/officeDocument/2006/relationships/image" Target="../media/image9.png"/><Relationship Id="rId4" Type="http://schemas.openxmlformats.org/officeDocument/2006/relationships/slide" Target="slide12.xml"/><Relationship Id="rId9" Type="http://schemas.openxmlformats.org/officeDocument/2006/relationships/slide" Target="slide8.xml"/></Relationships>
</file>

<file path=ppt/slides/_rels/slide1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10.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slide" Target="slide7.xml"/><Relationship Id="rId5" Type="http://schemas.openxmlformats.org/officeDocument/2006/relationships/slide" Target="slide12.xml"/><Relationship Id="rId4" Type="http://schemas.openxmlformats.org/officeDocument/2006/relationships/slide" Target="slide13.xml"/><Relationship Id="rId9" Type="http://schemas.openxmlformats.org/officeDocument/2006/relationships/slide" Target="slide11.xml"/></Relationships>
</file>

<file path=ppt/slides/_rels/slide1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15.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slide" Target="slide10.xml"/><Relationship Id="rId5" Type="http://schemas.openxmlformats.org/officeDocument/2006/relationships/slide" Target="slide7.xml"/><Relationship Id="rId10" Type="http://schemas.openxmlformats.org/officeDocument/2006/relationships/image" Target="../media/image10.png"/><Relationship Id="rId4" Type="http://schemas.openxmlformats.org/officeDocument/2006/relationships/slide" Target="slide12.xml"/><Relationship Id="rId9" Type="http://schemas.openxmlformats.org/officeDocument/2006/relationships/slide" Target="slide11.xml"/></Relationships>
</file>

<file path=ppt/slides/_rels/slide1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10.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slide" Target="slide7.xml"/><Relationship Id="rId5" Type="http://schemas.openxmlformats.org/officeDocument/2006/relationships/slide" Target="slide12.xml"/><Relationship Id="rId4" Type="http://schemas.openxmlformats.org/officeDocument/2006/relationships/slide" Target="slide13.xml"/><Relationship Id="rId9" Type="http://schemas.openxmlformats.org/officeDocument/2006/relationships/slide" Target="slide11.xml"/></Relationships>
</file>

<file path=ppt/slides/_rels/slide15.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13.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slide" Target="slide10.xml"/><Relationship Id="rId11" Type="http://schemas.openxmlformats.org/officeDocument/2006/relationships/hyperlink" Target="https://pixabay.com/en/thank-you-note-thank-thank-you-note-1428147/" TargetMode="External"/><Relationship Id="rId5" Type="http://schemas.openxmlformats.org/officeDocument/2006/relationships/slide" Target="slide7.xml"/><Relationship Id="rId10" Type="http://schemas.openxmlformats.org/officeDocument/2006/relationships/image" Target="../media/image11.png"/><Relationship Id="rId4" Type="http://schemas.openxmlformats.org/officeDocument/2006/relationships/slide" Target="slide12.xml"/><Relationship Id="rId9" Type="http://schemas.openxmlformats.org/officeDocument/2006/relationships/slide" Target="slide11.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13.xml"/><Relationship Id="rId7"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10.xml"/><Relationship Id="rId5" Type="http://schemas.openxmlformats.org/officeDocument/2006/relationships/slide" Target="slide7.xml"/><Relationship Id="rId10" Type="http://schemas.openxmlformats.org/officeDocument/2006/relationships/image" Target="../media/image5.png"/><Relationship Id="rId4" Type="http://schemas.openxmlformats.org/officeDocument/2006/relationships/slide" Target="slide12.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image" Target="../media/image2.png"/><Relationship Id="rId7" Type="http://schemas.openxmlformats.org/officeDocument/2006/relationships/slide" Target="slide7.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slide" Target="slide12.xml"/><Relationship Id="rId5" Type="http://schemas.openxmlformats.org/officeDocument/2006/relationships/slide" Target="slide13.xml"/><Relationship Id="rId10" Type="http://schemas.openxmlformats.org/officeDocument/2006/relationships/slide" Target="slide11.xml"/><Relationship Id="rId4" Type="http://schemas.openxmlformats.org/officeDocument/2006/relationships/slide" Target="slide2.xml"/><Relationship Id="rId9" Type="http://schemas.openxmlformats.org/officeDocument/2006/relationships/slide" Target="slide8.xml"/></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8.xml"/><Relationship Id="rId7" Type="http://schemas.openxmlformats.org/officeDocument/2006/relationships/slide" Target="slide1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slide" Target="slide13.xml"/><Relationship Id="rId5" Type="http://schemas.openxmlformats.org/officeDocument/2006/relationships/slide" Target="slide2.xml"/><Relationship Id="rId4" Type="http://schemas.openxmlformats.org/officeDocument/2006/relationships/slide" Target="slide11.xml"/><Relationship Id="rId9" Type="http://schemas.openxmlformats.org/officeDocument/2006/relationships/slide" Target="slide10.xml"/></Relationships>
</file>

<file path=ppt/slides/_rels/slide5.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10.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slide" Target="slide7.xml"/><Relationship Id="rId5" Type="http://schemas.openxmlformats.org/officeDocument/2006/relationships/slide" Target="slide12.xml"/><Relationship Id="rId10" Type="http://schemas.openxmlformats.org/officeDocument/2006/relationships/image" Target="../media/image6.png"/><Relationship Id="rId4" Type="http://schemas.openxmlformats.org/officeDocument/2006/relationships/slide" Target="slide13.xml"/><Relationship Id="rId9" Type="http://schemas.openxmlformats.org/officeDocument/2006/relationships/slide" Target="slide11.xml"/></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13.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slide" Target="slide10.xml"/><Relationship Id="rId5" Type="http://schemas.openxmlformats.org/officeDocument/2006/relationships/slide" Target="slide7.xml"/><Relationship Id="rId4" Type="http://schemas.openxmlformats.org/officeDocument/2006/relationships/slide" Target="slide12.xml"/><Relationship Id="rId9" Type="http://schemas.openxmlformats.org/officeDocument/2006/relationships/slide" Target="slide11.xml"/></Relationships>
</file>

<file path=ppt/slides/_rels/slide7.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7.png"/><Relationship Id="rId7" Type="http://schemas.openxmlformats.org/officeDocument/2006/relationships/slide" Target="slide10.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13.xml"/><Relationship Id="rId4" Type="http://schemas.openxmlformats.org/officeDocument/2006/relationships/slide" Target="slide2.xml"/><Relationship Id="rId9" Type="http://schemas.openxmlformats.org/officeDocument/2006/relationships/slide" Target="slide11.xml"/></Relationships>
</file>

<file path=ppt/slides/_rels/slide8.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13.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slide" Target="slide10.xml"/><Relationship Id="rId5" Type="http://schemas.openxmlformats.org/officeDocument/2006/relationships/slide" Target="slide7.xml"/><Relationship Id="rId4" Type="http://schemas.openxmlformats.org/officeDocument/2006/relationships/slide" Target="slide12.xml"/><Relationship Id="rId9" Type="http://schemas.openxmlformats.org/officeDocument/2006/relationships/slide" Target="slide11.xml"/></Relationships>
</file>

<file path=ppt/slides/_rels/slide9.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13.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slide" Target="slide10.xml"/><Relationship Id="rId5" Type="http://schemas.openxmlformats.org/officeDocument/2006/relationships/slide" Target="slide7.xml"/><Relationship Id="rId10" Type="http://schemas.openxmlformats.org/officeDocument/2006/relationships/image" Target="../media/image8.png"/><Relationship Id="rId4" Type="http://schemas.openxmlformats.org/officeDocument/2006/relationships/slide" Target="slide12.xml"/><Relationship Id="rId9"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26"/>
          <p:cNvSpPr txBox="1">
            <a:spLocks noGrp="1"/>
          </p:cNvSpPr>
          <p:nvPr>
            <p:ph type="ctrTitle"/>
          </p:nvPr>
        </p:nvSpPr>
        <p:spPr>
          <a:xfrm>
            <a:off x="3507150" y="4963450"/>
            <a:ext cx="4215300" cy="12516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a:t>My Notes</a:t>
            </a:r>
            <a:endParaRPr/>
          </a:p>
        </p:txBody>
      </p:sp>
      <p:sp>
        <p:nvSpPr>
          <p:cNvPr id="2" name="TextBox 1">
            <a:extLst>
              <a:ext uri="{FF2B5EF4-FFF2-40B4-BE49-F238E27FC236}">
                <a16:creationId xmlns:a16="http://schemas.microsoft.com/office/drawing/2014/main" id="{E19B909E-EDDB-C6E3-29A7-384864D1C3D5}"/>
              </a:ext>
            </a:extLst>
          </p:cNvPr>
          <p:cNvSpPr txBox="1"/>
          <p:nvPr/>
        </p:nvSpPr>
        <p:spPr>
          <a:xfrm>
            <a:off x="3007360" y="3271520"/>
            <a:ext cx="4450080" cy="1422400"/>
          </a:xfrm>
          <a:prstGeom prst="rect">
            <a:avLst/>
          </a:prstGeom>
          <a:solidFill>
            <a:schemeClr val="bg2">
              <a:lumMod val="50000"/>
              <a:lumOff val="50000"/>
            </a:schemeClr>
          </a:solidFill>
        </p:spPr>
        <p:txBody>
          <a:bodyPr wrap="square" rtlCol="0">
            <a:spAutoFit/>
          </a:bodyPr>
          <a:lstStyle/>
          <a:p>
            <a:pPr marL="0" lvl="0" indent="0" algn="l" rtl="0">
              <a:spcBef>
                <a:spcPts val="0"/>
              </a:spcBef>
              <a:spcAft>
                <a:spcPts val="0"/>
              </a:spcAft>
              <a:buClr>
                <a:schemeClr val="dk1"/>
              </a:buClr>
              <a:buSzPts val="1100"/>
              <a:buFont typeface="Arial"/>
              <a:buNone/>
            </a:pPr>
            <a:r>
              <a:rPr lang="en-US" sz="1400" b="1" dirty="0"/>
              <a:t>Presented By:</a:t>
            </a:r>
          </a:p>
          <a:p>
            <a:pPr marL="0" indent="0">
              <a:buSzPts val="1100"/>
            </a:pPr>
            <a:r>
              <a:rPr lang="en-US" sz="1400" dirty="0" err="1"/>
              <a:t>Sanya</a:t>
            </a:r>
            <a:r>
              <a:rPr lang="en-US" sz="1400" dirty="0"/>
              <a:t> Dilshad, Savya Sharma, Saniya Singla</a:t>
            </a:r>
          </a:p>
          <a:p>
            <a:pPr marL="0" indent="0">
              <a:buSzPts val="1100"/>
            </a:pPr>
            <a:endParaRPr lang="en-US" sz="1400" dirty="0"/>
          </a:p>
          <a:p>
            <a:pPr marL="0" lvl="0" indent="0" algn="l" rtl="0">
              <a:spcBef>
                <a:spcPts val="0"/>
              </a:spcBef>
              <a:spcAft>
                <a:spcPts val="0"/>
              </a:spcAft>
              <a:buClr>
                <a:schemeClr val="dk1"/>
              </a:buClr>
              <a:buSzPts val="1100"/>
              <a:buFont typeface="Arial"/>
              <a:buNone/>
            </a:pPr>
            <a:r>
              <a:rPr lang="en-US" sz="1400" b="1" dirty="0"/>
              <a:t>Under the Mentorship of:</a:t>
            </a:r>
          </a:p>
          <a:p>
            <a:pPr marL="0" lvl="0" indent="0" algn="l" rtl="0">
              <a:spcBef>
                <a:spcPts val="0"/>
              </a:spcBef>
              <a:spcAft>
                <a:spcPts val="0"/>
              </a:spcAft>
              <a:buClr>
                <a:schemeClr val="dk1"/>
              </a:buClr>
              <a:buSzPts val="1100"/>
              <a:buFont typeface="Arial"/>
              <a:buNone/>
            </a:pPr>
            <a:r>
              <a:rPr lang="en-US" sz="1400" dirty="0"/>
              <a:t>Dr. </a:t>
            </a:r>
            <a:r>
              <a:rPr lang="en-US" sz="1400" dirty="0" err="1"/>
              <a:t>Himanshi</a:t>
            </a:r>
            <a:r>
              <a:rPr lang="en-US" sz="1400" dirty="0"/>
              <a:t> </a:t>
            </a:r>
            <a:r>
              <a:rPr lang="en-US" sz="1400" dirty="0" err="1"/>
              <a:t>Babbar</a:t>
            </a:r>
            <a:endParaRPr lang="en-US" sz="1400" dirty="0"/>
          </a:p>
          <a:p>
            <a:endParaRPr lang="en-IN" dirty="0"/>
          </a:p>
        </p:txBody>
      </p:sp>
      <p:sp>
        <p:nvSpPr>
          <p:cNvPr id="3" name="TextBox 2">
            <a:extLst>
              <a:ext uri="{FF2B5EF4-FFF2-40B4-BE49-F238E27FC236}">
                <a16:creationId xmlns:a16="http://schemas.microsoft.com/office/drawing/2014/main" id="{19A34B31-E439-84BC-DE9D-5A3612EC5221}"/>
              </a:ext>
            </a:extLst>
          </p:cNvPr>
          <p:cNvSpPr txBox="1"/>
          <p:nvPr/>
        </p:nvSpPr>
        <p:spPr>
          <a:xfrm rot="21337956">
            <a:off x="3295013" y="1343421"/>
            <a:ext cx="4120452" cy="861774"/>
          </a:xfrm>
          <a:prstGeom prst="rect">
            <a:avLst/>
          </a:prstGeom>
          <a:solidFill>
            <a:schemeClr val="accent1">
              <a:lumMod val="75000"/>
            </a:schemeClr>
          </a:solidFill>
        </p:spPr>
        <p:txBody>
          <a:bodyPr wrap="square" rtlCol="0">
            <a:spAutoFit/>
          </a:bodyPr>
          <a:lstStyle/>
          <a:p>
            <a:pPr algn="ctr"/>
            <a:r>
              <a:rPr lang="en-US" sz="5000" dirty="0">
                <a:latin typeface="Brush Script MT" panose="03060802040406070304" pitchFamily="66" charset="0"/>
              </a:rPr>
              <a:t>E-DIARY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30"/>
          <p:cNvSpPr txBox="1">
            <a:spLocks noGrp="1"/>
          </p:cNvSpPr>
          <p:nvPr>
            <p:ph type="ctrTitle"/>
          </p:nvPr>
        </p:nvSpPr>
        <p:spPr>
          <a:xfrm>
            <a:off x="1341525" y="655775"/>
            <a:ext cx="4215300" cy="524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t>WHAT ALL IS USED IN THE </a:t>
            </a:r>
            <a:endParaRPr dirty="0"/>
          </a:p>
        </p:txBody>
      </p:sp>
      <p:sp>
        <p:nvSpPr>
          <p:cNvPr id="972" name="Google Shape;972;p30"/>
          <p:cNvSpPr txBox="1">
            <a:spLocks noGrp="1"/>
          </p:cNvSpPr>
          <p:nvPr>
            <p:ph type="body" idx="2"/>
          </p:nvPr>
        </p:nvSpPr>
        <p:spPr>
          <a:xfrm>
            <a:off x="1329350" y="1453000"/>
            <a:ext cx="4215300" cy="4499400"/>
          </a:xfrm>
          <a:prstGeom prst="rect">
            <a:avLst/>
          </a:prstGeom>
        </p:spPr>
        <p:txBody>
          <a:bodyPr spcFirstLastPara="1" wrap="square" lIns="121900" tIns="121900" rIns="121900" bIns="121900" anchor="t" anchorCtr="0">
            <a:noAutofit/>
          </a:bodyPr>
          <a:lstStyle/>
          <a:p>
            <a:pPr algn="l"/>
            <a:r>
              <a:rPr lang="en-US" sz="1800" b="0" i="0" dirty="0">
                <a:solidFill>
                  <a:srgbClr val="000000"/>
                </a:solidFill>
                <a:effectLst/>
                <a:latin typeface="Dekko" panose="020B0604020202020204" charset="0"/>
                <a:cs typeface="Dekko" panose="020B0604020202020204" charset="0"/>
              </a:rPr>
              <a:t>Python supports the usual logical conditions from mathematics:</a:t>
            </a:r>
          </a:p>
          <a:p>
            <a:pPr>
              <a:buFont typeface="Arial" panose="020B0604020202020204" pitchFamily="34" charset="0"/>
              <a:buChar char="•"/>
            </a:pPr>
            <a:r>
              <a:rPr lang="en-US" sz="1800" b="0" i="0" dirty="0">
                <a:solidFill>
                  <a:srgbClr val="000000"/>
                </a:solidFill>
                <a:effectLst/>
                <a:latin typeface="Dekko" panose="020B0604020202020204" charset="0"/>
                <a:cs typeface="Dekko" panose="020B0604020202020204" charset="0"/>
              </a:rPr>
              <a:t>Equals: </a:t>
            </a:r>
            <a:r>
              <a:rPr lang="en-US" sz="1800" b="0" i="0" dirty="0">
                <a:solidFill>
                  <a:srgbClr val="DC143C"/>
                </a:solidFill>
                <a:effectLst/>
                <a:latin typeface="Dekko" panose="020B0604020202020204" charset="0"/>
                <a:cs typeface="Dekko" panose="020B0604020202020204" charset="0"/>
              </a:rPr>
              <a:t>a == b   </a:t>
            </a:r>
            <a:r>
              <a:rPr lang="en-US" sz="1800" b="0" i="0" dirty="0">
                <a:solidFill>
                  <a:srgbClr val="000000"/>
                </a:solidFill>
                <a:effectLst/>
                <a:latin typeface="Dekko" panose="020B0604020202020204" charset="0"/>
                <a:cs typeface="Dekko" panose="020B0604020202020204" charset="0"/>
              </a:rPr>
              <a:t>Not Equals: </a:t>
            </a:r>
            <a:r>
              <a:rPr lang="en-US" sz="1800" b="0" i="0" dirty="0">
                <a:solidFill>
                  <a:srgbClr val="DC143C"/>
                </a:solidFill>
                <a:effectLst/>
                <a:latin typeface="Dekko" panose="020B0604020202020204" charset="0"/>
                <a:cs typeface="Dekko" panose="020B0604020202020204" charset="0"/>
              </a:rPr>
              <a:t>a != b</a:t>
            </a:r>
            <a:endParaRPr lang="en-US" sz="1800" dirty="0">
              <a:solidFill>
                <a:srgbClr val="000000"/>
              </a:solidFill>
              <a:latin typeface="Dekko" panose="020B0604020202020204" charset="0"/>
              <a:cs typeface="Dekko" panose="020B0604020202020204" charset="0"/>
            </a:endParaRPr>
          </a:p>
          <a:p>
            <a:pPr>
              <a:buFont typeface="Arial" panose="020B0604020202020204" pitchFamily="34" charset="0"/>
              <a:buChar char="•"/>
            </a:pPr>
            <a:r>
              <a:rPr lang="en-US" sz="1800" b="0" i="0" dirty="0">
                <a:solidFill>
                  <a:srgbClr val="000000"/>
                </a:solidFill>
                <a:effectLst/>
                <a:latin typeface="Dekko" panose="020B0604020202020204" charset="0"/>
                <a:cs typeface="Dekko" panose="020B0604020202020204" charset="0"/>
              </a:rPr>
              <a:t>Less than: </a:t>
            </a:r>
            <a:r>
              <a:rPr lang="en-US" sz="1800" b="0" i="0" dirty="0">
                <a:solidFill>
                  <a:srgbClr val="DC143C"/>
                </a:solidFill>
                <a:effectLst/>
                <a:latin typeface="Dekko" panose="020B0604020202020204" charset="0"/>
                <a:cs typeface="Dekko" panose="020B0604020202020204" charset="0"/>
              </a:rPr>
              <a:t>a &lt; b   </a:t>
            </a:r>
            <a:r>
              <a:rPr lang="en-US" sz="1800" b="0" i="0" dirty="0">
                <a:solidFill>
                  <a:srgbClr val="000000"/>
                </a:solidFill>
                <a:effectLst/>
                <a:latin typeface="Dekko" panose="020B0604020202020204" charset="0"/>
                <a:cs typeface="Dekko" panose="020B0604020202020204" charset="0"/>
              </a:rPr>
              <a:t>Greater than: </a:t>
            </a:r>
            <a:r>
              <a:rPr lang="en-US" sz="1800" b="0" i="0" dirty="0">
                <a:solidFill>
                  <a:srgbClr val="DC143C"/>
                </a:solidFill>
                <a:effectLst/>
                <a:latin typeface="Dekko" panose="020B0604020202020204" charset="0"/>
                <a:cs typeface="Dekko" panose="020B0604020202020204" charset="0"/>
              </a:rPr>
              <a:t>a &gt; b</a:t>
            </a:r>
            <a:endParaRPr lang="en-US" sz="1800" b="0" i="0" dirty="0">
              <a:solidFill>
                <a:srgbClr val="000000"/>
              </a:solidFill>
              <a:effectLst/>
              <a:latin typeface="Dekko" panose="020B0604020202020204" charset="0"/>
              <a:cs typeface="Dekko" panose="020B0604020202020204" charset="0"/>
            </a:endParaRPr>
          </a:p>
          <a:p>
            <a:pPr algn="l">
              <a:buFont typeface="Arial" panose="020B0604020202020204" pitchFamily="34" charset="0"/>
              <a:buChar char="•"/>
            </a:pPr>
            <a:r>
              <a:rPr lang="en-US" sz="1800" b="0" i="0" dirty="0">
                <a:solidFill>
                  <a:srgbClr val="000000"/>
                </a:solidFill>
                <a:effectLst/>
                <a:latin typeface="Dekko" panose="020B0604020202020204" charset="0"/>
                <a:cs typeface="Dekko" panose="020B0604020202020204" charset="0"/>
              </a:rPr>
              <a:t>Less than or equal to: </a:t>
            </a:r>
            <a:r>
              <a:rPr lang="en-US" sz="1800" b="0" i="0" dirty="0">
                <a:solidFill>
                  <a:srgbClr val="DC143C"/>
                </a:solidFill>
                <a:effectLst/>
                <a:latin typeface="Dekko" panose="020B0604020202020204" charset="0"/>
                <a:cs typeface="Dekko" panose="020B0604020202020204" charset="0"/>
              </a:rPr>
              <a:t>a &lt;= b</a:t>
            </a:r>
            <a:endParaRPr lang="en-US" sz="1800" b="0" i="0" dirty="0">
              <a:solidFill>
                <a:srgbClr val="000000"/>
              </a:solidFill>
              <a:effectLst/>
              <a:latin typeface="Dekko" panose="020B0604020202020204" charset="0"/>
              <a:cs typeface="Dekko" panose="020B0604020202020204" charset="0"/>
            </a:endParaRPr>
          </a:p>
          <a:p>
            <a:pPr algn="l">
              <a:buFont typeface="Arial" panose="020B0604020202020204" pitchFamily="34" charset="0"/>
              <a:buChar char="•"/>
            </a:pPr>
            <a:r>
              <a:rPr lang="en-US" sz="1800" b="0" i="0" dirty="0">
                <a:solidFill>
                  <a:srgbClr val="000000"/>
                </a:solidFill>
                <a:effectLst/>
                <a:latin typeface="Dekko" panose="020B0604020202020204" charset="0"/>
                <a:cs typeface="Dekko" panose="020B0604020202020204" charset="0"/>
              </a:rPr>
              <a:t>Greater than or equal to: </a:t>
            </a:r>
            <a:r>
              <a:rPr lang="en-US" sz="1800" b="0" i="0" dirty="0">
                <a:solidFill>
                  <a:srgbClr val="DC143C"/>
                </a:solidFill>
                <a:effectLst/>
                <a:latin typeface="Dekko" panose="020B0604020202020204" charset="0"/>
                <a:cs typeface="Dekko" panose="020B0604020202020204" charset="0"/>
              </a:rPr>
              <a:t>a &gt;= b</a:t>
            </a:r>
            <a:endParaRPr lang="en-US" sz="1800" b="0" i="0" dirty="0">
              <a:solidFill>
                <a:srgbClr val="000000"/>
              </a:solidFill>
              <a:effectLst/>
              <a:latin typeface="Dekko" panose="020B0604020202020204" charset="0"/>
              <a:cs typeface="Dekko" panose="020B0604020202020204" charset="0"/>
            </a:endParaRPr>
          </a:p>
          <a:p>
            <a:pPr algn="l"/>
            <a:r>
              <a:rPr lang="en-US" sz="1800" b="0" i="0" dirty="0">
                <a:solidFill>
                  <a:srgbClr val="000000"/>
                </a:solidFill>
                <a:effectLst/>
                <a:latin typeface="Dekko" panose="020B0604020202020204" charset="0"/>
                <a:cs typeface="Dekko" panose="020B0604020202020204" charset="0"/>
              </a:rPr>
              <a:t>An</a:t>
            </a:r>
            <a:r>
              <a:rPr lang="en-US" sz="1800" b="0" i="0" u="sng" dirty="0">
                <a:solidFill>
                  <a:srgbClr val="FF0000"/>
                </a:solidFill>
                <a:effectLst/>
                <a:latin typeface="Dekko" panose="020B0604020202020204" charset="0"/>
                <a:cs typeface="Dekko" panose="020B0604020202020204" charset="0"/>
              </a:rPr>
              <a:t> if </a:t>
            </a:r>
            <a:r>
              <a:rPr lang="en-US" sz="1800" b="0" i="0" dirty="0">
                <a:solidFill>
                  <a:srgbClr val="000000"/>
                </a:solidFill>
                <a:effectLst/>
                <a:latin typeface="Dekko" panose="020B0604020202020204" charset="0"/>
                <a:cs typeface="Dekko" panose="020B0604020202020204" charset="0"/>
              </a:rPr>
              <a:t>keyword is written by using the </a:t>
            </a:r>
            <a:r>
              <a:rPr lang="en-US" sz="1800" b="0" i="0" dirty="0">
                <a:solidFill>
                  <a:srgbClr val="DC143C"/>
                </a:solidFill>
                <a:effectLst/>
                <a:latin typeface="Dekko" panose="020B0604020202020204" charset="0"/>
                <a:cs typeface="Dekko" panose="020B0604020202020204" charset="0"/>
              </a:rPr>
              <a:t>if</a:t>
            </a:r>
            <a:r>
              <a:rPr lang="en-US" sz="1800" b="0" i="0" dirty="0">
                <a:solidFill>
                  <a:srgbClr val="000000"/>
                </a:solidFill>
                <a:effectLst/>
                <a:latin typeface="Dekko" panose="020B0604020202020204" charset="0"/>
                <a:cs typeface="Dekko" panose="020B0604020202020204" charset="0"/>
              </a:rPr>
              <a:t> keyword.</a:t>
            </a:r>
          </a:p>
          <a:p>
            <a:r>
              <a:rPr lang="en-US" sz="1800" b="0" i="0" dirty="0">
                <a:solidFill>
                  <a:srgbClr val="000000"/>
                </a:solidFill>
                <a:effectLst/>
                <a:latin typeface="Dekko" panose="020B0604020202020204" charset="0"/>
                <a:cs typeface="Dekko" panose="020B0604020202020204" charset="0"/>
              </a:rPr>
              <a:t>The </a:t>
            </a:r>
            <a:r>
              <a:rPr lang="en-US" sz="1800" b="0" i="0" u="sng" dirty="0" err="1">
                <a:solidFill>
                  <a:srgbClr val="FF0000"/>
                </a:solidFill>
                <a:effectLst/>
                <a:latin typeface="Dekko" panose="020B0604020202020204" charset="0"/>
                <a:cs typeface="Dekko" panose="020B0604020202020204" charset="0"/>
              </a:rPr>
              <a:t>elif</a:t>
            </a:r>
            <a:r>
              <a:rPr lang="en-US" sz="1800" b="0" i="0" dirty="0">
                <a:solidFill>
                  <a:srgbClr val="000000"/>
                </a:solidFill>
                <a:effectLst/>
                <a:latin typeface="Dekko" panose="020B0604020202020204" charset="0"/>
                <a:cs typeface="Dekko" panose="020B0604020202020204" charset="0"/>
              </a:rPr>
              <a:t> keyword is pythons way of saying "if the previous conditions were not true, then try this condition".</a:t>
            </a:r>
          </a:p>
          <a:p>
            <a:r>
              <a:rPr lang="en-US" sz="1800" b="0" i="0" dirty="0">
                <a:solidFill>
                  <a:srgbClr val="000000"/>
                </a:solidFill>
                <a:effectLst/>
                <a:latin typeface="Dekko" panose="020B0604020202020204" charset="0"/>
                <a:cs typeface="Dekko" panose="020B0604020202020204" charset="0"/>
              </a:rPr>
              <a:t>The </a:t>
            </a:r>
            <a:r>
              <a:rPr lang="en-US" sz="1800" b="0" i="0" u="sng" dirty="0">
                <a:solidFill>
                  <a:srgbClr val="FF0000"/>
                </a:solidFill>
                <a:effectLst/>
                <a:latin typeface="Dekko" panose="020B0604020202020204" charset="0"/>
                <a:cs typeface="Dekko" panose="020B0604020202020204" charset="0"/>
              </a:rPr>
              <a:t>else</a:t>
            </a:r>
            <a:r>
              <a:rPr lang="en-US" sz="1800" b="0" i="0" dirty="0">
                <a:solidFill>
                  <a:srgbClr val="000000"/>
                </a:solidFill>
                <a:effectLst/>
                <a:latin typeface="Dekko" panose="020B0604020202020204" charset="0"/>
                <a:cs typeface="Dekko" panose="020B0604020202020204" charset="0"/>
              </a:rPr>
              <a:t> keyword catches anything which isn't caught by the preceding conditions</a:t>
            </a:r>
            <a:endParaRPr lang="en-US" sz="1800" dirty="0">
              <a:latin typeface="Dekko" panose="020B0604020202020204" charset="0"/>
              <a:cs typeface="Dekko" panose="020B0604020202020204" charset="0"/>
            </a:endParaRPr>
          </a:p>
          <a:p>
            <a:pPr marL="0" lvl="0" indent="0" algn="l" rtl="0">
              <a:spcBef>
                <a:spcPts val="0"/>
              </a:spcBef>
              <a:spcAft>
                <a:spcPts val="2100"/>
              </a:spcAft>
              <a:buNone/>
            </a:pPr>
            <a:endParaRPr dirty="0"/>
          </a:p>
        </p:txBody>
      </p:sp>
      <p:sp>
        <p:nvSpPr>
          <p:cNvPr id="973" name="Google Shape;973;p30"/>
          <p:cNvSpPr/>
          <p:nvPr/>
        </p:nvSpPr>
        <p:spPr>
          <a:xfrm rot="405102">
            <a:off x="7015488" y="1935939"/>
            <a:ext cx="3460952" cy="3708583"/>
          </a:xfrm>
          <a:custGeom>
            <a:avLst/>
            <a:gdLst/>
            <a:ahLst/>
            <a:cxnLst/>
            <a:rect l="l" t="t" r="r" b="b"/>
            <a:pathLst>
              <a:path w="3462922" h="3710694" extrusionOk="0">
                <a:moveTo>
                  <a:pt x="0" y="0"/>
                </a:moveTo>
                <a:lnTo>
                  <a:pt x="317151" y="0"/>
                </a:lnTo>
                <a:lnTo>
                  <a:pt x="274831" y="8544"/>
                </a:lnTo>
                <a:cubicBezTo>
                  <a:pt x="216604" y="33172"/>
                  <a:pt x="175747" y="90829"/>
                  <a:pt x="175747" y="158027"/>
                </a:cubicBezTo>
                <a:cubicBezTo>
                  <a:pt x="175747" y="247625"/>
                  <a:pt x="248381" y="320259"/>
                  <a:pt x="337979" y="320259"/>
                </a:cubicBezTo>
                <a:cubicBezTo>
                  <a:pt x="427577" y="320259"/>
                  <a:pt x="500211" y="247625"/>
                  <a:pt x="500211" y="158027"/>
                </a:cubicBezTo>
                <a:cubicBezTo>
                  <a:pt x="500211" y="90829"/>
                  <a:pt x="459355" y="33172"/>
                  <a:pt x="401127" y="8544"/>
                </a:cubicBezTo>
                <a:lnTo>
                  <a:pt x="358807" y="0"/>
                </a:lnTo>
                <a:lnTo>
                  <a:pt x="868544" y="0"/>
                </a:lnTo>
                <a:lnTo>
                  <a:pt x="826224" y="8544"/>
                </a:lnTo>
                <a:cubicBezTo>
                  <a:pt x="767997" y="33172"/>
                  <a:pt x="727140" y="90829"/>
                  <a:pt x="727140" y="158027"/>
                </a:cubicBezTo>
                <a:cubicBezTo>
                  <a:pt x="727140" y="247625"/>
                  <a:pt x="799774" y="320259"/>
                  <a:pt x="889372" y="320259"/>
                </a:cubicBezTo>
                <a:cubicBezTo>
                  <a:pt x="978970" y="320259"/>
                  <a:pt x="1051604" y="247625"/>
                  <a:pt x="1051604" y="158027"/>
                </a:cubicBezTo>
                <a:cubicBezTo>
                  <a:pt x="1051604" y="90829"/>
                  <a:pt x="1010748" y="33172"/>
                  <a:pt x="952520" y="8544"/>
                </a:cubicBezTo>
                <a:lnTo>
                  <a:pt x="910200" y="0"/>
                </a:lnTo>
                <a:lnTo>
                  <a:pt x="1419937" y="0"/>
                </a:lnTo>
                <a:lnTo>
                  <a:pt x="1377617" y="8544"/>
                </a:lnTo>
                <a:cubicBezTo>
                  <a:pt x="1319390" y="33172"/>
                  <a:pt x="1278533" y="90829"/>
                  <a:pt x="1278533" y="158027"/>
                </a:cubicBezTo>
                <a:cubicBezTo>
                  <a:pt x="1278533" y="247625"/>
                  <a:pt x="1351167" y="320259"/>
                  <a:pt x="1440765" y="320259"/>
                </a:cubicBezTo>
                <a:cubicBezTo>
                  <a:pt x="1530363" y="320259"/>
                  <a:pt x="1602997" y="247625"/>
                  <a:pt x="1602997" y="158027"/>
                </a:cubicBezTo>
                <a:cubicBezTo>
                  <a:pt x="1602997" y="90829"/>
                  <a:pt x="1562141" y="33172"/>
                  <a:pt x="1503913" y="8544"/>
                </a:cubicBezTo>
                <a:lnTo>
                  <a:pt x="1461593" y="0"/>
                </a:lnTo>
                <a:lnTo>
                  <a:pt x="1971330" y="0"/>
                </a:lnTo>
                <a:lnTo>
                  <a:pt x="1929010" y="8544"/>
                </a:lnTo>
                <a:cubicBezTo>
                  <a:pt x="1870783" y="33172"/>
                  <a:pt x="1829926" y="90829"/>
                  <a:pt x="1829926" y="158027"/>
                </a:cubicBezTo>
                <a:cubicBezTo>
                  <a:pt x="1829926" y="247625"/>
                  <a:pt x="1902560" y="320259"/>
                  <a:pt x="1992158" y="320259"/>
                </a:cubicBezTo>
                <a:cubicBezTo>
                  <a:pt x="2081756" y="320259"/>
                  <a:pt x="2154390" y="247625"/>
                  <a:pt x="2154390" y="158027"/>
                </a:cubicBezTo>
                <a:cubicBezTo>
                  <a:pt x="2154390" y="90829"/>
                  <a:pt x="2113533" y="33172"/>
                  <a:pt x="2055306" y="8544"/>
                </a:cubicBezTo>
                <a:lnTo>
                  <a:pt x="2012986" y="0"/>
                </a:lnTo>
                <a:lnTo>
                  <a:pt x="2522723" y="0"/>
                </a:lnTo>
                <a:lnTo>
                  <a:pt x="2480403" y="8544"/>
                </a:lnTo>
                <a:cubicBezTo>
                  <a:pt x="2422176" y="33172"/>
                  <a:pt x="2381319" y="90829"/>
                  <a:pt x="2381319" y="158027"/>
                </a:cubicBezTo>
                <a:cubicBezTo>
                  <a:pt x="2381319" y="247625"/>
                  <a:pt x="2453953" y="320259"/>
                  <a:pt x="2543551" y="320259"/>
                </a:cubicBezTo>
                <a:cubicBezTo>
                  <a:pt x="2633149" y="320259"/>
                  <a:pt x="2705783" y="247625"/>
                  <a:pt x="2705783" y="158027"/>
                </a:cubicBezTo>
                <a:cubicBezTo>
                  <a:pt x="2705783" y="90829"/>
                  <a:pt x="2664926" y="33172"/>
                  <a:pt x="2606699" y="8544"/>
                </a:cubicBezTo>
                <a:lnTo>
                  <a:pt x="2564379" y="0"/>
                </a:lnTo>
                <a:lnTo>
                  <a:pt x="3074117" y="0"/>
                </a:lnTo>
                <a:lnTo>
                  <a:pt x="3031797" y="8544"/>
                </a:lnTo>
                <a:cubicBezTo>
                  <a:pt x="2973570" y="33172"/>
                  <a:pt x="2932713" y="90829"/>
                  <a:pt x="2932713" y="158027"/>
                </a:cubicBezTo>
                <a:cubicBezTo>
                  <a:pt x="2932713" y="247625"/>
                  <a:pt x="3005347" y="320259"/>
                  <a:pt x="3094945" y="320259"/>
                </a:cubicBezTo>
                <a:cubicBezTo>
                  <a:pt x="3184543" y="320259"/>
                  <a:pt x="3257177" y="247625"/>
                  <a:pt x="3257177" y="158027"/>
                </a:cubicBezTo>
                <a:cubicBezTo>
                  <a:pt x="3257177" y="90829"/>
                  <a:pt x="3216320" y="33172"/>
                  <a:pt x="3158093" y="8544"/>
                </a:cubicBezTo>
                <a:lnTo>
                  <a:pt x="3115773" y="0"/>
                </a:lnTo>
                <a:lnTo>
                  <a:pt x="3462922" y="0"/>
                </a:lnTo>
                <a:lnTo>
                  <a:pt x="3462922" y="3710694"/>
                </a:lnTo>
                <a:lnTo>
                  <a:pt x="0" y="3710694"/>
                </a:lnTo>
                <a:close/>
              </a:path>
            </a:pathLst>
          </a:custGeom>
          <a:solidFill>
            <a:schemeClr val="accent2"/>
          </a:solidFill>
          <a:ln>
            <a:noFill/>
          </a:ln>
          <a:effectLst>
            <a:outerShdw blurRad="50800" dist="127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4" name="Google Shape;974;p30"/>
          <p:cNvSpPr txBox="1">
            <a:spLocks noGrp="1"/>
          </p:cNvSpPr>
          <p:nvPr>
            <p:ph type="body" idx="1"/>
          </p:nvPr>
        </p:nvSpPr>
        <p:spPr>
          <a:xfrm rot="401868">
            <a:off x="7243813" y="2498783"/>
            <a:ext cx="3004304" cy="2916708"/>
          </a:xfrm>
          <a:prstGeom prst="rect">
            <a:avLst/>
          </a:prstGeom>
        </p:spPr>
        <p:txBody>
          <a:bodyPr spcFirstLastPara="1" wrap="square" lIns="121900" tIns="121900" rIns="121900" bIns="121900" anchor="ctr" anchorCtr="0">
            <a:noAutofit/>
          </a:bodyPr>
          <a:lstStyle/>
          <a:p>
            <a:pPr marL="0" indent="0" algn="ctr">
              <a:spcAft>
                <a:spcPts val="2100"/>
              </a:spcAft>
              <a:buNone/>
            </a:pPr>
            <a:r>
              <a:rPr lang="en-US" sz="2800" dirty="0"/>
              <a:t>YOU WILL MISS THE BEST THINGS IF YOU KEEP YOUR EYES SHUT!!!</a:t>
            </a:r>
          </a:p>
          <a:p>
            <a:pPr marL="0" lvl="0" indent="0" algn="ctr" rtl="0">
              <a:spcBef>
                <a:spcPts val="0"/>
              </a:spcBef>
              <a:spcAft>
                <a:spcPts val="2100"/>
              </a:spcAft>
              <a:buNone/>
            </a:pPr>
            <a:r>
              <a:rPr lang="en-US" dirty="0">
                <a:sym typeface="Wingdings" panose="05000000000000000000" pitchFamily="2" charset="2"/>
              </a:rPr>
              <a:t></a:t>
            </a:r>
            <a:endParaRPr dirty="0"/>
          </a:p>
        </p:txBody>
      </p:sp>
      <p:sp>
        <p:nvSpPr>
          <p:cNvPr id="975" name="Google Shape;975;p30"/>
          <p:cNvSpPr/>
          <p:nvPr/>
        </p:nvSpPr>
        <p:spPr>
          <a:xfrm rot="-8658596">
            <a:off x="6591012" y="4912508"/>
            <a:ext cx="1673930" cy="479521"/>
          </a:xfrm>
          <a:custGeom>
            <a:avLst/>
            <a:gdLst/>
            <a:ahLst/>
            <a:cxnLst/>
            <a:rect l="l" t="t" r="r" b="b"/>
            <a:pathLst>
              <a:path w="7659384" h="1673412" extrusionOk="0">
                <a:moveTo>
                  <a:pt x="197437" y="0"/>
                </a:moveTo>
                <a:lnTo>
                  <a:pt x="7604587" y="0"/>
                </a:lnTo>
                <a:lnTo>
                  <a:pt x="7349060" y="196414"/>
                </a:lnTo>
                <a:lnTo>
                  <a:pt x="7659384" y="434947"/>
                </a:lnTo>
                <a:lnTo>
                  <a:pt x="7659384" y="462083"/>
                </a:lnTo>
                <a:lnTo>
                  <a:pt x="7349061" y="700616"/>
                </a:lnTo>
                <a:lnTo>
                  <a:pt x="7658358" y="938359"/>
                </a:lnTo>
                <a:lnTo>
                  <a:pt x="7349060" y="1176104"/>
                </a:lnTo>
                <a:lnTo>
                  <a:pt x="7659384" y="1414637"/>
                </a:lnTo>
                <a:lnTo>
                  <a:pt x="7659384" y="1441774"/>
                </a:lnTo>
                <a:lnTo>
                  <a:pt x="7358029" y="1673412"/>
                </a:lnTo>
                <a:lnTo>
                  <a:pt x="211955" y="1673412"/>
                </a:lnTo>
                <a:lnTo>
                  <a:pt x="327976" y="1584232"/>
                </a:lnTo>
                <a:lnTo>
                  <a:pt x="0" y="1332130"/>
                </a:lnTo>
                <a:lnTo>
                  <a:pt x="327975" y="1080030"/>
                </a:lnTo>
                <a:lnTo>
                  <a:pt x="18678" y="842286"/>
                </a:lnTo>
                <a:lnTo>
                  <a:pt x="327976" y="604542"/>
                </a:lnTo>
                <a:lnTo>
                  <a:pt x="0" y="352440"/>
                </a:lnTo>
                <a:lnTo>
                  <a:pt x="327975" y="100340"/>
                </a:lnTo>
                <a:close/>
              </a:path>
            </a:pathLst>
          </a:custGeom>
          <a:solidFill>
            <a:srgbClr val="D8D8D8">
              <a:alpha val="68630"/>
            </a:srgbClr>
          </a:solidFill>
          <a:ln>
            <a:noFill/>
          </a:ln>
        </p:spPr>
        <p:txBody>
          <a:bodyPr spcFirstLastPara="1" wrap="square" lIns="245700" tIns="122825" rIns="245700" bIns="122825" anchor="ctr" anchorCtr="0">
            <a:noAutofit/>
          </a:bodyPr>
          <a:lstStyle/>
          <a:p>
            <a:pPr marL="0" marR="0" lvl="0" indent="0" algn="ctr" rtl="0">
              <a:spcBef>
                <a:spcPts val="0"/>
              </a:spcBef>
              <a:spcAft>
                <a:spcPts val="0"/>
              </a:spcAft>
              <a:buClr>
                <a:srgbClr val="000000"/>
              </a:buClr>
              <a:buSzPts val="4800"/>
              <a:buFont typeface="Calibri"/>
              <a:buNone/>
            </a:pPr>
            <a:endParaRPr sz="4800" b="1" i="0" u="none" strike="noStrike" cap="none">
              <a:solidFill>
                <a:srgbClr val="FFFFFF"/>
              </a:solidFill>
              <a:latin typeface="Coming Soon"/>
              <a:ea typeface="Coming Soon"/>
              <a:cs typeface="Coming Soon"/>
              <a:sym typeface="Coming Soon"/>
            </a:endParaRPr>
          </a:p>
        </p:txBody>
      </p:sp>
      <p:sp>
        <p:nvSpPr>
          <p:cNvPr id="976" name="Google Shape;976;p30">
            <a:hlinkClick r:id="rId3" action="ppaction://hlinksldjump"/>
          </p:cNvPr>
          <p:cNvSpPr/>
          <p:nvPr/>
        </p:nvSpPr>
        <p:spPr>
          <a:xfrm rot="-5400000">
            <a:off x="5198450" y="-216450"/>
            <a:ext cx="1851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0">
            <a:hlinkClick r:id="rId4" action="ppaction://hlinksldjump"/>
          </p:cNvPr>
          <p:cNvSpPr/>
          <p:nvPr/>
        </p:nvSpPr>
        <p:spPr>
          <a:xfrm rot="-5400000">
            <a:off x="80970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0">
            <a:hlinkClick r:id="rId5" action="ppaction://hlinksldjump"/>
          </p:cNvPr>
          <p:cNvSpPr/>
          <p:nvPr/>
        </p:nvSpPr>
        <p:spPr>
          <a:xfrm rot="-5400000">
            <a:off x="88793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0">
            <a:hlinkClick r:id="rId6" action="ppaction://hlinksldjump"/>
          </p:cNvPr>
          <p:cNvSpPr/>
          <p:nvPr/>
        </p:nvSpPr>
        <p:spPr>
          <a:xfrm rot="-5400000">
            <a:off x="952760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0">
            <a:hlinkClick r:id="rId7" action="ppaction://hlinksldjump"/>
          </p:cNvPr>
          <p:cNvSpPr/>
          <p:nvPr/>
        </p:nvSpPr>
        <p:spPr>
          <a:xfrm>
            <a:off x="11071800" y="360525"/>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0">
            <a:hlinkClick r:id="" action="ppaction://noaction"/>
          </p:cNvPr>
          <p:cNvSpPr/>
          <p:nvPr/>
        </p:nvSpPr>
        <p:spPr>
          <a:xfrm>
            <a:off x="11071800" y="29600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0">
            <a:hlinkClick r:id="" action="ppaction://noaction"/>
          </p:cNvPr>
          <p:cNvSpPr/>
          <p:nvPr/>
        </p:nvSpPr>
        <p:spPr>
          <a:xfrm>
            <a:off x="11071800" y="4314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0"/>
          <p:cNvSpPr txBox="1"/>
          <p:nvPr/>
        </p:nvSpPr>
        <p:spPr>
          <a:xfrm>
            <a:off x="200360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a:ea typeface="Dekko"/>
              <a:cs typeface="Dekko"/>
              <a:sym typeface="Dekko"/>
            </a:endParaRPr>
          </a:p>
        </p:txBody>
      </p:sp>
      <p:sp>
        <p:nvSpPr>
          <p:cNvPr id="984" name="Google Shape;984;p30"/>
          <p:cNvSpPr txBox="1"/>
          <p:nvPr/>
        </p:nvSpPr>
        <p:spPr>
          <a:xfrm>
            <a:off x="6649839" y="650715"/>
            <a:ext cx="3316773"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latin typeface="Gochi Hand" panose="020B0604020202020204" charset="0"/>
                <a:ea typeface="Dekko"/>
                <a:cs typeface="Dekko"/>
                <a:sym typeface="Dekko"/>
              </a:rPr>
              <a:t>  CODE? (PLANNER)</a:t>
            </a:r>
            <a:endParaRPr sz="2800" dirty="0">
              <a:latin typeface="Gochi Hand" panose="020B0604020202020204" charset="0"/>
              <a:ea typeface="Dekko"/>
              <a:cs typeface="Dekko"/>
              <a:sym typeface="Dekko"/>
            </a:endParaRPr>
          </a:p>
        </p:txBody>
      </p:sp>
      <p:sp>
        <p:nvSpPr>
          <p:cNvPr id="985" name="Google Shape;985;p30">
            <a:hlinkClick r:id="rId8" action="ppaction://hlinksldjump"/>
          </p:cNvPr>
          <p:cNvSpPr/>
          <p:nvPr/>
        </p:nvSpPr>
        <p:spPr>
          <a:xfrm>
            <a:off x="11071800" y="1660288"/>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40"/>
          <p:cNvSpPr txBox="1">
            <a:spLocks noGrp="1"/>
          </p:cNvSpPr>
          <p:nvPr>
            <p:ph type="ctrTitle"/>
          </p:nvPr>
        </p:nvSpPr>
        <p:spPr>
          <a:xfrm>
            <a:off x="1341525" y="655775"/>
            <a:ext cx="4203000" cy="524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a:t>PASSWORD MANAGER</a:t>
            </a:r>
            <a:endParaRPr sz="3000" dirty="0"/>
          </a:p>
        </p:txBody>
      </p:sp>
      <p:sp>
        <p:nvSpPr>
          <p:cNvPr id="1166" name="Google Shape;1166;p40"/>
          <p:cNvSpPr txBox="1">
            <a:spLocks noGrp="1"/>
          </p:cNvSpPr>
          <p:nvPr>
            <p:ph type="body" idx="4294967295"/>
          </p:nvPr>
        </p:nvSpPr>
        <p:spPr>
          <a:xfrm>
            <a:off x="1329350" y="1180475"/>
            <a:ext cx="4215300" cy="4771800"/>
          </a:xfrm>
          <a:prstGeom prst="rect">
            <a:avLst/>
          </a:prstGeom>
        </p:spPr>
        <p:txBody>
          <a:bodyPr spcFirstLastPara="1" wrap="square" lIns="121900" tIns="121900" rIns="121900" bIns="121900" anchor="t" anchorCtr="0">
            <a:noAutofit/>
          </a:bodyPr>
          <a:lstStyle/>
          <a:p>
            <a:pPr marL="0" indent="0">
              <a:spcAft>
                <a:spcPts val="2100"/>
              </a:spcAft>
              <a:buNone/>
            </a:pPr>
            <a:r>
              <a:rPr lang="en-US" sz="1800" b="0" i="0" dirty="0">
                <a:solidFill>
                  <a:schemeClr val="tx1">
                    <a:lumMod val="75000"/>
                    <a:lumOff val="25000"/>
                  </a:schemeClr>
                </a:solidFill>
                <a:effectLst/>
                <a:latin typeface="Dekko" panose="020B0604020202020204" charset="0"/>
                <a:cs typeface="Dekko" panose="020B0604020202020204" charset="0"/>
              </a:rPr>
              <a:t>A string of characters that allows access to a computer system or service.</a:t>
            </a:r>
            <a:br>
              <a:rPr lang="en-US" sz="1800" dirty="0">
                <a:solidFill>
                  <a:schemeClr val="tx1">
                    <a:lumMod val="75000"/>
                    <a:lumOff val="25000"/>
                  </a:schemeClr>
                </a:solidFill>
                <a:latin typeface="Dekko" panose="020B0604020202020204" charset="0"/>
                <a:cs typeface="Dekko" panose="020B0604020202020204" charset="0"/>
              </a:rPr>
            </a:br>
            <a:r>
              <a:rPr lang="en-US" sz="1800" b="0" i="0" dirty="0">
                <a:solidFill>
                  <a:schemeClr val="tx1">
                    <a:lumMod val="75000"/>
                    <a:lumOff val="25000"/>
                  </a:schemeClr>
                </a:solidFill>
                <a:effectLst/>
                <a:latin typeface="Dekko" panose="020B0604020202020204" charset="0"/>
                <a:cs typeface="Dekko" panose="020B0604020202020204" charset="0"/>
              </a:rPr>
              <a:t>Passwords provide the first line of defense against unauthorized access to your computer and personal information. The stronger your password, the more protected your computer will be from hackers and malicious software</a:t>
            </a:r>
            <a:r>
              <a:rPr lang="en-US" sz="1800" dirty="0">
                <a:solidFill>
                  <a:schemeClr val="tx1">
                    <a:lumMod val="75000"/>
                    <a:lumOff val="25000"/>
                  </a:schemeClr>
                </a:solidFill>
                <a:latin typeface="Dekko" panose="020B0604020202020204" charset="0"/>
                <a:cs typeface="Dekko" panose="020B0604020202020204" charset="0"/>
              </a:rPr>
              <a:t>.</a:t>
            </a:r>
            <a:br>
              <a:rPr lang="en-US" sz="1800" dirty="0">
                <a:solidFill>
                  <a:schemeClr val="tx1">
                    <a:lumMod val="75000"/>
                    <a:lumOff val="25000"/>
                  </a:schemeClr>
                </a:solidFill>
                <a:latin typeface="Dekko" panose="020B0604020202020204" charset="0"/>
                <a:cs typeface="Dekko" panose="020B0604020202020204" charset="0"/>
              </a:rPr>
            </a:br>
            <a:r>
              <a:rPr lang="en-US" sz="1800" b="0" i="0" dirty="0">
                <a:solidFill>
                  <a:schemeClr val="tx1">
                    <a:lumMod val="75000"/>
                    <a:lumOff val="25000"/>
                  </a:schemeClr>
                </a:solidFill>
                <a:effectLst/>
                <a:latin typeface="Dekko" panose="020B0604020202020204" charset="0"/>
                <a:cs typeface="Dekko" panose="020B0604020202020204" charset="0"/>
              </a:rPr>
              <a:t>•One doesn't need to have a good memory as everyone can incorporate the latest recommendations for secure passwords, including using long phrases, symbols, punctuation, and capitalization.</a:t>
            </a:r>
            <a:br>
              <a:rPr lang="en-US" sz="1800" dirty="0">
                <a:solidFill>
                  <a:schemeClr val="tx1">
                    <a:lumMod val="75000"/>
                    <a:lumOff val="25000"/>
                  </a:schemeClr>
                </a:solidFill>
                <a:latin typeface="Dekko" panose="020B0604020202020204" charset="0"/>
                <a:cs typeface="Dekko" panose="020B0604020202020204" charset="0"/>
              </a:rPr>
            </a:br>
            <a:r>
              <a:rPr lang="en-US" sz="1800" b="0" i="0" dirty="0">
                <a:solidFill>
                  <a:schemeClr val="tx1">
                    <a:lumMod val="75000"/>
                    <a:lumOff val="25000"/>
                  </a:schemeClr>
                </a:solidFill>
                <a:effectLst/>
                <a:latin typeface="Dekko" panose="020B0604020202020204" charset="0"/>
                <a:cs typeface="Dekko" panose="020B0604020202020204" charset="0"/>
              </a:rPr>
              <a:t>•Passwords can be shared, guessed or stolen, which means they aren't secure</a:t>
            </a:r>
            <a:endParaRPr lang="en-US" sz="1800" dirty="0">
              <a:solidFill>
                <a:schemeClr val="tx1">
                  <a:lumMod val="75000"/>
                  <a:lumOff val="25000"/>
                </a:schemeClr>
              </a:solidFill>
              <a:latin typeface="Dekko" panose="020B0604020202020204" charset="0"/>
              <a:ea typeface="Roboto" panose="02000000000000000000" pitchFamily="2" charset="0"/>
              <a:cs typeface="Dekko" panose="020B0604020202020204" charset="0"/>
            </a:endParaRPr>
          </a:p>
          <a:p>
            <a:pPr marL="0" lvl="0" indent="0" algn="l" rtl="0">
              <a:spcBef>
                <a:spcPts val="0"/>
              </a:spcBef>
              <a:spcAft>
                <a:spcPts val="2100"/>
              </a:spcAft>
              <a:buNone/>
            </a:pPr>
            <a:endParaRPr sz="2000" dirty="0"/>
          </a:p>
        </p:txBody>
      </p:sp>
      <p:sp>
        <p:nvSpPr>
          <p:cNvPr id="1167" name="Google Shape;1167;p40"/>
          <p:cNvSpPr txBox="1">
            <a:spLocks noGrp="1"/>
          </p:cNvSpPr>
          <p:nvPr>
            <p:ph type="body" idx="2"/>
          </p:nvPr>
        </p:nvSpPr>
        <p:spPr>
          <a:xfrm>
            <a:off x="6650575" y="742875"/>
            <a:ext cx="4215300" cy="52098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dirty="0"/>
          </a:p>
        </p:txBody>
      </p:sp>
      <p:sp>
        <p:nvSpPr>
          <p:cNvPr id="1168" name="Google Shape;1168;p40">
            <a:hlinkClick r:id="rId3" action="ppaction://hlinksldjump"/>
          </p:cNvPr>
          <p:cNvSpPr/>
          <p:nvPr/>
        </p:nvSpPr>
        <p:spPr>
          <a:xfrm rot="-5400000">
            <a:off x="5198450" y="-216450"/>
            <a:ext cx="1851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a:hlinkClick r:id="rId4" action="ppaction://hlinksldjump"/>
          </p:cNvPr>
          <p:cNvSpPr/>
          <p:nvPr/>
        </p:nvSpPr>
        <p:spPr>
          <a:xfrm rot="-5400000">
            <a:off x="28707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a:hlinkClick r:id="rId5" action="ppaction://hlinksldjump"/>
          </p:cNvPr>
          <p:cNvSpPr/>
          <p:nvPr/>
        </p:nvSpPr>
        <p:spPr>
          <a:xfrm rot="-5400000">
            <a:off x="22189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a:hlinkClick r:id="rId6" action="ppaction://hlinksldjump"/>
          </p:cNvPr>
          <p:cNvSpPr/>
          <p:nvPr/>
        </p:nvSpPr>
        <p:spPr>
          <a:xfrm rot="-5400000">
            <a:off x="1482750" y="6433650"/>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a:hlinkClick r:id="rId7" action="ppaction://hlinksldjump"/>
          </p:cNvPr>
          <p:cNvSpPr/>
          <p:nvPr/>
        </p:nvSpPr>
        <p:spPr>
          <a:xfrm rot="-5400000">
            <a:off x="36012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a:hlinkClick r:id="rId8" action="ppaction://hlinksldjump"/>
          </p:cNvPr>
          <p:cNvSpPr/>
          <p:nvPr/>
        </p:nvSpPr>
        <p:spPr>
          <a:xfrm>
            <a:off x="11071800" y="1714625"/>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a:hlinkClick r:id="" action="ppaction://noaction"/>
          </p:cNvPr>
          <p:cNvSpPr/>
          <p:nvPr/>
        </p:nvSpPr>
        <p:spPr>
          <a:xfrm>
            <a:off x="11071800" y="29600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a:hlinkClick r:id="" action="ppaction://noaction"/>
          </p:cNvPr>
          <p:cNvSpPr/>
          <p:nvPr/>
        </p:nvSpPr>
        <p:spPr>
          <a:xfrm>
            <a:off x="11071800" y="4314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a:hlinkClick r:id="rId9" action="ppaction://hlinksldjump"/>
          </p:cNvPr>
          <p:cNvSpPr/>
          <p:nvPr/>
        </p:nvSpPr>
        <p:spPr>
          <a:xfrm>
            <a:off x="693575" y="415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txBox="1"/>
          <p:nvPr/>
        </p:nvSpPr>
        <p:spPr>
          <a:xfrm>
            <a:off x="200360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a:ea typeface="Dekko"/>
              <a:cs typeface="Dekko"/>
              <a:sym typeface="Dekko"/>
            </a:endParaRPr>
          </a:p>
        </p:txBody>
      </p:sp>
      <p:sp>
        <p:nvSpPr>
          <p:cNvPr id="1178" name="Google Shape;1178;p40"/>
          <p:cNvSpPr txBox="1"/>
          <p:nvPr/>
        </p:nvSpPr>
        <p:spPr>
          <a:xfrm>
            <a:off x="723275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a:ea typeface="Dekko"/>
              <a:cs typeface="Dekko"/>
              <a:sym typeface="Dekko"/>
            </a:endParaRPr>
          </a:p>
        </p:txBody>
      </p:sp>
      <p:pic>
        <p:nvPicPr>
          <p:cNvPr id="3" name="Picture 2">
            <a:extLst>
              <a:ext uri="{FF2B5EF4-FFF2-40B4-BE49-F238E27FC236}">
                <a16:creationId xmlns:a16="http://schemas.microsoft.com/office/drawing/2014/main" id="{7148F17C-2502-AA91-19ED-99C2B3CC4F31}"/>
              </a:ext>
            </a:extLst>
          </p:cNvPr>
          <p:cNvPicPr>
            <a:picLocks noChangeAspect="1"/>
          </p:cNvPicPr>
          <p:nvPr/>
        </p:nvPicPr>
        <p:blipFill rotWithShape="1">
          <a:blip r:embed="rId10"/>
          <a:srcRect l="19750" t="35111" r="50259" b="9562"/>
          <a:stretch/>
        </p:blipFill>
        <p:spPr>
          <a:xfrm>
            <a:off x="6650450" y="568960"/>
            <a:ext cx="4285250" cy="55461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31"/>
          <p:cNvSpPr/>
          <p:nvPr/>
        </p:nvSpPr>
        <p:spPr>
          <a:xfrm rot="405102">
            <a:off x="7015488" y="1935939"/>
            <a:ext cx="3460952" cy="3708583"/>
          </a:xfrm>
          <a:custGeom>
            <a:avLst/>
            <a:gdLst/>
            <a:ahLst/>
            <a:cxnLst/>
            <a:rect l="l" t="t" r="r" b="b"/>
            <a:pathLst>
              <a:path w="3462922" h="3710694" extrusionOk="0">
                <a:moveTo>
                  <a:pt x="0" y="0"/>
                </a:moveTo>
                <a:lnTo>
                  <a:pt x="317151" y="0"/>
                </a:lnTo>
                <a:lnTo>
                  <a:pt x="274831" y="8544"/>
                </a:lnTo>
                <a:cubicBezTo>
                  <a:pt x="216604" y="33172"/>
                  <a:pt x="175747" y="90829"/>
                  <a:pt x="175747" y="158027"/>
                </a:cubicBezTo>
                <a:cubicBezTo>
                  <a:pt x="175747" y="247625"/>
                  <a:pt x="248381" y="320259"/>
                  <a:pt x="337979" y="320259"/>
                </a:cubicBezTo>
                <a:cubicBezTo>
                  <a:pt x="427577" y="320259"/>
                  <a:pt x="500211" y="247625"/>
                  <a:pt x="500211" y="158027"/>
                </a:cubicBezTo>
                <a:cubicBezTo>
                  <a:pt x="500211" y="90829"/>
                  <a:pt x="459355" y="33172"/>
                  <a:pt x="401127" y="8544"/>
                </a:cubicBezTo>
                <a:lnTo>
                  <a:pt x="358807" y="0"/>
                </a:lnTo>
                <a:lnTo>
                  <a:pt x="868544" y="0"/>
                </a:lnTo>
                <a:lnTo>
                  <a:pt x="826224" y="8544"/>
                </a:lnTo>
                <a:cubicBezTo>
                  <a:pt x="767997" y="33172"/>
                  <a:pt x="727140" y="90829"/>
                  <a:pt x="727140" y="158027"/>
                </a:cubicBezTo>
                <a:cubicBezTo>
                  <a:pt x="727140" y="247625"/>
                  <a:pt x="799774" y="320259"/>
                  <a:pt x="889372" y="320259"/>
                </a:cubicBezTo>
                <a:cubicBezTo>
                  <a:pt x="978970" y="320259"/>
                  <a:pt x="1051604" y="247625"/>
                  <a:pt x="1051604" y="158027"/>
                </a:cubicBezTo>
                <a:cubicBezTo>
                  <a:pt x="1051604" y="90829"/>
                  <a:pt x="1010748" y="33172"/>
                  <a:pt x="952520" y="8544"/>
                </a:cubicBezTo>
                <a:lnTo>
                  <a:pt x="910200" y="0"/>
                </a:lnTo>
                <a:lnTo>
                  <a:pt x="1419937" y="0"/>
                </a:lnTo>
                <a:lnTo>
                  <a:pt x="1377617" y="8544"/>
                </a:lnTo>
                <a:cubicBezTo>
                  <a:pt x="1319390" y="33172"/>
                  <a:pt x="1278533" y="90829"/>
                  <a:pt x="1278533" y="158027"/>
                </a:cubicBezTo>
                <a:cubicBezTo>
                  <a:pt x="1278533" y="247625"/>
                  <a:pt x="1351167" y="320259"/>
                  <a:pt x="1440765" y="320259"/>
                </a:cubicBezTo>
                <a:cubicBezTo>
                  <a:pt x="1530363" y="320259"/>
                  <a:pt x="1602997" y="247625"/>
                  <a:pt x="1602997" y="158027"/>
                </a:cubicBezTo>
                <a:cubicBezTo>
                  <a:pt x="1602997" y="90829"/>
                  <a:pt x="1562141" y="33172"/>
                  <a:pt x="1503913" y="8544"/>
                </a:cubicBezTo>
                <a:lnTo>
                  <a:pt x="1461593" y="0"/>
                </a:lnTo>
                <a:lnTo>
                  <a:pt x="1971330" y="0"/>
                </a:lnTo>
                <a:lnTo>
                  <a:pt x="1929010" y="8544"/>
                </a:lnTo>
                <a:cubicBezTo>
                  <a:pt x="1870783" y="33172"/>
                  <a:pt x="1829926" y="90829"/>
                  <a:pt x="1829926" y="158027"/>
                </a:cubicBezTo>
                <a:cubicBezTo>
                  <a:pt x="1829926" y="247625"/>
                  <a:pt x="1902560" y="320259"/>
                  <a:pt x="1992158" y="320259"/>
                </a:cubicBezTo>
                <a:cubicBezTo>
                  <a:pt x="2081756" y="320259"/>
                  <a:pt x="2154390" y="247625"/>
                  <a:pt x="2154390" y="158027"/>
                </a:cubicBezTo>
                <a:cubicBezTo>
                  <a:pt x="2154390" y="90829"/>
                  <a:pt x="2113533" y="33172"/>
                  <a:pt x="2055306" y="8544"/>
                </a:cubicBezTo>
                <a:lnTo>
                  <a:pt x="2012986" y="0"/>
                </a:lnTo>
                <a:lnTo>
                  <a:pt x="2522723" y="0"/>
                </a:lnTo>
                <a:lnTo>
                  <a:pt x="2480403" y="8544"/>
                </a:lnTo>
                <a:cubicBezTo>
                  <a:pt x="2422176" y="33172"/>
                  <a:pt x="2381319" y="90829"/>
                  <a:pt x="2381319" y="158027"/>
                </a:cubicBezTo>
                <a:cubicBezTo>
                  <a:pt x="2381319" y="247625"/>
                  <a:pt x="2453953" y="320259"/>
                  <a:pt x="2543551" y="320259"/>
                </a:cubicBezTo>
                <a:cubicBezTo>
                  <a:pt x="2633149" y="320259"/>
                  <a:pt x="2705783" y="247625"/>
                  <a:pt x="2705783" y="158027"/>
                </a:cubicBezTo>
                <a:cubicBezTo>
                  <a:pt x="2705783" y="90829"/>
                  <a:pt x="2664926" y="33172"/>
                  <a:pt x="2606699" y="8544"/>
                </a:cubicBezTo>
                <a:lnTo>
                  <a:pt x="2564379" y="0"/>
                </a:lnTo>
                <a:lnTo>
                  <a:pt x="3074117" y="0"/>
                </a:lnTo>
                <a:lnTo>
                  <a:pt x="3031797" y="8544"/>
                </a:lnTo>
                <a:cubicBezTo>
                  <a:pt x="2973570" y="33172"/>
                  <a:pt x="2932713" y="90829"/>
                  <a:pt x="2932713" y="158027"/>
                </a:cubicBezTo>
                <a:cubicBezTo>
                  <a:pt x="2932713" y="247625"/>
                  <a:pt x="3005347" y="320259"/>
                  <a:pt x="3094945" y="320259"/>
                </a:cubicBezTo>
                <a:cubicBezTo>
                  <a:pt x="3184543" y="320259"/>
                  <a:pt x="3257177" y="247625"/>
                  <a:pt x="3257177" y="158027"/>
                </a:cubicBezTo>
                <a:cubicBezTo>
                  <a:pt x="3257177" y="90829"/>
                  <a:pt x="3216320" y="33172"/>
                  <a:pt x="3158093" y="8544"/>
                </a:cubicBezTo>
                <a:lnTo>
                  <a:pt x="3115773" y="0"/>
                </a:lnTo>
                <a:lnTo>
                  <a:pt x="3462922" y="0"/>
                </a:lnTo>
                <a:lnTo>
                  <a:pt x="3462922" y="3710694"/>
                </a:lnTo>
                <a:lnTo>
                  <a:pt x="0" y="3710694"/>
                </a:lnTo>
                <a:close/>
              </a:path>
            </a:pathLst>
          </a:custGeom>
          <a:solidFill>
            <a:schemeClr val="accent2"/>
          </a:solidFill>
          <a:ln>
            <a:noFill/>
          </a:ln>
          <a:effectLst>
            <a:outerShdw blurRad="50800" dist="127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1" name="Google Shape;991;p31"/>
          <p:cNvSpPr txBox="1">
            <a:spLocks noGrp="1"/>
          </p:cNvSpPr>
          <p:nvPr>
            <p:ph type="body" idx="1"/>
          </p:nvPr>
        </p:nvSpPr>
        <p:spPr>
          <a:xfrm rot="401868">
            <a:off x="7243813" y="2498783"/>
            <a:ext cx="3004304" cy="2916708"/>
          </a:xfrm>
          <a:prstGeom prst="rect">
            <a:avLst/>
          </a:prstGeom>
        </p:spPr>
        <p:txBody>
          <a:bodyPr spcFirstLastPara="1" wrap="square" lIns="121900" tIns="121900" rIns="121900" bIns="121900" anchor="ctr" anchorCtr="0">
            <a:noAutofit/>
          </a:bodyPr>
          <a:lstStyle/>
          <a:p>
            <a:pPr marL="0" indent="0">
              <a:lnSpc>
                <a:spcPct val="100000"/>
              </a:lnSpc>
              <a:buNone/>
            </a:pPr>
            <a:r>
              <a:rPr lang="en-US" sz="2800" dirty="0"/>
              <a:t>YOU WILL MISS THE BEST THINGS IF YOU KEEP YOUR EYES SHUT!!!!!</a:t>
            </a:r>
          </a:p>
          <a:p>
            <a:pPr marL="0" lvl="0" indent="0" algn="l" rtl="0">
              <a:lnSpc>
                <a:spcPct val="100000"/>
              </a:lnSpc>
              <a:spcBef>
                <a:spcPts val="0"/>
              </a:spcBef>
              <a:spcAft>
                <a:spcPts val="0"/>
              </a:spcAft>
              <a:buNone/>
            </a:pPr>
            <a:r>
              <a:rPr lang="en-US" dirty="0">
                <a:sym typeface="Wingdings" panose="05000000000000000000" pitchFamily="2" charset="2"/>
              </a:rPr>
              <a:t>             </a:t>
            </a:r>
            <a:endParaRPr dirty="0"/>
          </a:p>
        </p:txBody>
      </p:sp>
      <p:sp>
        <p:nvSpPr>
          <p:cNvPr id="992" name="Google Shape;992;p31"/>
          <p:cNvSpPr/>
          <p:nvPr/>
        </p:nvSpPr>
        <p:spPr>
          <a:xfrm rot="-8658596">
            <a:off x="6591012" y="4912508"/>
            <a:ext cx="1673930" cy="479521"/>
          </a:xfrm>
          <a:custGeom>
            <a:avLst/>
            <a:gdLst/>
            <a:ahLst/>
            <a:cxnLst/>
            <a:rect l="l" t="t" r="r" b="b"/>
            <a:pathLst>
              <a:path w="7659384" h="1673412" extrusionOk="0">
                <a:moveTo>
                  <a:pt x="197437" y="0"/>
                </a:moveTo>
                <a:lnTo>
                  <a:pt x="7604587" y="0"/>
                </a:lnTo>
                <a:lnTo>
                  <a:pt x="7349060" y="196414"/>
                </a:lnTo>
                <a:lnTo>
                  <a:pt x="7659384" y="434947"/>
                </a:lnTo>
                <a:lnTo>
                  <a:pt x="7659384" y="462083"/>
                </a:lnTo>
                <a:lnTo>
                  <a:pt x="7349061" y="700616"/>
                </a:lnTo>
                <a:lnTo>
                  <a:pt x="7658358" y="938359"/>
                </a:lnTo>
                <a:lnTo>
                  <a:pt x="7349060" y="1176104"/>
                </a:lnTo>
                <a:lnTo>
                  <a:pt x="7659384" y="1414637"/>
                </a:lnTo>
                <a:lnTo>
                  <a:pt x="7659384" y="1441774"/>
                </a:lnTo>
                <a:lnTo>
                  <a:pt x="7358029" y="1673412"/>
                </a:lnTo>
                <a:lnTo>
                  <a:pt x="211955" y="1673412"/>
                </a:lnTo>
                <a:lnTo>
                  <a:pt x="327976" y="1584232"/>
                </a:lnTo>
                <a:lnTo>
                  <a:pt x="0" y="1332130"/>
                </a:lnTo>
                <a:lnTo>
                  <a:pt x="327975" y="1080030"/>
                </a:lnTo>
                <a:lnTo>
                  <a:pt x="18678" y="842286"/>
                </a:lnTo>
                <a:lnTo>
                  <a:pt x="327976" y="604542"/>
                </a:lnTo>
                <a:lnTo>
                  <a:pt x="0" y="352440"/>
                </a:lnTo>
                <a:lnTo>
                  <a:pt x="327975" y="100340"/>
                </a:lnTo>
                <a:close/>
              </a:path>
            </a:pathLst>
          </a:custGeom>
          <a:solidFill>
            <a:srgbClr val="D8D8D8">
              <a:alpha val="68630"/>
            </a:srgbClr>
          </a:solidFill>
          <a:ln>
            <a:noFill/>
          </a:ln>
        </p:spPr>
        <p:txBody>
          <a:bodyPr spcFirstLastPara="1" wrap="square" lIns="245700" tIns="122825" rIns="245700" bIns="122825" anchor="ctr" anchorCtr="0">
            <a:noAutofit/>
          </a:bodyPr>
          <a:lstStyle/>
          <a:p>
            <a:pPr marL="0" marR="0" lvl="0" indent="0" algn="ctr" rtl="0">
              <a:spcBef>
                <a:spcPts val="0"/>
              </a:spcBef>
              <a:spcAft>
                <a:spcPts val="0"/>
              </a:spcAft>
              <a:buClr>
                <a:srgbClr val="000000"/>
              </a:buClr>
              <a:buSzPts val="4800"/>
              <a:buFont typeface="Calibri"/>
              <a:buNone/>
            </a:pPr>
            <a:endParaRPr sz="4800" b="1" i="0" u="none" strike="noStrike" cap="none">
              <a:solidFill>
                <a:srgbClr val="FFFFFF"/>
              </a:solidFill>
              <a:latin typeface="Coming Soon"/>
              <a:ea typeface="Coming Soon"/>
              <a:cs typeface="Coming Soon"/>
              <a:sym typeface="Coming Soon"/>
            </a:endParaRPr>
          </a:p>
        </p:txBody>
      </p:sp>
      <p:sp>
        <p:nvSpPr>
          <p:cNvPr id="993" name="Google Shape;993;p31"/>
          <p:cNvSpPr txBox="1">
            <a:spLocks noGrp="1"/>
          </p:cNvSpPr>
          <p:nvPr>
            <p:ph type="ctrTitle"/>
          </p:nvPr>
        </p:nvSpPr>
        <p:spPr>
          <a:xfrm>
            <a:off x="1341525" y="655775"/>
            <a:ext cx="4203000" cy="524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2800" dirty="0"/>
              <a:t>WHAT ALL IS USED IN THE</a:t>
            </a:r>
            <a:endParaRPr sz="2800" dirty="0"/>
          </a:p>
        </p:txBody>
      </p:sp>
      <p:sp>
        <p:nvSpPr>
          <p:cNvPr id="994" name="Google Shape;994;p31"/>
          <p:cNvSpPr txBox="1">
            <a:spLocks noGrp="1"/>
          </p:cNvSpPr>
          <p:nvPr>
            <p:ph type="body" idx="4294967295"/>
          </p:nvPr>
        </p:nvSpPr>
        <p:spPr>
          <a:xfrm>
            <a:off x="1329350" y="1442075"/>
            <a:ext cx="4215300" cy="4510200"/>
          </a:xfrm>
          <a:prstGeom prst="rect">
            <a:avLst/>
          </a:prstGeom>
        </p:spPr>
        <p:txBody>
          <a:bodyPr spcFirstLastPara="1" wrap="square" lIns="121900" tIns="121900" rIns="121900" bIns="121900" anchor="t" anchorCtr="0">
            <a:noAutofit/>
          </a:bodyPr>
          <a:lstStyle/>
          <a:p>
            <a:pPr algn="l">
              <a:buFont typeface="Wingdings" panose="05000000000000000000" pitchFamily="2" charset="2"/>
              <a:buChar char="Ø"/>
            </a:pPr>
            <a:r>
              <a:rPr lang="en-US" sz="2100" dirty="0">
                <a:solidFill>
                  <a:srgbClr val="000000"/>
                </a:solidFill>
                <a:latin typeface="Dekko" panose="020B0604020202020204" charset="0"/>
                <a:cs typeface="Dekko" panose="020B0604020202020204" charset="0"/>
              </a:rPr>
              <a:t>A function is a block of code which only runs when it is called.</a:t>
            </a:r>
          </a:p>
          <a:p>
            <a:pPr algn="l">
              <a:buFont typeface="Wingdings" panose="05000000000000000000" pitchFamily="2" charset="2"/>
              <a:buChar char="Ø"/>
            </a:pPr>
            <a:r>
              <a:rPr lang="en-US" sz="2100" b="0" i="0" dirty="0">
                <a:solidFill>
                  <a:srgbClr val="000000"/>
                </a:solidFill>
                <a:effectLst/>
                <a:latin typeface="Dekko" panose="020B0604020202020204" charset="0"/>
                <a:cs typeface="Dekko" panose="020B0604020202020204" charset="0"/>
              </a:rPr>
              <a:t>We can pass data known as </a:t>
            </a:r>
            <a:r>
              <a:rPr lang="en-US" sz="2100" b="0" dirty="0">
                <a:solidFill>
                  <a:srgbClr val="000000"/>
                </a:solidFill>
                <a:effectLst/>
                <a:latin typeface="Dekko" panose="020B0604020202020204" charset="0"/>
                <a:cs typeface="Dekko" panose="020B0604020202020204" charset="0"/>
              </a:rPr>
              <a:t>parameters</a:t>
            </a:r>
            <a:r>
              <a:rPr lang="en-US" sz="2100" b="0" u="sng" dirty="0">
                <a:solidFill>
                  <a:srgbClr val="000000"/>
                </a:solidFill>
                <a:effectLst/>
                <a:latin typeface="Dekko" panose="020B0604020202020204" charset="0"/>
                <a:cs typeface="Dekko" panose="020B0604020202020204" charset="0"/>
              </a:rPr>
              <a:t> </a:t>
            </a:r>
            <a:r>
              <a:rPr lang="en-US" sz="2100" b="0" dirty="0">
                <a:solidFill>
                  <a:srgbClr val="000000"/>
                </a:solidFill>
                <a:effectLst/>
                <a:latin typeface="Dekko" panose="020B0604020202020204" charset="0"/>
                <a:cs typeface="Dekko" panose="020B0604020202020204" charset="0"/>
              </a:rPr>
              <a:t>into a function</a:t>
            </a:r>
          </a:p>
          <a:p>
            <a:pPr algn="l">
              <a:buFont typeface="Wingdings" panose="05000000000000000000" pitchFamily="2" charset="2"/>
              <a:buChar char="Ø"/>
            </a:pPr>
            <a:r>
              <a:rPr lang="en-US" sz="2100" b="0" dirty="0">
                <a:solidFill>
                  <a:srgbClr val="000000"/>
                </a:solidFill>
                <a:effectLst/>
                <a:latin typeface="Dekko" panose="020B0604020202020204" charset="0"/>
                <a:cs typeface="Dekko" panose="020B0604020202020204" charset="0"/>
              </a:rPr>
              <a:t>A function can return data as a result</a:t>
            </a:r>
          </a:p>
          <a:p>
            <a:pPr algn="l">
              <a:buFont typeface="Wingdings" panose="05000000000000000000" pitchFamily="2" charset="2"/>
              <a:buChar char="Ø"/>
            </a:pPr>
            <a:r>
              <a:rPr lang="en-US" sz="2100" dirty="0">
                <a:solidFill>
                  <a:srgbClr val="000000"/>
                </a:solidFill>
                <a:latin typeface="Dekko" panose="020B0604020202020204" charset="0"/>
                <a:cs typeface="Dekko" panose="020B0604020202020204" charset="0"/>
              </a:rPr>
              <a:t>A function is defined using </a:t>
            </a:r>
            <a:r>
              <a:rPr lang="en-US" sz="2100" i="1" u="sng" dirty="0">
                <a:solidFill>
                  <a:srgbClr val="000000"/>
                </a:solidFill>
                <a:latin typeface="Dekko" panose="020B0604020202020204" charset="0"/>
                <a:cs typeface="Dekko" panose="020B0604020202020204" charset="0"/>
              </a:rPr>
              <a:t>def</a:t>
            </a:r>
            <a:r>
              <a:rPr lang="en-US" sz="2100" dirty="0">
                <a:solidFill>
                  <a:srgbClr val="000000"/>
                </a:solidFill>
                <a:latin typeface="Dekko" panose="020B0604020202020204" charset="0"/>
                <a:cs typeface="Dekko" panose="020B0604020202020204" charset="0"/>
              </a:rPr>
              <a:t> keyword</a:t>
            </a:r>
          </a:p>
          <a:p>
            <a:pPr algn="l">
              <a:buFont typeface="Wingdings" panose="05000000000000000000" pitchFamily="2" charset="2"/>
              <a:buChar char="Ø"/>
            </a:pPr>
            <a:r>
              <a:rPr lang="en-US" sz="2100" b="0" dirty="0">
                <a:solidFill>
                  <a:srgbClr val="000000"/>
                </a:solidFill>
                <a:effectLst/>
                <a:latin typeface="Dekko" panose="020B0604020202020204" charset="0"/>
                <a:cs typeface="Dekko" panose="020B0604020202020204" charset="0"/>
              </a:rPr>
              <a:t>Example:</a:t>
            </a:r>
          </a:p>
          <a:p>
            <a:pPr marL="0" indent="0" algn="l">
              <a:buNone/>
            </a:pPr>
            <a:r>
              <a:rPr lang="en-US" sz="2100" b="0" i="0" dirty="0">
                <a:solidFill>
                  <a:srgbClr val="0000CD"/>
                </a:solidFill>
                <a:effectLst/>
                <a:latin typeface="Dekko" panose="020B0604020202020204" charset="0"/>
                <a:cs typeface="Dekko" panose="020B0604020202020204" charset="0"/>
              </a:rPr>
              <a:t>def</a:t>
            </a:r>
            <a:r>
              <a:rPr lang="en-US" sz="2100" b="0" i="0" dirty="0">
                <a:solidFill>
                  <a:srgbClr val="000000"/>
                </a:solidFill>
                <a:effectLst/>
                <a:latin typeface="Dekko" panose="020B0604020202020204" charset="0"/>
                <a:cs typeface="Dekko" panose="020B0604020202020204" charset="0"/>
              </a:rPr>
              <a:t> </a:t>
            </a:r>
            <a:r>
              <a:rPr lang="en-US" sz="2100" b="0" i="0" dirty="0" err="1">
                <a:solidFill>
                  <a:srgbClr val="000000"/>
                </a:solidFill>
                <a:effectLst/>
                <a:latin typeface="Dekko" panose="020B0604020202020204" charset="0"/>
                <a:cs typeface="Dekko" panose="020B0604020202020204" charset="0"/>
              </a:rPr>
              <a:t>my_function</a:t>
            </a:r>
            <a:r>
              <a:rPr lang="en-US" sz="2100" b="0" i="0" dirty="0">
                <a:solidFill>
                  <a:srgbClr val="000000"/>
                </a:solidFill>
                <a:effectLst/>
                <a:latin typeface="Dekko" panose="020B0604020202020204" charset="0"/>
                <a:cs typeface="Dekko" panose="020B0604020202020204" charset="0"/>
              </a:rPr>
              <a:t>():</a:t>
            </a:r>
            <a:br>
              <a:rPr lang="en-US" sz="2100" dirty="0">
                <a:latin typeface="Dekko" panose="020B0604020202020204" charset="0"/>
                <a:cs typeface="Dekko" panose="020B0604020202020204" charset="0"/>
              </a:rPr>
            </a:br>
            <a:r>
              <a:rPr lang="en-US" sz="2100" b="0" i="0" dirty="0">
                <a:solidFill>
                  <a:srgbClr val="000000"/>
                </a:solidFill>
                <a:effectLst/>
                <a:latin typeface="Dekko" panose="020B0604020202020204" charset="0"/>
                <a:cs typeface="Dekko" panose="020B0604020202020204" charset="0"/>
              </a:rPr>
              <a:t>  </a:t>
            </a:r>
            <a:r>
              <a:rPr lang="en-US" sz="2100" b="0" i="0" dirty="0">
                <a:solidFill>
                  <a:srgbClr val="0000CD"/>
                </a:solidFill>
                <a:effectLst/>
                <a:latin typeface="Dekko" panose="020B0604020202020204" charset="0"/>
                <a:cs typeface="Dekko" panose="020B0604020202020204" charset="0"/>
              </a:rPr>
              <a:t>print</a:t>
            </a:r>
            <a:r>
              <a:rPr lang="en-US" sz="2100" b="0" i="0" dirty="0">
                <a:solidFill>
                  <a:srgbClr val="000000"/>
                </a:solidFill>
                <a:effectLst/>
                <a:latin typeface="Dekko" panose="020B0604020202020204" charset="0"/>
                <a:cs typeface="Dekko" panose="020B0604020202020204" charset="0"/>
              </a:rPr>
              <a:t>(</a:t>
            </a:r>
            <a:r>
              <a:rPr lang="en-US" sz="2100" b="0" i="0" dirty="0">
                <a:solidFill>
                  <a:srgbClr val="A52A2A"/>
                </a:solidFill>
                <a:effectLst/>
                <a:latin typeface="Dekko" panose="020B0604020202020204" charset="0"/>
                <a:cs typeface="Dekko" panose="020B0604020202020204" charset="0"/>
              </a:rPr>
              <a:t>"Hello using a function"</a:t>
            </a:r>
            <a:r>
              <a:rPr lang="en-US" sz="2100" b="0" i="0" dirty="0">
                <a:solidFill>
                  <a:srgbClr val="000000"/>
                </a:solidFill>
                <a:effectLst/>
                <a:latin typeface="Dekko" panose="020B0604020202020204" charset="0"/>
                <a:cs typeface="Dekko" panose="020B0604020202020204" charset="0"/>
              </a:rPr>
              <a:t>)</a:t>
            </a:r>
            <a:endParaRPr lang="en-US" sz="2100" b="0" dirty="0">
              <a:solidFill>
                <a:srgbClr val="000000"/>
              </a:solidFill>
              <a:effectLst/>
              <a:latin typeface="Dekko" panose="020B0604020202020204" charset="0"/>
              <a:cs typeface="Dekko" panose="020B0604020202020204" charset="0"/>
            </a:endParaRPr>
          </a:p>
          <a:p>
            <a:pPr marL="0" lvl="0" indent="0" algn="l" rtl="0">
              <a:spcBef>
                <a:spcPts val="0"/>
              </a:spcBef>
              <a:spcAft>
                <a:spcPts val="2100"/>
              </a:spcAft>
              <a:buNone/>
            </a:pPr>
            <a:endParaRPr sz="2000" dirty="0"/>
          </a:p>
        </p:txBody>
      </p:sp>
      <p:sp>
        <p:nvSpPr>
          <p:cNvPr id="995" name="Google Shape;995;p31">
            <a:hlinkClick r:id="rId3" action="ppaction://hlinksldjump"/>
          </p:cNvPr>
          <p:cNvSpPr/>
          <p:nvPr/>
        </p:nvSpPr>
        <p:spPr>
          <a:xfrm rot="-5400000">
            <a:off x="5198450" y="-216450"/>
            <a:ext cx="1851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1">
            <a:hlinkClick r:id="rId4" action="ppaction://hlinksldjump"/>
          </p:cNvPr>
          <p:cNvSpPr/>
          <p:nvPr/>
        </p:nvSpPr>
        <p:spPr>
          <a:xfrm rot="-5400000">
            <a:off x="80970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1">
            <a:hlinkClick r:id="rId5" action="ppaction://hlinksldjump"/>
          </p:cNvPr>
          <p:cNvSpPr/>
          <p:nvPr/>
        </p:nvSpPr>
        <p:spPr>
          <a:xfrm rot="-5400000">
            <a:off x="88793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a:hlinkClick r:id="rId6" action="ppaction://hlinksldjump"/>
          </p:cNvPr>
          <p:cNvSpPr/>
          <p:nvPr/>
        </p:nvSpPr>
        <p:spPr>
          <a:xfrm rot="-5400000">
            <a:off x="952760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a:hlinkClick r:id="rId7" action="ppaction://hlinksldjump"/>
          </p:cNvPr>
          <p:cNvSpPr/>
          <p:nvPr/>
        </p:nvSpPr>
        <p:spPr>
          <a:xfrm rot="-5400000">
            <a:off x="150460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a:hlinkClick r:id="rId8" action="ppaction://hlinksldjump"/>
          </p:cNvPr>
          <p:cNvSpPr/>
          <p:nvPr/>
        </p:nvSpPr>
        <p:spPr>
          <a:xfrm>
            <a:off x="11071800" y="360525"/>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a:hlinkClick r:id="" action="ppaction://noaction"/>
          </p:cNvPr>
          <p:cNvSpPr/>
          <p:nvPr/>
        </p:nvSpPr>
        <p:spPr>
          <a:xfrm>
            <a:off x="11071800" y="29600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a:hlinkClick r:id="" action="ppaction://noaction"/>
          </p:cNvPr>
          <p:cNvSpPr/>
          <p:nvPr/>
        </p:nvSpPr>
        <p:spPr>
          <a:xfrm>
            <a:off x="11071800" y="4314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1"/>
          <p:cNvSpPr txBox="1"/>
          <p:nvPr/>
        </p:nvSpPr>
        <p:spPr>
          <a:xfrm>
            <a:off x="200360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a:ea typeface="Dekko"/>
              <a:cs typeface="Dekko"/>
              <a:sym typeface="Dekko"/>
            </a:endParaRPr>
          </a:p>
        </p:txBody>
      </p:sp>
      <p:sp>
        <p:nvSpPr>
          <p:cNvPr id="1004" name="Google Shape;1004;p31"/>
          <p:cNvSpPr txBox="1"/>
          <p:nvPr/>
        </p:nvSpPr>
        <p:spPr>
          <a:xfrm>
            <a:off x="6525152" y="654228"/>
            <a:ext cx="4325323" cy="64437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dirty="0">
                <a:latin typeface="Gochi Hand" panose="020B0604020202020204" charset="0"/>
                <a:ea typeface="Dekko"/>
                <a:cs typeface="Dekko"/>
                <a:sym typeface="Dekko"/>
              </a:rPr>
              <a:t>CODE (PASSWORD MANAGER)</a:t>
            </a:r>
            <a:endParaRPr sz="2600" dirty="0">
              <a:latin typeface="Gochi Hand" panose="020B0604020202020204" charset="0"/>
              <a:ea typeface="Dekko"/>
              <a:cs typeface="Dekko"/>
              <a:sym typeface="Dekko"/>
            </a:endParaRPr>
          </a:p>
        </p:txBody>
      </p:sp>
      <p:sp>
        <p:nvSpPr>
          <p:cNvPr id="1005" name="Google Shape;1005;p31">
            <a:hlinkClick r:id="rId9" action="ppaction://hlinksldjump"/>
          </p:cNvPr>
          <p:cNvSpPr/>
          <p:nvPr/>
        </p:nvSpPr>
        <p:spPr>
          <a:xfrm>
            <a:off x="11071800" y="1660288"/>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Google Shape;1183;p41"/>
          <p:cNvSpPr txBox="1">
            <a:spLocks noGrp="1"/>
          </p:cNvSpPr>
          <p:nvPr>
            <p:ph type="ctrTitle"/>
          </p:nvPr>
        </p:nvSpPr>
        <p:spPr>
          <a:xfrm>
            <a:off x="1341525" y="655775"/>
            <a:ext cx="4203000" cy="524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3000" dirty="0"/>
              <a:t>WISHLIST</a:t>
            </a:r>
            <a:endParaRPr sz="3000" dirty="0"/>
          </a:p>
        </p:txBody>
      </p:sp>
      <p:sp>
        <p:nvSpPr>
          <p:cNvPr id="1184" name="Google Shape;1184;p41"/>
          <p:cNvSpPr txBox="1">
            <a:spLocks noGrp="1"/>
          </p:cNvSpPr>
          <p:nvPr>
            <p:ph type="body" idx="4294967295"/>
          </p:nvPr>
        </p:nvSpPr>
        <p:spPr>
          <a:xfrm>
            <a:off x="1326126" y="1057647"/>
            <a:ext cx="4215300" cy="4580255"/>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1600" b="0" i="0" dirty="0">
                <a:solidFill>
                  <a:schemeClr val="tx1"/>
                </a:solidFill>
                <a:effectLst/>
                <a:latin typeface="Dekko" panose="020B0604020202020204" charset="0"/>
                <a:cs typeface="Dekko" panose="020B0604020202020204" charset="0"/>
              </a:rPr>
              <a:t>A </a:t>
            </a:r>
            <a:r>
              <a:rPr lang="en-US" sz="1600" b="0" i="0" dirty="0" err="1">
                <a:solidFill>
                  <a:schemeClr val="tx1"/>
                </a:solidFill>
                <a:effectLst/>
                <a:latin typeface="Dekko" panose="020B0604020202020204" charset="0"/>
                <a:cs typeface="Dekko" panose="020B0604020202020204" charset="0"/>
              </a:rPr>
              <a:t>wishlist</a:t>
            </a:r>
            <a:r>
              <a:rPr lang="en-US" sz="1600" b="0" i="0" dirty="0">
                <a:solidFill>
                  <a:schemeClr val="tx1"/>
                </a:solidFill>
                <a:effectLst/>
                <a:latin typeface="Dekko" panose="020B0604020202020204" charset="0"/>
                <a:cs typeface="Dekko" panose="020B0604020202020204" charset="0"/>
              </a:rPr>
              <a:t> also known as "the bucket list" is a list of the experiences or achievements that a person hopes to have or accomplish during their lifetime. A bucket list is an itemized list of goals people want to accomplish before they “kick the bucket”.</a:t>
            </a:r>
            <a:br>
              <a:rPr lang="en-US" sz="1600" dirty="0">
                <a:solidFill>
                  <a:schemeClr val="tx1"/>
                </a:solidFill>
                <a:latin typeface="Dekko" panose="020B0604020202020204" charset="0"/>
                <a:cs typeface="Dekko" panose="020B0604020202020204" charset="0"/>
              </a:rPr>
            </a:br>
            <a:r>
              <a:rPr lang="en-US" sz="1600" b="0" i="0" dirty="0">
                <a:solidFill>
                  <a:schemeClr val="tx1"/>
                </a:solidFill>
                <a:effectLst/>
                <a:latin typeface="Dekko" panose="020B0604020202020204" charset="0"/>
                <a:cs typeface="Dekko" panose="020B0604020202020204" charset="0"/>
              </a:rPr>
              <a:t>Adv:</a:t>
            </a:r>
            <a:br>
              <a:rPr lang="en-US" sz="1600" dirty="0">
                <a:solidFill>
                  <a:schemeClr val="tx1"/>
                </a:solidFill>
                <a:latin typeface="Dekko" panose="020B0604020202020204" charset="0"/>
                <a:cs typeface="Dekko" panose="020B0604020202020204" charset="0"/>
              </a:rPr>
            </a:br>
            <a:r>
              <a:rPr lang="en-US" sz="1600" b="0" i="0" dirty="0">
                <a:solidFill>
                  <a:schemeClr val="tx1"/>
                </a:solidFill>
                <a:effectLst/>
                <a:latin typeface="Dekko" panose="020B0604020202020204" charset="0"/>
                <a:cs typeface="Dekko" panose="020B0604020202020204" charset="0"/>
              </a:rPr>
              <a:t>•Pushes the Boundaries Your Comfort Zone</a:t>
            </a:r>
            <a:br>
              <a:rPr lang="en-US" sz="1600" dirty="0">
                <a:solidFill>
                  <a:schemeClr val="tx1"/>
                </a:solidFill>
                <a:latin typeface="Dekko" panose="020B0604020202020204" charset="0"/>
                <a:cs typeface="Dekko" panose="020B0604020202020204" charset="0"/>
              </a:rPr>
            </a:br>
            <a:r>
              <a:rPr lang="en-US" sz="1600" b="0" i="0" dirty="0">
                <a:solidFill>
                  <a:schemeClr val="tx1"/>
                </a:solidFill>
                <a:effectLst/>
                <a:latin typeface="Dekko" panose="020B0604020202020204" charset="0"/>
                <a:cs typeface="Dekko" panose="020B0604020202020204" charset="0"/>
              </a:rPr>
              <a:t>•Makes You Feel Accomplished</a:t>
            </a:r>
            <a:br>
              <a:rPr lang="en-US" sz="1600" dirty="0">
                <a:solidFill>
                  <a:schemeClr val="tx1"/>
                </a:solidFill>
                <a:latin typeface="Dekko" panose="020B0604020202020204" charset="0"/>
                <a:cs typeface="Dekko" panose="020B0604020202020204" charset="0"/>
              </a:rPr>
            </a:br>
            <a:r>
              <a:rPr lang="en-US" sz="1600" b="0" i="0" dirty="0">
                <a:solidFill>
                  <a:schemeClr val="tx1"/>
                </a:solidFill>
                <a:effectLst/>
                <a:latin typeface="Dekko" panose="020B0604020202020204" charset="0"/>
                <a:cs typeface="Dekko" panose="020B0604020202020204" charset="0"/>
              </a:rPr>
              <a:t>•Keeps You Active</a:t>
            </a:r>
            <a:br>
              <a:rPr lang="en-US" sz="1600" dirty="0">
                <a:solidFill>
                  <a:schemeClr val="tx1"/>
                </a:solidFill>
                <a:latin typeface="Dekko" panose="020B0604020202020204" charset="0"/>
                <a:cs typeface="Dekko" panose="020B0604020202020204" charset="0"/>
              </a:rPr>
            </a:br>
            <a:r>
              <a:rPr lang="en-US" sz="1600" b="0" i="0" dirty="0">
                <a:solidFill>
                  <a:schemeClr val="tx1"/>
                </a:solidFill>
                <a:effectLst/>
                <a:latin typeface="Dekko" panose="020B0604020202020204" charset="0"/>
                <a:cs typeface="Dekko" panose="020B0604020202020204" charset="0"/>
              </a:rPr>
              <a:t>•Creates Focus</a:t>
            </a:r>
            <a:br>
              <a:rPr lang="en-US" sz="1600" dirty="0">
                <a:solidFill>
                  <a:schemeClr val="tx1"/>
                </a:solidFill>
                <a:latin typeface="Dekko" panose="020B0604020202020204" charset="0"/>
                <a:cs typeface="Dekko" panose="020B0604020202020204" charset="0"/>
              </a:rPr>
            </a:br>
            <a:r>
              <a:rPr lang="en-US" sz="1600" b="0" i="0" dirty="0">
                <a:solidFill>
                  <a:schemeClr val="tx1"/>
                </a:solidFill>
                <a:effectLst/>
                <a:latin typeface="Dekko" panose="020B0604020202020204" charset="0"/>
                <a:cs typeface="Dekko" panose="020B0604020202020204" charset="0"/>
              </a:rPr>
              <a:t>•When you rely on plans too much, you can end up losing the authenticity of your experiences. You won’t know everything there is to see and do in a destination before you visit it, and a bucket list can stop you from discovering that.</a:t>
            </a:r>
            <a:endParaRPr sz="1600" dirty="0">
              <a:solidFill>
                <a:schemeClr val="tx1"/>
              </a:solidFill>
              <a:latin typeface="Dekko" panose="020B0604020202020204" charset="0"/>
              <a:cs typeface="Dekko" panose="020B0604020202020204" charset="0"/>
            </a:endParaRPr>
          </a:p>
        </p:txBody>
      </p:sp>
      <p:sp>
        <p:nvSpPr>
          <p:cNvPr id="1185" name="Google Shape;1185;p41"/>
          <p:cNvSpPr txBox="1">
            <a:spLocks noGrp="1"/>
          </p:cNvSpPr>
          <p:nvPr>
            <p:ph type="body" idx="2"/>
          </p:nvPr>
        </p:nvSpPr>
        <p:spPr>
          <a:xfrm>
            <a:off x="6650575" y="742875"/>
            <a:ext cx="4215300" cy="52098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dirty="0"/>
          </a:p>
        </p:txBody>
      </p:sp>
      <p:sp>
        <p:nvSpPr>
          <p:cNvPr id="1186" name="Google Shape;1186;p41">
            <a:hlinkClick r:id="rId3" action="ppaction://hlinksldjump"/>
          </p:cNvPr>
          <p:cNvSpPr/>
          <p:nvPr/>
        </p:nvSpPr>
        <p:spPr>
          <a:xfrm rot="-5400000">
            <a:off x="5198450" y="-216450"/>
            <a:ext cx="1851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1">
            <a:hlinkClick r:id="rId4" action="ppaction://hlinksldjump"/>
          </p:cNvPr>
          <p:cNvSpPr/>
          <p:nvPr/>
        </p:nvSpPr>
        <p:spPr>
          <a:xfrm rot="-5400000">
            <a:off x="28707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a:hlinkClick r:id="rId5" action="ppaction://hlinksldjump"/>
          </p:cNvPr>
          <p:cNvSpPr/>
          <p:nvPr/>
        </p:nvSpPr>
        <p:spPr>
          <a:xfrm rot="-5400000">
            <a:off x="22189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a:hlinkClick r:id="rId6" action="ppaction://hlinksldjump"/>
          </p:cNvPr>
          <p:cNvSpPr/>
          <p:nvPr/>
        </p:nvSpPr>
        <p:spPr>
          <a:xfrm rot="-5400000">
            <a:off x="1482750" y="6433650"/>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a:hlinkClick r:id="rId7" action="ppaction://hlinksldjump"/>
          </p:cNvPr>
          <p:cNvSpPr/>
          <p:nvPr/>
        </p:nvSpPr>
        <p:spPr>
          <a:xfrm rot="-5400000">
            <a:off x="36012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a:hlinkClick r:id="" action="ppaction://noaction"/>
          </p:cNvPr>
          <p:cNvSpPr/>
          <p:nvPr/>
        </p:nvSpPr>
        <p:spPr>
          <a:xfrm>
            <a:off x="11071800" y="29600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a:hlinkClick r:id="" action="ppaction://noaction"/>
          </p:cNvPr>
          <p:cNvSpPr/>
          <p:nvPr/>
        </p:nvSpPr>
        <p:spPr>
          <a:xfrm>
            <a:off x="11071800" y="4314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a:hlinkClick r:id="rId8" action="ppaction://hlinksldjump"/>
          </p:cNvPr>
          <p:cNvSpPr/>
          <p:nvPr/>
        </p:nvSpPr>
        <p:spPr>
          <a:xfrm>
            <a:off x="693575" y="415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txBox="1"/>
          <p:nvPr/>
        </p:nvSpPr>
        <p:spPr>
          <a:xfrm>
            <a:off x="200360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a:ea typeface="Dekko"/>
              <a:cs typeface="Dekko"/>
              <a:sym typeface="Dekko"/>
            </a:endParaRPr>
          </a:p>
        </p:txBody>
      </p:sp>
      <p:sp>
        <p:nvSpPr>
          <p:cNvPr id="1195" name="Google Shape;1195;p41"/>
          <p:cNvSpPr txBox="1"/>
          <p:nvPr/>
        </p:nvSpPr>
        <p:spPr>
          <a:xfrm>
            <a:off x="723275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a:ea typeface="Dekko"/>
              <a:cs typeface="Dekko"/>
              <a:sym typeface="Dekko"/>
            </a:endParaRPr>
          </a:p>
        </p:txBody>
      </p:sp>
      <p:sp>
        <p:nvSpPr>
          <p:cNvPr id="1196" name="Google Shape;1196;p41">
            <a:hlinkClick r:id="rId9" action="ppaction://hlinksldjump"/>
          </p:cNvPr>
          <p:cNvSpPr/>
          <p:nvPr/>
        </p:nvSpPr>
        <p:spPr>
          <a:xfrm>
            <a:off x="738500" y="1681088"/>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AF2DC7D7-0B50-3A20-164C-8450E34448B4}"/>
              </a:ext>
            </a:extLst>
          </p:cNvPr>
          <p:cNvPicPr>
            <a:picLocks noChangeAspect="1"/>
          </p:cNvPicPr>
          <p:nvPr/>
        </p:nvPicPr>
        <p:blipFill rotWithShape="1">
          <a:blip r:embed="rId10"/>
          <a:srcRect l="19583" t="52889" r="52333" b="20846"/>
          <a:stretch/>
        </p:blipFill>
        <p:spPr>
          <a:xfrm>
            <a:off x="6662874" y="558800"/>
            <a:ext cx="4203000" cy="539387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59226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31"/>
          <p:cNvSpPr/>
          <p:nvPr/>
        </p:nvSpPr>
        <p:spPr>
          <a:xfrm rot="405102">
            <a:off x="7015488" y="1935939"/>
            <a:ext cx="3460952" cy="3708583"/>
          </a:xfrm>
          <a:custGeom>
            <a:avLst/>
            <a:gdLst/>
            <a:ahLst/>
            <a:cxnLst/>
            <a:rect l="l" t="t" r="r" b="b"/>
            <a:pathLst>
              <a:path w="3462922" h="3710694" extrusionOk="0">
                <a:moveTo>
                  <a:pt x="0" y="0"/>
                </a:moveTo>
                <a:lnTo>
                  <a:pt x="317151" y="0"/>
                </a:lnTo>
                <a:lnTo>
                  <a:pt x="274831" y="8544"/>
                </a:lnTo>
                <a:cubicBezTo>
                  <a:pt x="216604" y="33172"/>
                  <a:pt x="175747" y="90829"/>
                  <a:pt x="175747" y="158027"/>
                </a:cubicBezTo>
                <a:cubicBezTo>
                  <a:pt x="175747" y="247625"/>
                  <a:pt x="248381" y="320259"/>
                  <a:pt x="337979" y="320259"/>
                </a:cubicBezTo>
                <a:cubicBezTo>
                  <a:pt x="427577" y="320259"/>
                  <a:pt x="500211" y="247625"/>
                  <a:pt x="500211" y="158027"/>
                </a:cubicBezTo>
                <a:cubicBezTo>
                  <a:pt x="500211" y="90829"/>
                  <a:pt x="459355" y="33172"/>
                  <a:pt x="401127" y="8544"/>
                </a:cubicBezTo>
                <a:lnTo>
                  <a:pt x="358807" y="0"/>
                </a:lnTo>
                <a:lnTo>
                  <a:pt x="868544" y="0"/>
                </a:lnTo>
                <a:lnTo>
                  <a:pt x="826224" y="8544"/>
                </a:lnTo>
                <a:cubicBezTo>
                  <a:pt x="767997" y="33172"/>
                  <a:pt x="727140" y="90829"/>
                  <a:pt x="727140" y="158027"/>
                </a:cubicBezTo>
                <a:cubicBezTo>
                  <a:pt x="727140" y="247625"/>
                  <a:pt x="799774" y="320259"/>
                  <a:pt x="889372" y="320259"/>
                </a:cubicBezTo>
                <a:cubicBezTo>
                  <a:pt x="978970" y="320259"/>
                  <a:pt x="1051604" y="247625"/>
                  <a:pt x="1051604" y="158027"/>
                </a:cubicBezTo>
                <a:cubicBezTo>
                  <a:pt x="1051604" y="90829"/>
                  <a:pt x="1010748" y="33172"/>
                  <a:pt x="952520" y="8544"/>
                </a:cubicBezTo>
                <a:lnTo>
                  <a:pt x="910200" y="0"/>
                </a:lnTo>
                <a:lnTo>
                  <a:pt x="1419937" y="0"/>
                </a:lnTo>
                <a:lnTo>
                  <a:pt x="1377617" y="8544"/>
                </a:lnTo>
                <a:cubicBezTo>
                  <a:pt x="1319390" y="33172"/>
                  <a:pt x="1278533" y="90829"/>
                  <a:pt x="1278533" y="158027"/>
                </a:cubicBezTo>
                <a:cubicBezTo>
                  <a:pt x="1278533" y="247625"/>
                  <a:pt x="1351167" y="320259"/>
                  <a:pt x="1440765" y="320259"/>
                </a:cubicBezTo>
                <a:cubicBezTo>
                  <a:pt x="1530363" y="320259"/>
                  <a:pt x="1602997" y="247625"/>
                  <a:pt x="1602997" y="158027"/>
                </a:cubicBezTo>
                <a:cubicBezTo>
                  <a:pt x="1602997" y="90829"/>
                  <a:pt x="1562141" y="33172"/>
                  <a:pt x="1503913" y="8544"/>
                </a:cubicBezTo>
                <a:lnTo>
                  <a:pt x="1461593" y="0"/>
                </a:lnTo>
                <a:lnTo>
                  <a:pt x="1971330" y="0"/>
                </a:lnTo>
                <a:lnTo>
                  <a:pt x="1929010" y="8544"/>
                </a:lnTo>
                <a:cubicBezTo>
                  <a:pt x="1870783" y="33172"/>
                  <a:pt x="1829926" y="90829"/>
                  <a:pt x="1829926" y="158027"/>
                </a:cubicBezTo>
                <a:cubicBezTo>
                  <a:pt x="1829926" y="247625"/>
                  <a:pt x="1902560" y="320259"/>
                  <a:pt x="1992158" y="320259"/>
                </a:cubicBezTo>
                <a:cubicBezTo>
                  <a:pt x="2081756" y="320259"/>
                  <a:pt x="2154390" y="247625"/>
                  <a:pt x="2154390" y="158027"/>
                </a:cubicBezTo>
                <a:cubicBezTo>
                  <a:pt x="2154390" y="90829"/>
                  <a:pt x="2113533" y="33172"/>
                  <a:pt x="2055306" y="8544"/>
                </a:cubicBezTo>
                <a:lnTo>
                  <a:pt x="2012986" y="0"/>
                </a:lnTo>
                <a:lnTo>
                  <a:pt x="2522723" y="0"/>
                </a:lnTo>
                <a:lnTo>
                  <a:pt x="2480403" y="8544"/>
                </a:lnTo>
                <a:cubicBezTo>
                  <a:pt x="2422176" y="33172"/>
                  <a:pt x="2381319" y="90829"/>
                  <a:pt x="2381319" y="158027"/>
                </a:cubicBezTo>
                <a:cubicBezTo>
                  <a:pt x="2381319" y="247625"/>
                  <a:pt x="2453953" y="320259"/>
                  <a:pt x="2543551" y="320259"/>
                </a:cubicBezTo>
                <a:cubicBezTo>
                  <a:pt x="2633149" y="320259"/>
                  <a:pt x="2705783" y="247625"/>
                  <a:pt x="2705783" y="158027"/>
                </a:cubicBezTo>
                <a:cubicBezTo>
                  <a:pt x="2705783" y="90829"/>
                  <a:pt x="2664926" y="33172"/>
                  <a:pt x="2606699" y="8544"/>
                </a:cubicBezTo>
                <a:lnTo>
                  <a:pt x="2564379" y="0"/>
                </a:lnTo>
                <a:lnTo>
                  <a:pt x="3074117" y="0"/>
                </a:lnTo>
                <a:lnTo>
                  <a:pt x="3031797" y="8544"/>
                </a:lnTo>
                <a:cubicBezTo>
                  <a:pt x="2973570" y="33172"/>
                  <a:pt x="2932713" y="90829"/>
                  <a:pt x="2932713" y="158027"/>
                </a:cubicBezTo>
                <a:cubicBezTo>
                  <a:pt x="2932713" y="247625"/>
                  <a:pt x="3005347" y="320259"/>
                  <a:pt x="3094945" y="320259"/>
                </a:cubicBezTo>
                <a:cubicBezTo>
                  <a:pt x="3184543" y="320259"/>
                  <a:pt x="3257177" y="247625"/>
                  <a:pt x="3257177" y="158027"/>
                </a:cubicBezTo>
                <a:cubicBezTo>
                  <a:pt x="3257177" y="90829"/>
                  <a:pt x="3216320" y="33172"/>
                  <a:pt x="3158093" y="8544"/>
                </a:cubicBezTo>
                <a:lnTo>
                  <a:pt x="3115773" y="0"/>
                </a:lnTo>
                <a:lnTo>
                  <a:pt x="3462922" y="0"/>
                </a:lnTo>
                <a:lnTo>
                  <a:pt x="3462922" y="3710694"/>
                </a:lnTo>
                <a:lnTo>
                  <a:pt x="0" y="3710694"/>
                </a:lnTo>
                <a:close/>
              </a:path>
            </a:pathLst>
          </a:custGeom>
          <a:solidFill>
            <a:schemeClr val="accent2"/>
          </a:solidFill>
          <a:ln>
            <a:noFill/>
          </a:ln>
          <a:effectLst>
            <a:outerShdw blurRad="50800" dist="127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1" name="Google Shape;991;p31"/>
          <p:cNvSpPr txBox="1">
            <a:spLocks noGrp="1"/>
          </p:cNvSpPr>
          <p:nvPr>
            <p:ph type="body" idx="1"/>
          </p:nvPr>
        </p:nvSpPr>
        <p:spPr>
          <a:xfrm rot="401868">
            <a:off x="7243813" y="2498783"/>
            <a:ext cx="3004304" cy="2916708"/>
          </a:xfrm>
          <a:prstGeom prst="rect">
            <a:avLst/>
          </a:prstGeom>
        </p:spPr>
        <p:txBody>
          <a:bodyPr spcFirstLastPara="1" wrap="square" lIns="121900" tIns="121900" rIns="121900" bIns="121900" anchor="ctr" anchorCtr="0">
            <a:noAutofit/>
          </a:bodyPr>
          <a:lstStyle/>
          <a:p>
            <a:pPr marL="0" indent="0">
              <a:lnSpc>
                <a:spcPct val="100000"/>
              </a:lnSpc>
              <a:buNone/>
            </a:pPr>
            <a:r>
              <a:rPr lang="en-US" sz="2000" dirty="0">
                <a:latin typeface="Dekko" panose="020B0604020202020204" charset="0"/>
                <a:cs typeface="Dekko" panose="020B0604020202020204" charset="0"/>
              </a:rPr>
              <a:t>GREAT THINGS ARE NOT DONE BY ONE PERSON.THEY’RE DONE BY A TEAM OF PEOPLE</a:t>
            </a:r>
          </a:p>
          <a:p>
            <a:pPr marL="0" indent="0">
              <a:lnSpc>
                <a:spcPct val="100000"/>
              </a:lnSpc>
              <a:buNone/>
            </a:pPr>
            <a:r>
              <a:rPr lang="en-US" dirty="0">
                <a:sym typeface="Wingdings" panose="05000000000000000000" pitchFamily="2" charset="2"/>
              </a:rPr>
              <a:t></a:t>
            </a:r>
            <a:endParaRPr dirty="0"/>
          </a:p>
        </p:txBody>
      </p:sp>
      <p:sp>
        <p:nvSpPr>
          <p:cNvPr id="992" name="Google Shape;992;p31"/>
          <p:cNvSpPr/>
          <p:nvPr/>
        </p:nvSpPr>
        <p:spPr>
          <a:xfrm rot="-8658596">
            <a:off x="6591012" y="4912508"/>
            <a:ext cx="1673930" cy="479521"/>
          </a:xfrm>
          <a:custGeom>
            <a:avLst/>
            <a:gdLst/>
            <a:ahLst/>
            <a:cxnLst/>
            <a:rect l="l" t="t" r="r" b="b"/>
            <a:pathLst>
              <a:path w="7659384" h="1673412" extrusionOk="0">
                <a:moveTo>
                  <a:pt x="197437" y="0"/>
                </a:moveTo>
                <a:lnTo>
                  <a:pt x="7604587" y="0"/>
                </a:lnTo>
                <a:lnTo>
                  <a:pt x="7349060" y="196414"/>
                </a:lnTo>
                <a:lnTo>
                  <a:pt x="7659384" y="434947"/>
                </a:lnTo>
                <a:lnTo>
                  <a:pt x="7659384" y="462083"/>
                </a:lnTo>
                <a:lnTo>
                  <a:pt x="7349061" y="700616"/>
                </a:lnTo>
                <a:lnTo>
                  <a:pt x="7658358" y="938359"/>
                </a:lnTo>
                <a:lnTo>
                  <a:pt x="7349060" y="1176104"/>
                </a:lnTo>
                <a:lnTo>
                  <a:pt x="7659384" y="1414637"/>
                </a:lnTo>
                <a:lnTo>
                  <a:pt x="7659384" y="1441774"/>
                </a:lnTo>
                <a:lnTo>
                  <a:pt x="7358029" y="1673412"/>
                </a:lnTo>
                <a:lnTo>
                  <a:pt x="211955" y="1673412"/>
                </a:lnTo>
                <a:lnTo>
                  <a:pt x="327976" y="1584232"/>
                </a:lnTo>
                <a:lnTo>
                  <a:pt x="0" y="1332130"/>
                </a:lnTo>
                <a:lnTo>
                  <a:pt x="327975" y="1080030"/>
                </a:lnTo>
                <a:lnTo>
                  <a:pt x="18678" y="842286"/>
                </a:lnTo>
                <a:lnTo>
                  <a:pt x="327976" y="604542"/>
                </a:lnTo>
                <a:lnTo>
                  <a:pt x="0" y="352440"/>
                </a:lnTo>
                <a:lnTo>
                  <a:pt x="327975" y="100340"/>
                </a:lnTo>
                <a:close/>
              </a:path>
            </a:pathLst>
          </a:custGeom>
          <a:solidFill>
            <a:srgbClr val="D8D8D8">
              <a:alpha val="68630"/>
            </a:srgbClr>
          </a:solidFill>
          <a:ln>
            <a:noFill/>
          </a:ln>
        </p:spPr>
        <p:txBody>
          <a:bodyPr spcFirstLastPara="1" wrap="square" lIns="245700" tIns="122825" rIns="245700" bIns="122825" anchor="ctr" anchorCtr="0">
            <a:noAutofit/>
          </a:bodyPr>
          <a:lstStyle/>
          <a:p>
            <a:pPr marL="0" marR="0" lvl="0" indent="0" algn="ctr" rtl="0">
              <a:spcBef>
                <a:spcPts val="0"/>
              </a:spcBef>
              <a:spcAft>
                <a:spcPts val="0"/>
              </a:spcAft>
              <a:buClr>
                <a:srgbClr val="000000"/>
              </a:buClr>
              <a:buSzPts val="4800"/>
              <a:buFont typeface="Calibri"/>
              <a:buNone/>
            </a:pPr>
            <a:endParaRPr sz="4800" b="1" i="0" u="none" strike="noStrike" cap="none">
              <a:solidFill>
                <a:srgbClr val="FFFFFF"/>
              </a:solidFill>
              <a:latin typeface="Coming Soon"/>
              <a:ea typeface="Coming Soon"/>
              <a:cs typeface="Coming Soon"/>
              <a:sym typeface="Coming Soon"/>
            </a:endParaRPr>
          </a:p>
        </p:txBody>
      </p:sp>
      <p:sp>
        <p:nvSpPr>
          <p:cNvPr id="993" name="Google Shape;993;p31"/>
          <p:cNvSpPr txBox="1">
            <a:spLocks noGrp="1"/>
          </p:cNvSpPr>
          <p:nvPr>
            <p:ph type="ctrTitle"/>
          </p:nvPr>
        </p:nvSpPr>
        <p:spPr>
          <a:xfrm>
            <a:off x="1341525" y="655775"/>
            <a:ext cx="4203000" cy="524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2800" dirty="0"/>
              <a:t>WHAT ALL IS USED IN THE</a:t>
            </a:r>
            <a:endParaRPr sz="2800" dirty="0"/>
          </a:p>
        </p:txBody>
      </p:sp>
      <p:sp>
        <p:nvSpPr>
          <p:cNvPr id="994" name="Google Shape;994;p31"/>
          <p:cNvSpPr txBox="1">
            <a:spLocks noGrp="1"/>
          </p:cNvSpPr>
          <p:nvPr>
            <p:ph type="body" idx="4294967295"/>
          </p:nvPr>
        </p:nvSpPr>
        <p:spPr>
          <a:xfrm>
            <a:off x="1329350" y="1442075"/>
            <a:ext cx="4215300" cy="45102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US" sz="2000" dirty="0"/>
              <a:t>NESTED LOOPS</a:t>
            </a:r>
          </a:p>
          <a:p>
            <a:pPr algn="l">
              <a:buFont typeface="Wingdings" panose="05000000000000000000" pitchFamily="2" charset="2"/>
              <a:buChar char="Ø"/>
            </a:pPr>
            <a:r>
              <a:rPr lang="en-US" sz="1900" b="0" i="0" dirty="0">
                <a:solidFill>
                  <a:schemeClr val="tx1">
                    <a:lumMod val="75000"/>
                    <a:lumOff val="25000"/>
                  </a:schemeClr>
                </a:solidFill>
                <a:effectLst/>
                <a:latin typeface="Dekko" panose="020B0604020202020204" charset="0"/>
                <a:cs typeface="Dekko" panose="020B0604020202020204" charset="0"/>
              </a:rPr>
              <a:t>A nested loop is a loop inside a loop.</a:t>
            </a:r>
          </a:p>
          <a:p>
            <a:pPr algn="l">
              <a:buFont typeface="Wingdings" panose="05000000000000000000" pitchFamily="2" charset="2"/>
              <a:buChar char="Ø"/>
            </a:pPr>
            <a:r>
              <a:rPr lang="en-US" sz="1900" b="0" i="0" dirty="0">
                <a:solidFill>
                  <a:schemeClr val="tx1">
                    <a:lumMod val="75000"/>
                    <a:lumOff val="25000"/>
                  </a:schemeClr>
                </a:solidFill>
                <a:effectLst/>
                <a:latin typeface="Dekko" panose="020B0604020202020204" charset="0"/>
                <a:cs typeface="Dekko" panose="020B0604020202020204" charset="0"/>
              </a:rPr>
              <a:t>The "inner loop" will be executed one time for each iteration of the "outer loop"</a:t>
            </a:r>
          </a:p>
          <a:p>
            <a:pPr algn="l">
              <a:buFont typeface="Wingdings" panose="05000000000000000000" pitchFamily="2" charset="2"/>
              <a:buChar char="Ø"/>
            </a:pPr>
            <a:r>
              <a:rPr lang="en-US" sz="1900" b="0" i="0" dirty="0">
                <a:solidFill>
                  <a:schemeClr val="tx1">
                    <a:lumMod val="75000"/>
                    <a:lumOff val="25000"/>
                  </a:schemeClr>
                </a:solidFill>
                <a:effectLst/>
                <a:latin typeface="Dekko" panose="020B0604020202020204" charset="0"/>
                <a:cs typeface="Dekko" panose="020B0604020202020204" charset="0"/>
              </a:rPr>
              <a:t>adj =("red", "big", "tasty“)</a:t>
            </a:r>
            <a:br>
              <a:rPr lang="en-US" sz="1900" dirty="0">
                <a:solidFill>
                  <a:schemeClr val="tx1">
                    <a:lumMod val="75000"/>
                    <a:lumOff val="25000"/>
                  </a:schemeClr>
                </a:solidFill>
                <a:latin typeface="Dekko" panose="020B0604020202020204" charset="0"/>
                <a:cs typeface="Dekko" panose="020B0604020202020204" charset="0"/>
              </a:rPr>
            </a:br>
            <a:r>
              <a:rPr lang="en-US" sz="1900" b="0" i="0" dirty="0">
                <a:solidFill>
                  <a:schemeClr val="tx1">
                    <a:lumMod val="75000"/>
                    <a:lumOff val="25000"/>
                  </a:schemeClr>
                </a:solidFill>
                <a:effectLst/>
                <a:latin typeface="Dekko" panose="020B0604020202020204" charset="0"/>
                <a:cs typeface="Dekko" panose="020B0604020202020204" charset="0"/>
              </a:rPr>
              <a:t>fruits =("apple", "banana", "cherry“)</a:t>
            </a:r>
          </a:p>
          <a:p>
            <a:pPr marL="101600" indent="0" algn="l">
              <a:buNone/>
            </a:pPr>
            <a:br>
              <a:rPr lang="en-US" sz="1900" dirty="0">
                <a:solidFill>
                  <a:schemeClr val="tx1">
                    <a:lumMod val="75000"/>
                    <a:lumOff val="25000"/>
                  </a:schemeClr>
                </a:solidFill>
                <a:latin typeface="Dekko" panose="020B0604020202020204" charset="0"/>
                <a:cs typeface="Dekko" panose="020B0604020202020204" charset="0"/>
              </a:rPr>
            </a:br>
            <a:r>
              <a:rPr lang="en-US" sz="1900" dirty="0">
                <a:solidFill>
                  <a:schemeClr val="tx1">
                    <a:lumMod val="75000"/>
                    <a:lumOff val="25000"/>
                  </a:schemeClr>
                </a:solidFill>
                <a:latin typeface="Dekko" panose="020B0604020202020204" charset="0"/>
                <a:cs typeface="Dekko" panose="020B0604020202020204" charset="0"/>
              </a:rPr>
              <a:t>                </a:t>
            </a:r>
            <a:r>
              <a:rPr lang="en-US" sz="1900" b="0" i="0" dirty="0">
                <a:solidFill>
                  <a:schemeClr val="tx1">
                    <a:lumMod val="75000"/>
                    <a:lumOff val="25000"/>
                  </a:schemeClr>
                </a:solidFill>
                <a:effectLst/>
                <a:latin typeface="Dekko" panose="020B0604020202020204" charset="0"/>
                <a:cs typeface="Dekko" panose="020B0604020202020204" charset="0"/>
              </a:rPr>
              <a:t>for x in adj:</a:t>
            </a:r>
            <a:br>
              <a:rPr lang="en-US" sz="1900" dirty="0">
                <a:solidFill>
                  <a:schemeClr val="tx1">
                    <a:lumMod val="75000"/>
                    <a:lumOff val="25000"/>
                  </a:schemeClr>
                </a:solidFill>
                <a:latin typeface="Dekko" panose="020B0604020202020204" charset="0"/>
                <a:cs typeface="Dekko" panose="020B0604020202020204" charset="0"/>
              </a:rPr>
            </a:br>
            <a:r>
              <a:rPr lang="en-US" sz="1900" b="0" i="0" dirty="0">
                <a:solidFill>
                  <a:schemeClr val="tx1">
                    <a:lumMod val="75000"/>
                    <a:lumOff val="25000"/>
                  </a:schemeClr>
                </a:solidFill>
                <a:effectLst/>
                <a:latin typeface="Dekko" panose="020B0604020202020204" charset="0"/>
                <a:cs typeface="Dekko" panose="020B0604020202020204" charset="0"/>
              </a:rPr>
              <a:t>                    for y in fruits:</a:t>
            </a:r>
            <a:br>
              <a:rPr lang="en-US" sz="1900" dirty="0">
                <a:solidFill>
                  <a:schemeClr val="tx1">
                    <a:lumMod val="75000"/>
                    <a:lumOff val="25000"/>
                  </a:schemeClr>
                </a:solidFill>
                <a:latin typeface="Dekko" panose="020B0604020202020204" charset="0"/>
                <a:cs typeface="Dekko" panose="020B0604020202020204" charset="0"/>
              </a:rPr>
            </a:br>
            <a:r>
              <a:rPr lang="en-US" sz="1900" b="0" i="0" dirty="0">
                <a:solidFill>
                  <a:schemeClr val="tx1">
                    <a:lumMod val="75000"/>
                    <a:lumOff val="25000"/>
                  </a:schemeClr>
                </a:solidFill>
                <a:effectLst/>
                <a:latin typeface="Dekko" panose="020B0604020202020204" charset="0"/>
                <a:cs typeface="Dekko" panose="020B0604020202020204" charset="0"/>
              </a:rPr>
              <a:t>                         print(x, y)</a:t>
            </a:r>
            <a:endParaRPr lang="en-US" sz="1900" dirty="0">
              <a:solidFill>
                <a:schemeClr val="tx1">
                  <a:lumMod val="75000"/>
                  <a:lumOff val="25000"/>
                </a:schemeClr>
              </a:solidFill>
              <a:latin typeface="Dekko" panose="020B0604020202020204" charset="0"/>
              <a:cs typeface="Dekko" panose="020B0604020202020204" charset="0"/>
            </a:endParaRPr>
          </a:p>
          <a:p>
            <a:pPr marL="0" lvl="0" indent="0" rtl="0">
              <a:spcBef>
                <a:spcPts val="0"/>
              </a:spcBef>
              <a:spcAft>
                <a:spcPts val="2100"/>
              </a:spcAft>
              <a:buNone/>
            </a:pPr>
            <a:endParaRPr sz="2000" dirty="0"/>
          </a:p>
        </p:txBody>
      </p:sp>
      <p:sp>
        <p:nvSpPr>
          <p:cNvPr id="995" name="Google Shape;995;p31">
            <a:hlinkClick r:id="rId3" action="ppaction://hlinksldjump"/>
          </p:cNvPr>
          <p:cNvSpPr/>
          <p:nvPr/>
        </p:nvSpPr>
        <p:spPr>
          <a:xfrm rot="-5400000">
            <a:off x="5198450" y="-216450"/>
            <a:ext cx="1851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1">
            <a:hlinkClick r:id="rId4" action="ppaction://hlinksldjump"/>
          </p:cNvPr>
          <p:cNvSpPr/>
          <p:nvPr/>
        </p:nvSpPr>
        <p:spPr>
          <a:xfrm rot="-5400000">
            <a:off x="80970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1">
            <a:hlinkClick r:id="rId5" action="ppaction://hlinksldjump"/>
          </p:cNvPr>
          <p:cNvSpPr/>
          <p:nvPr/>
        </p:nvSpPr>
        <p:spPr>
          <a:xfrm rot="-5400000">
            <a:off x="88793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a:hlinkClick r:id="rId6" action="ppaction://hlinksldjump"/>
          </p:cNvPr>
          <p:cNvSpPr/>
          <p:nvPr/>
        </p:nvSpPr>
        <p:spPr>
          <a:xfrm rot="-5400000">
            <a:off x="952760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a:hlinkClick r:id="rId7" action="ppaction://hlinksldjump"/>
          </p:cNvPr>
          <p:cNvSpPr/>
          <p:nvPr/>
        </p:nvSpPr>
        <p:spPr>
          <a:xfrm rot="-5400000">
            <a:off x="150460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a:hlinkClick r:id="rId8" action="ppaction://hlinksldjump"/>
          </p:cNvPr>
          <p:cNvSpPr/>
          <p:nvPr/>
        </p:nvSpPr>
        <p:spPr>
          <a:xfrm>
            <a:off x="11071800" y="360525"/>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a:hlinkClick r:id="" action="ppaction://noaction"/>
          </p:cNvPr>
          <p:cNvSpPr/>
          <p:nvPr/>
        </p:nvSpPr>
        <p:spPr>
          <a:xfrm>
            <a:off x="11071800" y="29600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a:hlinkClick r:id="" action="ppaction://noaction"/>
          </p:cNvPr>
          <p:cNvSpPr/>
          <p:nvPr/>
        </p:nvSpPr>
        <p:spPr>
          <a:xfrm>
            <a:off x="11071800" y="4314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1"/>
          <p:cNvSpPr txBox="1"/>
          <p:nvPr/>
        </p:nvSpPr>
        <p:spPr>
          <a:xfrm>
            <a:off x="200360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a:ea typeface="Dekko"/>
              <a:cs typeface="Dekko"/>
              <a:sym typeface="Dekko"/>
            </a:endParaRPr>
          </a:p>
        </p:txBody>
      </p:sp>
      <p:sp>
        <p:nvSpPr>
          <p:cNvPr id="1004" name="Google Shape;1004;p31"/>
          <p:cNvSpPr txBox="1"/>
          <p:nvPr/>
        </p:nvSpPr>
        <p:spPr>
          <a:xfrm>
            <a:off x="6525152" y="654228"/>
            <a:ext cx="4325323" cy="64437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dirty="0">
                <a:latin typeface="Gochi Hand" panose="020B0604020202020204" charset="0"/>
                <a:ea typeface="Dekko"/>
                <a:cs typeface="Dekko"/>
                <a:sym typeface="Dekko"/>
              </a:rPr>
              <a:t>CODE (WISHLIST)</a:t>
            </a:r>
            <a:endParaRPr sz="2600" dirty="0">
              <a:latin typeface="Gochi Hand" panose="020B0604020202020204" charset="0"/>
              <a:ea typeface="Dekko"/>
              <a:cs typeface="Dekko"/>
              <a:sym typeface="Dekko"/>
            </a:endParaRPr>
          </a:p>
        </p:txBody>
      </p:sp>
      <p:sp>
        <p:nvSpPr>
          <p:cNvPr id="1005" name="Google Shape;1005;p31">
            <a:hlinkClick r:id="rId9" action="ppaction://hlinksldjump"/>
          </p:cNvPr>
          <p:cNvSpPr/>
          <p:nvPr/>
        </p:nvSpPr>
        <p:spPr>
          <a:xfrm>
            <a:off x="11071800" y="1660288"/>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5968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48"/>
          <p:cNvSpPr txBox="1">
            <a:spLocks noGrp="1"/>
          </p:cNvSpPr>
          <p:nvPr>
            <p:ph type="ctrTitle"/>
          </p:nvPr>
        </p:nvSpPr>
        <p:spPr>
          <a:xfrm>
            <a:off x="1341525" y="655775"/>
            <a:ext cx="4203000" cy="524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endParaRPr sz="3000" dirty="0"/>
          </a:p>
        </p:txBody>
      </p:sp>
      <p:sp>
        <p:nvSpPr>
          <p:cNvPr id="1295" name="Google Shape;1295;p48"/>
          <p:cNvSpPr txBox="1">
            <a:spLocks noGrp="1"/>
          </p:cNvSpPr>
          <p:nvPr>
            <p:ph type="body" idx="4294967295"/>
          </p:nvPr>
        </p:nvSpPr>
        <p:spPr>
          <a:xfrm>
            <a:off x="1329350" y="1442075"/>
            <a:ext cx="4215300" cy="4510200"/>
          </a:xfrm>
          <a:prstGeom prst="rect">
            <a:avLst/>
          </a:prstGeom>
        </p:spPr>
        <p:txBody>
          <a:bodyPr spcFirstLastPara="1" wrap="square" lIns="121900" tIns="121900" rIns="121900" bIns="121900" anchor="t" anchorCtr="0">
            <a:noAutofit/>
          </a:bodyPr>
          <a:lstStyle/>
          <a:p>
            <a:pPr marL="76200" indent="0">
              <a:buNone/>
            </a:pPr>
            <a:r>
              <a:rPr lang="en-US" sz="1800" dirty="0"/>
              <a:t>Presented by:</a:t>
            </a:r>
          </a:p>
          <a:p>
            <a:pPr marL="76200" indent="0">
              <a:buNone/>
            </a:pPr>
            <a:endParaRPr lang="en-US" sz="1800" dirty="0"/>
          </a:p>
          <a:p>
            <a:pPr marL="76200" indent="0">
              <a:buNone/>
            </a:pPr>
            <a:r>
              <a:rPr lang="en-US" sz="1800" dirty="0"/>
              <a:t>The Brainiacs </a:t>
            </a:r>
            <a:r>
              <a:rPr lang="en-US" sz="1800" dirty="0">
                <a:sym typeface="Wingdings" panose="05000000000000000000" pitchFamily="2" charset="2"/>
              </a:rPr>
              <a:t></a:t>
            </a:r>
          </a:p>
          <a:p>
            <a:pPr marL="76200" indent="0">
              <a:buNone/>
            </a:pPr>
            <a:endParaRPr lang="en-US" sz="1800" dirty="0"/>
          </a:p>
          <a:p>
            <a:pPr marL="76200" indent="0">
              <a:buNone/>
            </a:pPr>
            <a:r>
              <a:rPr lang="en-US" sz="1800" dirty="0" err="1"/>
              <a:t>Sanya</a:t>
            </a:r>
            <a:r>
              <a:rPr lang="en-US" sz="1800" dirty="0"/>
              <a:t> Dilshad-792</a:t>
            </a:r>
          </a:p>
          <a:p>
            <a:pPr marL="76200" indent="0">
              <a:buNone/>
            </a:pPr>
            <a:r>
              <a:rPr lang="en-US" sz="1800" dirty="0"/>
              <a:t>Savya Sharma-809</a:t>
            </a:r>
          </a:p>
          <a:p>
            <a:pPr marL="76200" indent="0">
              <a:buNone/>
            </a:pPr>
            <a:r>
              <a:rPr lang="en-US" sz="1800" dirty="0"/>
              <a:t>Saniya Singla-789</a:t>
            </a:r>
          </a:p>
          <a:p>
            <a:pPr marL="0" lvl="0" indent="0" algn="l" rtl="0">
              <a:spcBef>
                <a:spcPts val="0"/>
              </a:spcBef>
              <a:spcAft>
                <a:spcPts val="2100"/>
              </a:spcAft>
              <a:buNone/>
            </a:pPr>
            <a:endParaRPr sz="2000" dirty="0"/>
          </a:p>
        </p:txBody>
      </p:sp>
      <p:sp>
        <p:nvSpPr>
          <p:cNvPr id="1296" name="Google Shape;1296;p48">
            <a:hlinkClick r:id="rId3" action="ppaction://hlinksldjump"/>
          </p:cNvPr>
          <p:cNvSpPr/>
          <p:nvPr/>
        </p:nvSpPr>
        <p:spPr>
          <a:xfrm rot="-5400000">
            <a:off x="5198450" y="-216450"/>
            <a:ext cx="1851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a:hlinkClick r:id="rId4" action="ppaction://hlinksldjump"/>
          </p:cNvPr>
          <p:cNvSpPr/>
          <p:nvPr/>
        </p:nvSpPr>
        <p:spPr>
          <a:xfrm rot="-5400000">
            <a:off x="28707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a:hlinkClick r:id="rId5" action="ppaction://hlinksldjump"/>
          </p:cNvPr>
          <p:cNvSpPr/>
          <p:nvPr/>
        </p:nvSpPr>
        <p:spPr>
          <a:xfrm rot="-5400000">
            <a:off x="22189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a:hlinkClick r:id="rId6" action="ppaction://hlinksldjump"/>
          </p:cNvPr>
          <p:cNvSpPr/>
          <p:nvPr/>
        </p:nvSpPr>
        <p:spPr>
          <a:xfrm rot="-5400000">
            <a:off x="1482750" y="6433650"/>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a:hlinkClick r:id="rId7" action="ppaction://hlinksldjump"/>
          </p:cNvPr>
          <p:cNvSpPr/>
          <p:nvPr/>
        </p:nvSpPr>
        <p:spPr>
          <a:xfrm rot="-5400000">
            <a:off x="36012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a:hlinkClick r:id="rId8" action="ppaction://hlinksldjump"/>
          </p:cNvPr>
          <p:cNvSpPr/>
          <p:nvPr/>
        </p:nvSpPr>
        <p:spPr>
          <a:xfrm>
            <a:off x="693575" y="415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a:hlinkClick r:id="" action="ppaction://noaction"/>
          </p:cNvPr>
          <p:cNvSpPr/>
          <p:nvPr/>
        </p:nvSpPr>
        <p:spPr>
          <a:xfrm>
            <a:off x="693575" y="3014675"/>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a:hlinkClick r:id="" action="ppaction://noaction"/>
          </p:cNvPr>
          <p:cNvSpPr/>
          <p:nvPr/>
        </p:nvSpPr>
        <p:spPr>
          <a:xfrm>
            <a:off x="693575" y="4292575"/>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txBox="1"/>
          <p:nvPr/>
        </p:nvSpPr>
        <p:spPr>
          <a:xfrm>
            <a:off x="200360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a:ea typeface="Dekko"/>
              <a:cs typeface="Dekko"/>
              <a:sym typeface="Dekko"/>
            </a:endParaRPr>
          </a:p>
        </p:txBody>
      </p:sp>
      <p:sp>
        <p:nvSpPr>
          <p:cNvPr id="1305" name="Google Shape;1305;p48">
            <a:hlinkClick r:id="rId9" action="ppaction://hlinksldjump"/>
          </p:cNvPr>
          <p:cNvSpPr/>
          <p:nvPr/>
        </p:nvSpPr>
        <p:spPr>
          <a:xfrm>
            <a:off x="738500" y="1681088"/>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240114F8-749A-36CC-5E2D-3E8508705C5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6697116" y="1180475"/>
            <a:ext cx="5352968" cy="55455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28"/>
          <p:cNvSpPr txBox="1">
            <a:spLocks noGrp="1"/>
          </p:cNvSpPr>
          <p:nvPr>
            <p:ph type="body" idx="2"/>
          </p:nvPr>
        </p:nvSpPr>
        <p:spPr>
          <a:xfrm>
            <a:off x="6650575" y="742875"/>
            <a:ext cx="4215300" cy="52098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dirty="0"/>
          </a:p>
        </p:txBody>
      </p:sp>
      <p:sp>
        <p:nvSpPr>
          <p:cNvPr id="933" name="Google Shape;933;p28"/>
          <p:cNvSpPr txBox="1">
            <a:spLocks noGrp="1"/>
          </p:cNvSpPr>
          <p:nvPr>
            <p:ph type="ctrTitle"/>
          </p:nvPr>
        </p:nvSpPr>
        <p:spPr>
          <a:xfrm>
            <a:off x="1341525" y="655775"/>
            <a:ext cx="4203000" cy="524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3000"/>
              <a:t>Here goes your title.</a:t>
            </a:r>
            <a:endParaRPr sz="3000"/>
          </a:p>
        </p:txBody>
      </p:sp>
      <p:sp>
        <p:nvSpPr>
          <p:cNvPr id="934" name="Google Shape;934;p28"/>
          <p:cNvSpPr txBox="1">
            <a:spLocks noGrp="1"/>
          </p:cNvSpPr>
          <p:nvPr>
            <p:ph type="body" idx="2"/>
          </p:nvPr>
        </p:nvSpPr>
        <p:spPr>
          <a:xfrm>
            <a:off x="1329350" y="1453000"/>
            <a:ext cx="4215300" cy="44994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dirty="0"/>
          </a:p>
        </p:txBody>
      </p:sp>
      <p:sp>
        <p:nvSpPr>
          <p:cNvPr id="935" name="Google Shape;935;p28">
            <a:hlinkClick r:id="rId3" action="ppaction://hlinksldjump"/>
          </p:cNvPr>
          <p:cNvSpPr/>
          <p:nvPr/>
        </p:nvSpPr>
        <p:spPr>
          <a:xfrm rot="-5400000">
            <a:off x="80970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a:hlinkClick r:id="rId4" action="ppaction://hlinksldjump"/>
          </p:cNvPr>
          <p:cNvSpPr/>
          <p:nvPr/>
        </p:nvSpPr>
        <p:spPr>
          <a:xfrm rot="-5400000">
            <a:off x="88793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a:hlinkClick r:id="rId5" action="ppaction://hlinksldjump"/>
          </p:cNvPr>
          <p:cNvSpPr/>
          <p:nvPr/>
        </p:nvSpPr>
        <p:spPr>
          <a:xfrm rot="-5400000">
            <a:off x="952760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a:hlinkClick r:id="rId6" action="ppaction://hlinksldjump"/>
          </p:cNvPr>
          <p:cNvSpPr/>
          <p:nvPr/>
        </p:nvSpPr>
        <p:spPr>
          <a:xfrm rot="-5400000">
            <a:off x="103099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a:hlinkClick r:id="rId7" action="ppaction://hlinksldjump"/>
          </p:cNvPr>
          <p:cNvSpPr/>
          <p:nvPr/>
        </p:nvSpPr>
        <p:spPr>
          <a:xfrm>
            <a:off x="11071800" y="360525"/>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a:hlinkClick r:id="" action="ppaction://noaction"/>
          </p:cNvPr>
          <p:cNvSpPr/>
          <p:nvPr/>
        </p:nvSpPr>
        <p:spPr>
          <a:xfrm>
            <a:off x="11071800" y="29600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a:hlinkClick r:id="" action="ppaction://noaction"/>
          </p:cNvPr>
          <p:cNvSpPr/>
          <p:nvPr/>
        </p:nvSpPr>
        <p:spPr>
          <a:xfrm>
            <a:off x="11071800" y="4314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txBox="1"/>
          <p:nvPr/>
        </p:nvSpPr>
        <p:spPr>
          <a:xfrm>
            <a:off x="200360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a:ea typeface="Dekko"/>
              <a:cs typeface="Dekko"/>
              <a:sym typeface="Dekko"/>
            </a:endParaRPr>
          </a:p>
        </p:txBody>
      </p:sp>
      <p:sp>
        <p:nvSpPr>
          <p:cNvPr id="943" name="Google Shape;943;p28"/>
          <p:cNvSpPr txBox="1"/>
          <p:nvPr/>
        </p:nvSpPr>
        <p:spPr>
          <a:xfrm>
            <a:off x="723275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latin typeface="Dekko"/>
                <a:ea typeface="Dekko"/>
                <a:cs typeface="Dekko"/>
                <a:sym typeface="Dekko"/>
              </a:rPr>
              <a:t>08/23/2020</a:t>
            </a:r>
            <a:endParaRPr sz="1500">
              <a:latin typeface="Dekko"/>
              <a:ea typeface="Dekko"/>
              <a:cs typeface="Dekko"/>
              <a:sym typeface="Dekko"/>
            </a:endParaRPr>
          </a:p>
        </p:txBody>
      </p:sp>
      <p:sp>
        <p:nvSpPr>
          <p:cNvPr id="944" name="Google Shape;944;p28">
            <a:hlinkClick r:id="rId8" action="ppaction://hlinksldjump"/>
          </p:cNvPr>
          <p:cNvSpPr/>
          <p:nvPr/>
        </p:nvSpPr>
        <p:spPr>
          <a:xfrm>
            <a:off x="11071800" y="1660288"/>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6CD2E2A-FB96-7866-D884-52A06191D15D}"/>
              </a:ext>
            </a:extLst>
          </p:cNvPr>
          <p:cNvPicPr>
            <a:picLocks noChangeAspect="1"/>
          </p:cNvPicPr>
          <p:nvPr/>
        </p:nvPicPr>
        <p:blipFill rotWithShape="1">
          <a:blip r:embed="rId9"/>
          <a:srcRect l="10078" t="2996" r="10754"/>
          <a:stretch/>
        </p:blipFill>
        <p:spPr>
          <a:xfrm>
            <a:off x="1256109" y="360524"/>
            <a:ext cx="4457709" cy="6080625"/>
          </a:xfrm>
          <a:prstGeom prst="rect">
            <a:avLst/>
          </a:prstGeom>
        </p:spPr>
      </p:pic>
      <p:pic>
        <p:nvPicPr>
          <p:cNvPr id="5" name="Picture 4">
            <a:extLst>
              <a:ext uri="{FF2B5EF4-FFF2-40B4-BE49-F238E27FC236}">
                <a16:creationId xmlns:a16="http://schemas.microsoft.com/office/drawing/2014/main" id="{797AEED9-E91F-777E-C724-3F6BD307E9C7}"/>
              </a:ext>
            </a:extLst>
          </p:cNvPr>
          <p:cNvPicPr>
            <a:picLocks noChangeAspect="1"/>
          </p:cNvPicPr>
          <p:nvPr/>
        </p:nvPicPr>
        <p:blipFill rotWithShape="1">
          <a:blip r:embed="rId10"/>
          <a:srcRect l="9545" t="2519" r="8914" b="13205"/>
          <a:stretch/>
        </p:blipFill>
        <p:spPr>
          <a:xfrm>
            <a:off x="6627743" y="335445"/>
            <a:ext cx="4358641" cy="57796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949" name="Google Shape;949;p29"/>
          <p:cNvGrpSpPr/>
          <p:nvPr/>
        </p:nvGrpSpPr>
        <p:grpSpPr>
          <a:xfrm rot="-489119">
            <a:off x="1679479" y="1645097"/>
            <a:ext cx="3462938" cy="4073417"/>
            <a:chOff x="1428074" y="1911392"/>
            <a:chExt cx="3462922" cy="3710694"/>
          </a:xfrm>
        </p:grpSpPr>
        <p:sp>
          <p:nvSpPr>
            <p:cNvPr id="950" name="Google Shape;950;p29"/>
            <p:cNvSpPr/>
            <p:nvPr/>
          </p:nvSpPr>
          <p:spPr>
            <a:xfrm>
              <a:off x="1428074" y="1911392"/>
              <a:ext cx="3462922" cy="3710694"/>
            </a:xfrm>
            <a:custGeom>
              <a:avLst/>
              <a:gdLst/>
              <a:ahLst/>
              <a:cxnLst/>
              <a:rect l="l" t="t" r="r" b="b"/>
              <a:pathLst>
                <a:path w="3462922" h="3710694" extrusionOk="0">
                  <a:moveTo>
                    <a:pt x="0" y="0"/>
                  </a:moveTo>
                  <a:lnTo>
                    <a:pt x="317151" y="0"/>
                  </a:lnTo>
                  <a:lnTo>
                    <a:pt x="274831" y="8544"/>
                  </a:lnTo>
                  <a:cubicBezTo>
                    <a:pt x="216604" y="33172"/>
                    <a:pt x="175747" y="90829"/>
                    <a:pt x="175747" y="158027"/>
                  </a:cubicBezTo>
                  <a:cubicBezTo>
                    <a:pt x="175747" y="247625"/>
                    <a:pt x="248381" y="320259"/>
                    <a:pt x="337979" y="320259"/>
                  </a:cubicBezTo>
                  <a:cubicBezTo>
                    <a:pt x="427577" y="320259"/>
                    <a:pt x="500211" y="247625"/>
                    <a:pt x="500211" y="158027"/>
                  </a:cubicBezTo>
                  <a:cubicBezTo>
                    <a:pt x="500211" y="90829"/>
                    <a:pt x="459355" y="33172"/>
                    <a:pt x="401127" y="8544"/>
                  </a:cubicBezTo>
                  <a:lnTo>
                    <a:pt x="358807" y="0"/>
                  </a:lnTo>
                  <a:lnTo>
                    <a:pt x="868544" y="0"/>
                  </a:lnTo>
                  <a:lnTo>
                    <a:pt x="826224" y="8544"/>
                  </a:lnTo>
                  <a:cubicBezTo>
                    <a:pt x="767997" y="33172"/>
                    <a:pt x="727140" y="90829"/>
                    <a:pt x="727140" y="158027"/>
                  </a:cubicBezTo>
                  <a:cubicBezTo>
                    <a:pt x="727140" y="247625"/>
                    <a:pt x="799774" y="320259"/>
                    <a:pt x="889372" y="320259"/>
                  </a:cubicBezTo>
                  <a:cubicBezTo>
                    <a:pt x="978970" y="320259"/>
                    <a:pt x="1051604" y="247625"/>
                    <a:pt x="1051604" y="158027"/>
                  </a:cubicBezTo>
                  <a:cubicBezTo>
                    <a:pt x="1051604" y="90829"/>
                    <a:pt x="1010748" y="33172"/>
                    <a:pt x="952520" y="8544"/>
                  </a:cubicBezTo>
                  <a:lnTo>
                    <a:pt x="910200" y="0"/>
                  </a:lnTo>
                  <a:lnTo>
                    <a:pt x="1419937" y="0"/>
                  </a:lnTo>
                  <a:lnTo>
                    <a:pt x="1377617" y="8544"/>
                  </a:lnTo>
                  <a:cubicBezTo>
                    <a:pt x="1319390" y="33172"/>
                    <a:pt x="1278533" y="90829"/>
                    <a:pt x="1278533" y="158027"/>
                  </a:cubicBezTo>
                  <a:cubicBezTo>
                    <a:pt x="1278533" y="247625"/>
                    <a:pt x="1351167" y="320259"/>
                    <a:pt x="1440765" y="320259"/>
                  </a:cubicBezTo>
                  <a:cubicBezTo>
                    <a:pt x="1530363" y="320259"/>
                    <a:pt x="1602997" y="247625"/>
                    <a:pt x="1602997" y="158027"/>
                  </a:cubicBezTo>
                  <a:cubicBezTo>
                    <a:pt x="1602997" y="90829"/>
                    <a:pt x="1562141" y="33172"/>
                    <a:pt x="1503913" y="8544"/>
                  </a:cubicBezTo>
                  <a:lnTo>
                    <a:pt x="1461593" y="0"/>
                  </a:lnTo>
                  <a:lnTo>
                    <a:pt x="1971330" y="0"/>
                  </a:lnTo>
                  <a:lnTo>
                    <a:pt x="1929010" y="8544"/>
                  </a:lnTo>
                  <a:cubicBezTo>
                    <a:pt x="1870783" y="33172"/>
                    <a:pt x="1829926" y="90829"/>
                    <a:pt x="1829926" y="158027"/>
                  </a:cubicBezTo>
                  <a:cubicBezTo>
                    <a:pt x="1829926" y="247625"/>
                    <a:pt x="1902560" y="320259"/>
                    <a:pt x="1992158" y="320259"/>
                  </a:cubicBezTo>
                  <a:cubicBezTo>
                    <a:pt x="2081756" y="320259"/>
                    <a:pt x="2154390" y="247625"/>
                    <a:pt x="2154390" y="158027"/>
                  </a:cubicBezTo>
                  <a:cubicBezTo>
                    <a:pt x="2154390" y="90829"/>
                    <a:pt x="2113533" y="33172"/>
                    <a:pt x="2055306" y="8544"/>
                  </a:cubicBezTo>
                  <a:lnTo>
                    <a:pt x="2012986" y="0"/>
                  </a:lnTo>
                  <a:lnTo>
                    <a:pt x="2522723" y="0"/>
                  </a:lnTo>
                  <a:lnTo>
                    <a:pt x="2480403" y="8544"/>
                  </a:lnTo>
                  <a:cubicBezTo>
                    <a:pt x="2422176" y="33172"/>
                    <a:pt x="2381319" y="90829"/>
                    <a:pt x="2381319" y="158027"/>
                  </a:cubicBezTo>
                  <a:cubicBezTo>
                    <a:pt x="2381319" y="247625"/>
                    <a:pt x="2453953" y="320259"/>
                    <a:pt x="2543551" y="320259"/>
                  </a:cubicBezTo>
                  <a:cubicBezTo>
                    <a:pt x="2633149" y="320259"/>
                    <a:pt x="2705783" y="247625"/>
                    <a:pt x="2705783" y="158027"/>
                  </a:cubicBezTo>
                  <a:cubicBezTo>
                    <a:pt x="2705783" y="90829"/>
                    <a:pt x="2664926" y="33172"/>
                    <a:pt x="2606699" y="8544"/>
                  </a:cubicBezTo>
                  <a:lnTo>
                    <a:pt x="2564379" y="0"/>
                  </a:lnTo>
                  <a:lnTo>
                    <a:pt x="3074117" y="0"/>
                  </a:lnTo>
                  <a:lnTo>
                    <a:pt x="3031797" y="8544"/>
                  </a:lnTo>
                  <a:cubicBezTo>
                    <a:pt x="2973570" y="33172"/>
                    <a:pt x="2932713" y="90829"/>
                    <a:pt x="2932713" y="158027"/>
                  </a:cubicBezTo>
                  <a:cubicBezTo>
                    <a:pt x="2932713" y="247625"/>
                    <a:pt x="3005347" y="320259"/>
                    <a:pt x="3094945" y="320259"/>
                  </a:cubicBezTo>
                  <a:cubicBezTo>
                    <a:pt x="3184543" y="320259"/>
                    <a:pt x="3257177" y="247625"/>
                    <a:pt x="3257177" y="158027"/>
                  </a:cubicBezTo>
                  <a:cubicBezTo>
                    <a:pt x="3257177" y="90829"/>
                    <a:pt x="3216320" y="33172"/>
                    <a:pt x="3158093" y="8544"/>
                  </a:cubicBezTo>
                  <a:lnTo>
                    <a:pt x="3115773" y="0"/>
                  </a:lnTo>
                  <a:lnTo>
                    <a:pt x="3462922" y="0"/>
                  </a:lnTo>
                  <a:lnTo>
                    <a:pt x="3462922" y="3710694"/>
                  </a:lnTo>
                  <a:lnTo>
                    <a:pt x="0" y="3710694"/>
                  </a:lnTo>
                  <a:close/>
                </a:path>
              </a:pathLst>
            </a:custGeom>
            <a:solidFill>
              <a:schemeClr val="accent2"/>
            </a:solidFill>
            <a:ln>
              <a:noFill/>
            </a:ln>
            <a:effectLst>
              <a:outerShdw blurRad="50800" dist="127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951" name="Google Shape;951;p29" descr="A close up of a logo&#10;&#10;Description automatically generated"/>
            <p:cNvPicPr preferRelativeResize="0"/>
            <p:nvPr/>
          </p:nvPicPr>
          <p:blipFill rotWithShape="1">
            <a:blip r:embed="rId3">
              <a:alphaModFix/>
            </a:blip>
            <a:srcRect/>
            <a:stretch/>
          </p:blipFill>
          <p:spPr>
            <a:xfrm>
              <a:off x="1660437" y="2372297"/>
              <a:ext cx="3054362" cy="2962912"/>
            </a:xfrm>
            <a:prstGeom prst="rect">
              <a:avLst/>
            </a:prstGeom>
            <a:noFill/>
            <a:ln>
              <a:noFill/>
            </a:ln>
          </p:spPr>
        </p:pic>
      </p:grpSp>
      <p:sp>
        <p:nvSpPr>
          <p:cNvPr id="952" name="Google Shape;952;p29"/>
          <p:cNvSpPr/>
          <p:nvPr/>
        </p:nvSpPr>
        <p:spPr>
          <a:xfrm rot="-8658596">
            <a:off x="1423612" y="5350108"/>
            <a:ext cx="1673930" cy="479521"/>
          </a:xfrm>
          <a:custGeom>
            <a:avLst/>
            <a:gdLst/>
            <a:ahLst/>
            <a:cxnLst/>
            <a:rect l="l" t="t" r="r" b="b"/>
            <a:pathLst>
              <a:path w="7659384" h="1673412" extrusionOk="0">
                <a:moveTo>
                  <a:pt x="197437" y="0"/>
                </a:moveTo>
                <a:lnTo>
                  <a:pt x="7604587" y="0"/>
                </a:lnTo>
                <a:lnTo>
                  <a:pt x="7349060" y="196414"/>
                </a:lnTo>
                <a:lnTo>
                  <a:pt x="7659384" y="434947"/>
                </a:lnTo>
                <a:lnTo>
                  <a:pt x="7659384" y="462083"/>
                </a:lnTo>
                <a:lnTo>
                  <a:pt x="7349061" y="700616"/>
                </a:lnTo>
                <a:lnTo>
                  <a:pt x="7658358" y="938359"/>
                </a:lnTo>
                <a:lnTo>
                  <a:pt x="7349060" y="1176104"/>
                </a:lnTo>
                <a:lnTo>
                  <a:pt x="7659384" y="1414637"/>
                </a:lnTo>
                <a:lnTo>
                  <a:pt x="7659384" y="1441774"/>
                </a:lnTo>
                <a:lnTo>
                  <a:pt x="7358029" y="1673412"/>
                </a:lnTo>
                <a:lnTo>
                  <a:pt x="211955" y="1673412"/>
                </a:lnTo>
                <a:lnTo>
                  <a:pt x="327976" y="1584232"/>
                </a:lnTo>
                <a:lnTo>
                  <a:pt x="0" y="1332130"/>
                </a:lnTo>
                <a:lnTo>
                  <a:pt x="327975" y="1080030"/>
                </a:lnTo>
                <a:lnTo>
                  <a:pt x="18678" y="842286"/>
                </a:lnTo>
                <a:lnTo>
                  <a:pt x="327976" y="604542"/>
                </a:lnTo>
                <a:lnTo>
                  <a:pt x="0" y="352440"/>
                </a:lnTo>
                <a:lnTo>
                  <a:pt x="327975" y="100340"/>
                </a:lnTo>
                <a:close/>
              </a:path>
            </a:pathLst>
          </a:custGeom>
          <a:solidFill>
            <a:srgbClr val="D8D8D8">
              <a:alpha val="68630"/>
            </a:srgbClr>
          </a:solidFill>
          <a:ln>
            <a:noFill/>
          </a:ln>
        </p:spPr>
        <p:txBody>
          <a:bodyPr spcFirstLastPara="1" wrap="square" lIns="245700" tIns="122825" rIns="245700" bIns="122825" anchor="ctr" anchorCtr="0">
            <a:noAutofit/>
          </a:bodyPr>
          <a:lstStyle/>
          <a:p>
            <a:pPr marL="0" marR="0" lvl="0" indent="0" algn="ctr" rtl="0">
              <a:spcBef>
                <a:spcPts val="0"/>
              </a:spcBef>
              <a:spcAft>
                <a:spcPts val="0"/>
              </a:spcAft>
              <a:buClr>
                <a:srgbClr val="000000"/>
              </a:buClr>
              <a:buSzPts val="4800"/>
              <a:buFont typeface="Calibri"/>
              <a:buNone/>
            </a:pPr>
            <a:endParaRPr sz="4800" b="1" i="0" u="none" strike="noStrike" cap="none">
              <a:solidFill>
                <a:srgbClr val="FFFFFF"/>
              </a:solidFill>
              <a:latin typeface="Coming Soon"/>
              <a:ea typeface="Coming Soon"/>
              <a:cs typeface="Coming Soon"/>
              <a:sym typeface="Coming Soon"/>
            </a:endParaRPr>
          </a:p>
        </p:txBody>
      </p:sp>
      <p:sp>
        <p:nvSpPr>
          <p:cNvPr id="953" name="Google Shape;953;p29"/>
          <p:cNvSpPr txBox="1">
            <a:spLocks noGrp="1"/>
          </p:cNvSpPr>
          <p:nvPr>
            <p:ph type="subTitle" idx="4294967295"/>
          </p:nvPr>
        </p:nvSpPr>
        <p:spPr>
          <a:xfrm rot="-485320">
            <a:off x="1938579" y="2868937"/>
            <a:ext cx="2989400" cy="2705087"/>
          </a:xfrm>
          <a:prstGeom prst="rect">
            <a:avLst/>
          </a:prstGeom>
        </p:spPr>
        <p:txBody>
          <a:bodyPr spcFirstLastPara="1" wrap="square" lIns="121900" tIns="121900" rIns="121900" bIns="121900" anchor="t" anchorCtr="0">
            <a:noAutofit/>
          </a:bodyPr>
          <a:lstStyle/>
          <a:p>
            <a:pPr marL="0" lvl="0" indent="0" algn="l" rtl="0">
              <a:lnSpc>
                <a:spcPct val="100000"/>
              </a:lnSpc>
              <a:spcBef>
                <a:spcPts val="0"/>
              </a:spcBef>
              <a:spcAft>
                <a:spcPts val="2100"/>
              </a:spcAft>
              <a:buNone/>
            </a:pPr>
            <a:r>
              <a:rPr lang="en" dirty="0"/>
              <a:t>Note to myself:</a:t>
            </a:r>
          </a:p>
          <a:p>
            <a:r>
              <a:rPr lang="en-US" dirty="0"/>
              <a:t>KEEPING A DIARY IS LIKE A LOOK TO YOURSELF :)   </a:t>
            </a:r>
          </a:p>
          <a:p>
            <a:pPr marL="76200" indent="0">
              <a:buNone/>
            </a:pPr>
            <a:r>
              <a:rPr lang="en-US" dirty="0"/>
              <a:t>     -PAUL CLAUDEL</a:t>
            </a:r>
          </a:p>
          <a:p>
            <a:pPr marL="0" lvl="0" indent="0" algn="l" rtl="0">
              <a:lnSpc>
                <a:spcPct val="100000"/>
              </a:lnSpc>
              <a:spcBef>
                <a:spcPts val="0"/>
              </a:spcBef>
              <a:spcAft>
                <a:spcPts val="2100"/>
              </a:spcAft>
              <a:buNone/>
            </a:pPr>
            <a:endParaRPr dirty="0"/>
          </a:p>
        </p:txBody>
      </p:sp>
      <p:sp>
        <p:nvSpPr>
          <p:cNvPr id="954" name="Google Shape;954;p29"/>
          <p:cNvSpPr txBox="1">
            <a:spLocks noGrp="1"/>
          </p:cNvSpPr>
          <p:nvPr>
            <p:ph type="ctrTitle"/>
          </p:nvPr>
        </p:nvSpPr>
        <p:spPr>
          <a:xfrm>
            <a:off x="1326125" y="918093"/>
            <a:ext cx="4203000" cy="524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t>WHY E-DIARY?</a:t>
            </a:r>
            <a:endParaRPr sz="3000" dirty="0"/>
          </a:p>
        </p:txBody>
      </p:sp>
      <p:sp>
        <p:nvSpPr>
          <p:cNvPr id="955" name="Google Shape;955;p29"/>
          <p:cNvSpPr txBox="1">
            <a:spLocks noGrp="1"/>
          </p:cNvSpPr>
          <p:nvPr>
            <p:ph type="body" idx="2"/>
          </p:nvPr>
        </p:nvSpPr>
        <p:spPr>
          <a:xfrm>
            <a:off x="6650575" y="742875"/>
            <a:ext cx="4215300" cy="5209800"/>
          </a:xfrm>
          <a:prstGeom prst="rect">
            <a:avLst/>
          </a:prstGeom>
        </p:spPr>
        <p:txBody>
          <a:bodyPr spcFirstLastPara="1" wrap="square" lIns="121900" tIns="121900" rIns="121900" bIns="121900" anchor="t" anchorCtr="0">
            <a:noAutofit/>
          </a:bodyPr>
          <a:lstStyle/>
          <a:p>
            <a:r>
              <a:rPr lang="en-US" sz="1700" b="0" i="0" dirty="0">
                <a:solidFill>
                  <a:srgbClr val="7A7A7A"/>
                </a:solidFill>
                <a:effectLst/>
                <a:latin typeface="Dekko" panose="020B0604020202020204" charset="0"/>
                <a:cs typeface="Dekko" panose="020B0604020202020204" charset="0"/>
              </a:rPr>
              <a:t>We live in a technology driven society where digital devices allow us to multi-task at lightning speed and “too busy” is an all too common catch-cry. Diaries and Planners have the unique ability to slow us down a little, allowing us to function more efficiently and effectively, improving our well-being in the long run.</a:t>
            </a:r>
          </a:p>
          <a:p>
            <a:r>
              <a:rPr lang="en-US" sz="1700" b="0" i="0" dirty="0">
                <a:solidFill>
                  <a:srgbClr val="444444"/>
                </a:solidFill>
                <a:effectLst/>
                <a:latin typeface="Dekko" panose="020B0604020202020204" charset="0"/>
                <a:ea typeface="Roboto" panose="02000000000000000000" pitchFamily="2" charset="0"/>
                <a:cs typeface="Dekko" panose="020B0604020202020204" charset="0"/>
              </a:rPr>
              <a:t>The electronic dairies offer a range of advantages compared to the paper version of diaries. With the use of technologically advanced devices in various fields, the uses of electronic dairies have also grown simultaneously. These diaries appear quite different from the traditional paper diaries but function in a similar way.</a:t>
            </a:r>
            <a:endParaRPr lang="en-US" sz="1700" dirty="0">
              <a:latin typeface="Dekko" panose="020B0604020202020204" charset="0"/>
              <a:ea typeface="Roboto" panose="02000000000000000000" pitchFamily="2" charset="0"/>
              <a:cs typeface="Dekko" panose="020B0604020202020204" charset="0"/>
            </a:endParaRPr>
          </a:p>
          <a:p>
            <a:pPr marL="0" lvl="0" indent="0" algn="l" rtl="0">
              <a:spcBef>
                <a:spcPts val="0"/>
              </a:spcBef>
              <a:spcAft>
                <a:spcPts val="2100"/>
              </a:spcAft>
              <a:buNone/>
            </a:pPr>
            <a:endParaRPr dirty="0"/>
          </a:p>
        </p:txBody>
      </p:sp>
      <p:sp>
        <p:nvSpPr>
          <p:cNvPr id="956" name="Google Shape;956;p29">
            <a:hlinkClick r:id="rId4" action="ppaction://hlinksldjump"/>
          </p:cNvPr>
          <p:cNvSpPr/>
          <p:nvPr/>
        </p:nvSpPr>
        <p:spPr>
          <a:xfrm rot="-5400000">
            <a:off x="5198450" y="-216450"/>
            <a:ext cx="1851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9">
            <a:hlinkClick r:id="rId5" action="ppaction://hlinksldjump"/>
          </p:cNvPr>
          <p:cNvSpPr/>
          <p:nvPr/>
        </p:nvSpPr>
        <p:spPr>
          <a:xfrm rot="-5400000">
            <a:off x="80970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9">
            <a:hlinkClick r:id="rId6" action="ppaction://hlinksldjump"/>
          </p:cNvPr>
          <p:cNvSpPr/>
          <p:nvPr/>
        </p:nvSpPr>
        <p:spPr>
          <a:xfrm rot="-5400000">
            <a:off x="88793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9">
            <a:hlinkClick r:id="rId7" action="ppaction://hlinksldjump"/>
          </p:cNvPr>
          <p:cNvSpPr/>
          <p:nvPr/>
        </p:nvSpPr>
        <p:spPr>
          <a:xfrm rot="-5400000">
            <a:off x="952760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9">
            <a:hlinkClick r:id="rId8" action="ppaction://hlinksldjump"/>
          </p:cNvPr>
          <p:cNvSpPr/>
          <p:nvPr/>
        </p:nvSpPr>
        <p:spPr>
          <a:xfrm rot="-5400000">
            <a:off x="103099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9">
            <a:hlinkClick r:id="rId9" action="ppaction://hlinksldjump"/>
          </p:cNvPr>
          <p:cNvSpPr/>
          <p:nvPr/>
        </p:nvSpPr>
        <p:spPr>
          <a:xfrm>
            <a:off x="11071800" y="360525"/>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9">
            <a:hlinkClick r:id="" action="ppaction://noaction"/>
          </p:cNvPr>
          <p:cNvSpPr/>
          <p:nvPr/>
        </p:nvSpPr>
        <p:spPr>
          <a:xfrm>
            <a:off x="11071800" y="29600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9">
            <a:hlinkClick r:id="" action="ppaction://noaction"/>
          </p:cNvPr>
          <p:cNvSpPr/>
          <p:nvPr/>
        </p:nvSpPr>
        <p:spPr>
          <a:xfrm>
            <a:off x="11071800" y="4314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9"/>
          <p:cNvSpPr txBox="1"/>
          <p:nvPr/>
        </p:nvSpPr>
        <p:spPr>
          <a:xfrm>
            <a:off x="1894135" y="45660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500" dirty="0">
                <a:latin typeface="Dekko"/>
                <a:ea typeface="Dekko"/>
                <a:cs typeface="Dekko"/>
                <a:sym typeface="Dekko"/>
              </a:rPr>
              <a:t>NOVEMBER 29, 2022</a:t>
            </a:r>
            <a:endParaRPr sz="1500" dirty="0">
              <a:latin typeface="Dekko"/>
              <a:ea typeface="Dekko"/>
              <a:cs typeface="Dekko"/>
              <a:sym typeface="Dekko"/>
            </a:endParaRPr>
          </a:p>
        </p:txBody>
      </p:sp>
      <p:sp>
        <p:nvSpPr>
          <p:cNvPr id="965" name="Google Shape;965;p29"/>
          <p:cNvSpPr txBox="1"/>
          <p:nvPr/>
        </p:nvSpPr>
        <p:spPr>
          <a:xfrm>
            <a:off x="7070190" y="45660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500" dirty="0">
                <a:latin typeface="Dekko"/>
                <a:ea typeface="Dekko"/>
                <a:cs typeface="Dekko"/>
                <a:sym typeface="Dekko"/>
              </a:rPr>
              <a:t>NOVEMBER 29,2022</a:t>
            </a:r>
            <a:endParaRPr sz="1500" dirty="0">
              <a:latin typeface="Dekko"/>
              <a:ea typeface="Dekko"/>
              <a:cs typeface="Dekko"/>
              <a:sym typeface="Dekko"/>
            </a:endParaRPr>
          </a:p>
        </p:txBody>
      </p:sp>
      <p:sp>
        <p:nvSpPr>
          <p:cNvPr id="966" name="Google Shape;966;p29">
            <a:hlinkClick r:id="rId10" action="ppaction://hlinksldjump"/>
          </p:cNvPr>
          <p:cNvSpPr/>
          <p:nvPr/>
        </p:nvSpPr>
        <p:spPr>
          <a:xfrm>
            <a:off x="11071800" y="1660288"/>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27"/>
          <p:cNvSpPr txBox="1">
            <a:spLocks noGrp="1"/>
          </p:cNvSpPr>
          <p:nvPr>
            <p:ph type="ctrTitle"/>
          </p:nvPr>
        </p:nvSpPr>
        <p:spPr>
          <a:xfrm>
            <a:off x="6599325" y="655775"/>
            <a:ext cx="4215300" cy="524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t>CONTENTS!!</a:t>
            </a:r>
            <a:endParaRPr dirty="0"/>
          </a:p>
        </p:txBody>
      </p:sp>
      <p:sp>
        <p:nvSpPr>
          <p:cNvPr id="917" name="Google Shape;917;p27"/>
          <p:cNvSpPr txBox="1">
            <a:spLocks noGrp="1"/>
          </p:cNvSpPr>
          <p:nvPr>
            <p:ph type="subTitle" idx="1"/>
          </p:nvPr>
        </p:nvSpPr>
        <p:spPr>
          <a:xfrm rot="-224787">
            <a:off x="1727642" y="1981358"/>
            <a:ext cx="3016096" cy="2305563"/>
          </a:xfrm>
          <a:prstGeom prst="rect">
            <a:avLst/>
          </a:prstGeom>
        </p:spPr>
        <p:txBody>
          <a:bodyPr spcFirstLastPara="1" wrap="square" lIns="121900" tIns="121900" rIns="121900" bIns="121900" anchor="t" anchorCtr="0">
            <a:noAutofit/>
          </a:bodyPr>
          <a:lstStyle/>
          <a:p>
            <a:pPr marL="0" lvl="0" indent="0" algn="l" rtl="0">
              <a:lnSpc>
                <a:spcPct val="100000"/>
              </a:lnSpc>
              <a:spcBef>
                <a:spcPts val="0"/>
              </a:spcBef>
              <a:spcAft>
                <a:spcPts val="0"/>
              </a:spcAft>
              <a:buNone/>
            </a:pPr>
            <a:endParaRPr sz="2400" dirty="0"/>
          </a:p>
          <a:p>
            <a:pPr marL="0" indent="0" algn="l"/>
            <a:r>
              <a:rPr lang="en-US" sz="3000" dirty="0"/>
              <a:t>LET YOUR DREAMS BE BIGGER THAN YOUR FEARS </a:t>
            </a:r>
            <a:r>
              <a:rPr lang="en-US" sz="3000" dirty="0">
                <a:sym typeface="Wingdings" panose="05000000000000000000" pitchFamily="2" charset="2"/>
              </a:rPr>
              <a:t>:)</a:t>
            </a:r>
            <a:endParaRPr lang="en-US" sz="3000" dirty="0"/>
          </a:p>
          <a:p>
            <a:pPr marL="0" lvl="0" indent="0" algn="l" rtl="0">
              <a:lnSpc>
                <a:spcPct val="100000"/>
              </a:lnSpc>
              <a:spcBef>
                <a:spcPts val="0"/>
              </a:spcBef>
              <a:spcAft>
                <a:spcPts val="0"/>
              </a:spcAft>
              <a:buNone/>
            </a:pPr>
            <a:endParaRPr sz="2400" dirty="0"/>
          </a:p>
          <a:p>
            <a:pPr marL="0" lvl="0" indent="0" algn="l" rtl="0">
              <a:lnSpc>
                <a:spcPct val="100000"/>
              </a:lnSpc>
              <a:spcBef>
                <a:spcPts val="0"/>
              </a:spcBef>
              <a:spcAft>
                <a:spcPts val="0"/>
              </a:spcAft>
              <a:buNone/>
            </a:pPr>
            <a:endParaRPr sz="2400" dirty="0"/>
          </a:p>
        </p:txBody>
      </p:sp>
      <p:sp>
        <p:nvSpPr>
          <p:cNvPr id="918" name="Google Shape;918;p27">
            <a:hlinkClick r:id="rId3" action="ppaction://hlinksldjump"/>
          </p:cNvPr>
          <p:cNvSpPr/>
          <p:nvPr/>
        </p:nvSpPr>
        <p:spPr>
          <a:xfrm>
            <a:off x="11071800" y="360525"/>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7">
            <a:hlinkClick r:id="rId4" action="ppaction://hlinksldjump"/>
          </p:cNvPr>
          <p:cNvSpPr/>
          <p:nvPr/>
        </p:nvSpPr>
        <p:spPr>
          <a:xfrm>
            <a:off x="11071800" y="1660288"/>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7">
            <a:hlinkClick r:id="" action="ppaction://noaction"/>
          </p:cNvPr>
          <p:cNvSpPr/>
          <p:nvPr/>
        </p:nvSpPr>
        <p:spPr>
          <a:xfrm>
            <a:off x="11071800" y="29600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7">
            <a:hlinkClick r:id="" action="ppaction://noaction"/>
          </p:cNvPr>
          <p:cNvSpPr/>
          <p:nvPr/>
        </p:nvSpPr>
        <p:spPr>
          <a:xfrm>
            <a:off x="11071800" y="4314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7">
            <a:hlinkClick r:id="rId5" action="ppaction://hlinksldjump"/>
          </p:cNvPr>
          <p:cNvSpPr/>
          <p:nvPr/>
        </p:nvSpPr>
        <p:spPr>
          <a:xfrm rot="-5400000">
            <a:off x="7027250" y="-216450"/>
            <a:ext cx="1851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7">
            <a:hlinkClick r:id="rId6" action="ppaction://hlinksldjump"/>
          </p:cNvPr>
          <p:cNvSpPr/>
          <p:nvPr/>
        </p:nvSpPr>
        <p:spPr>
          <a:xfrm rot="-5400000">
            <a:off x="80970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7">
            <a:hlinkClick r:id="rId7" action="ppaction://hlinksldjump"/>
          </p:cNvPr>
          <p:cNvSpPr/>
          <p:nvPr/>
        </p:nvSpPr>
        <p:spPr>
          <a:xfrm rot="-5400000">
            <a:off x="88793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7">
            <a:hlinkClick r:id="rId8" action="ppaction://hlinksldjump"/>
          </p:cNvPr>
          <p:cNvSpPr/>
          <p:nvPr/>
        </p:nvSpPr>
        <p:spPr>
          <a:xfrm rot="-5400000">
            <a:off x="952760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7">
            <a:hlinkClick r:id="rId9" action="ppaction://hlinksldjump"/>
          </p:cNvPr>
          <p:cNvSpPr/>
          <p:nvPr/>
        </p:nvSpPr>
        <p:spPr>
          <a:xfrm rot="-5400000">
            <a:off x="103099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7"/>
          <p:cNvSpPr txBox="1">
            <a:spLocks noGrp="1"/>
          </p:cNvSpPr>
          <p:nvPr>
            <p:ph type="body" idx="2"/>
          </p:nvPr>
        </p:nvSpPr>
        <p:spPr>
          <a:xfrm>
            <a:off x="6599325" y="1474725"/>
            <a:ext cx="4203000" cy="4477500"/>
          </a:xfrm>
          <a:prstGeom prst="rect">
            <a:avLst/>
          </a:prstGeom>
        </p:spPr>
        <p:txBody>
          <a:bodyPr spcFirstLastPara="1" wrap="square" lIns="121900" tIns="121900" rIns="121900" bIns="121900" anchor="t" anchorCtr="0">
            <a:noAutofit/>
          </a:bodyPr>
          <a:lstStyle/>
          <a:p>
            <a:r>
              <a:rPr lang="en-US" sz="4400" dirty="0"/>
              <a:t>CALENDAR </a:t>
            </a:r>
          </a:p>
          <a:p>
            <a:r>
              <a:rPr lang="en-US" sz="4400" dirty="0"/>
              <a:t>ADDRESS BOOK</a:t>
            </a:r>
          </a:p>
          <a:p>
            <a:r>
              <a:rPr lang="en-US" sz="4400" dirty="0"/>
              <a:t>PLANNER</a:t>
            </a:r>
          </a:p>
          <a:p>
            <a:r>
              <a:rPr lang="en-US" sz="4400" dirty="0"/>
              <a:t>PASSWORD MANAGER</a:t>
            </a:r>
          </a:p>
          <a:p>
            <a:pPr marL="0" lvl="0" indent="0" algn="l" rtl="0">
              <a:spcBef>
                <a:spcPts val="0"/>
              </a:spcBef>
              <a:spcAft>
                <a:spcPts val="21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35"/>
          <p:cNvSpPr txBox="1">
            <a:spLocks noGrp="1"/>
          </p:cNvSpPr>
          <p:nvPr>
            <p:ph type="ctrTitle"/>
          </p:nvPr>
        </p:nvSpPr>
        <p:spPr>
          <a:xfrm>
            <a:off x="1326125" y="655775"/>
            <a:ext cx="4203000" cy="524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IN" sz="3000" dirty="0"/>
              <a:t>CALENDAR</a:t>
            </a:r>
            <a:endParaRPr sz="3000" dirty="0"/>
          </a:p>
        </p:txBody>
      </p:sp>
      <p:sp>
        <p:nvSpPr>
          <p:cNvPr id="1071" name="Google Shape;1071;p35"/>
          <p:cNvSpPr txBox="1">
            <a:spLocks noGrp="1"/>
          </p:cNvSpPr>
          <p:nvPr>
            <p:ph type="body" idx="4294967295"/>
          </p:nvPr>
        </p:nvSpPr>
        <p:spPr>
          <a:xfrm>
            <a:off x="1329350" y="1180475"/>
            <a:ext cx="4215300" cy="4771800"/>
          </a:xfrm>
          <a:prstGeom prst="rect">
            <a:avLst/>
          </a:prstGeom>
        </p:spPr>
        <p:txBody>
          <a:bodyPr spcFirstLastPara="1" wrap="square" lIns="121900" tIns="121900" rIns="121900" bIns="121900" anchor="t" anchorCtr="0">
            <a:noAutofit/>
          </a:bodyPr>
          <a:lstStyle/>
          <a:p>
            <a:pPr marL="0" indent="0" algn="l">
              <a:buNone/>
            </a:pPr>
            <a:r>
              <a:rPr lang="en-US" sz="1700" b="0" i="0" dirty="0">
                <a:solidFill>
                  <a:schemeClr val="bg1">
                    <a:lumMod val="50000"/>
                  </a:schemeClr>
                </a:solidFill>
                <a:effectLst/>
                <a:latin typeface="Dekko" panose="020B0604020202020204" charset="0"/>
                <a:cs typeface="Dekko" panose="020B0604020202020204" charset="0"/>
              </a:rPr>
              <a:t>Calendar </a:t>
            </a:r>
            <a:r>
              <a:rPr lang="en-US" sz="1700" dirty="0">
                <a:solidFill>
                  <a:schemeClr val="bg1">
                    <a:lumMod val="50000"/>
                  </a:schemeClr>
                </a:solidFill>
                <a:latin typeface="Dekko" panose="020B0604020202020204" charset="0"/>
                <a:cs typeface="Dekko" panose="020B0604020202020204" charset="0"/>
              </a:rPr>
              <a:t>is </a:t>
            </a:r>
            <a:r>
              <a:rPr lang="en-US" sz="1700" b="0" i="0" dirty="0">
                <a:solidFill>
                  <a:schemeClr val="bg1">
                    <a:lumMod val="50000"/>
                  </a:schemeClr>
                </a:solidFill>
                <a:effectLst/>
                <a:latin typeface="Dekko" panose="020B0604020202020204" charset="0"/>
                <a:cs typeface="Dekko" panose="020B0604020202020204" charset="0"/>
              </a:rPr>
              <a:t>a tabular register of days according to a system usually covering one year and referring the days of each month to the days of the week</a:t>
            </a:r>
          </a:p>
          <a:p>
            <a:pPr marL="0" indent="0" algn="l">
              <a:buNone/>
            </a:pPr>
            <a:r>
              <a:rPr lang="en-US" sz="1700" b="0" i="0" dirty="0">
                <a:solidFill>
                  <a:schemeClr val="bg1">
                    <a:lumMod val="50000"/>
                  </a:schemeClr>
                </a:solidFill>
                <a:effectLst/>
                <a:latin typeface="Dekko" panose="020B0604020202020204" charset="0"/>
                <a:cs typeface="Dekko" panose="020B0604020202020204" charset="0"/>
              </a:rPr>
              <a:t>Advantages and disadvantages:</a:t>
            </a:r>
            <a:br>
              <a:rPr lang="en-US" sz="1700" dirty="0">
                <a:solidFill>
                  <a:schemeClr val="bg1">
                    <a:lumMod val="50000"/>
                  </a:schemeClr>
                </a:solidFill>
                <a:latin typeface="Dekko" panose="020B0604020202020204" charset="0"/>
                <a:cs typeface="Dekko" panose="020B0604020202020204" charset="0"/>
              </a:rPr>
            </a:br>
            <a:r>
              <a:rPr lang="en-US" sz="1700" b="0" i="0" dirty="0">
                <a:solidFill>
                  <a:schemeClr val="bg1">
                    <a:lumMod val="50000"/>
                  </a:schemeClr>
                </a:solidFill>
                <a:effectLst/>
                <a:latin typeface="Dekko" panose="020B0604020202020204" charset="0"/>
                <a:cs typeface="Dekko" panose="020B0604020202020204" charset="0"/>
              </a:rPr>
              <a:t>•Having an E-Diary means no flicking through the pages looking past the scribbles and the unreadable handwriting to find a spare space to jot down stuff or to check what's next</a:t>
            </a:r>
            <a:br>
              <a:rPr lang="en-US" sz="1700" dirty="0">
                <a:solidFill>
                  <a:schemeClr val="bg1">
                    <a:lumMod val="50000"/>
                  </a:schemeClr>
                </a:solidFill>
                <a:latin typeface="Dekko" panose="020B0604020202020204" charset="0"/>
                <a:cs typeface="Dekko" panose="020B0604020202020204" charset="0"/>
              </a:rPr>
            </a:br>
            <a:r>
              <a:rPr lang="en-US" sz="1700" b="0" i="0" dirty="0">
                <a:solidFill>
                  <a:schemeClr val="bg1">
                    <a:lumMod val="50000"/>
                  </a:schemeClr>
                </a:solidFill>
                <a:effectLst/>
                <a:latin typeface="Dekko" panose="020B0604020202020204" charset="0"/>
                <a:cs typeface="Dekko" panose="020B0604020202020204" charset="0"/>
              </a:rPr>
              <a:t>•Having a digital calendar means it will send notifications on your smartphone so you can be confident that nothing is ever forgotten and no appointment is missed.</a:t>
            </a:r>
            <a:br>
              <a:rPr lang="en-US" sz="1700" dirty="0">
                <a:solidFill>
                  <a:schemeClr val="bg1">
                    <a:lumMod val="50000"/>
                  </a:schemeClr>
                </a:solidFill>
                <a:latin typeface="Dekko" panose="020B0604020202020204" charset="0"/>
                <a:cs typeface="Dekko" panose="020B0604020202020204" charset="0"/>
              </a:rPr>
            </a:br>
            <a:r>
              <a:rPr lang="en-US" sz="1700" b="0" i="0" dirty="0">
                <a:solidFill>
                  <a:schemeClr val="bg1">
                    <a:lumMod val="50000"/>
                  </a:schemeClr>
                </a:solidFill>
                <a:effectLst/>
                <a:latin typeface="Dekko" panose="020B0604020202020204" charset="0"/>
                <a:cs typeface="Dekko" panose="020B0604020202020204" charset="0"/>
              </a:rPr>
              <a:t>•Having a digital diary has only one disadvantage i.e. you should have your device charged up with you almost all time!</a:t>
            </a:r>
          </a:p>
          <a:p>
            <a:pPr marL="0" lvl="0" indent="0" algn="l" rtl="0">
              <a:spcBef>
                <a:spcPts val="0"/>
              </a:spcBef>
              <a:spcAft>
                <a:spcPts val="2100"/>
              </a:spcAft>
              <a:buNone/>
            </a:pPr>
            <a:endParaRPr sz="2000" dirty="0"/>
          </a:p>
        </p:txBody>
      </p:sp>
      <p:sp>
        <p:nvSpPr>
          <p:cNvPr id="1072" name="Google Shape;1072;p35"/>
          <p:cNvSpPr txBox="1">
            <a:spLocks noGrp="1"/>
          </p:cNvSpPr>
          <p:nvPr>
            <p:ph type="body" idx="2"/>
          </p:nvPr>
        </p:nvSpPr>
        <p:spPr>
          <a:xfrm>
            <a:off x="6650575" y="742875"/>
            <a:ext cx="4215300" cy="52098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dirty="0"/>
          </a:p>
        </p:txBody>
      </p:sp>
      <p:sp>
        <p:nvSpPr>
          <p:cNvPr id="1073" name="Google Shape;1073;p35">
            <a:hlinkClick r:id="rId3" action="ppaction://hlinksldjump"/>
          </p:cNvPr>
          <p:cNvSpPr/>
          <p:nvPr/>
        </p:nvSpPr>
        <p:spPr>
          <a:xfrm rot="-5400000">
            <a:off x="5198450" y="-216450"/>
            <a:ext cx="1851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a:hlinkClick r:id="rId4" action="ppaction://hlinksldjump"/>
          </p:cNvPr>
          <p:cNvSpPr/>
          <p:nvPr/>
        </p:nvSpPr>
        <p:spPr>
          <a:xfrm rot="-5400000">
            <a:off x="80970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a:hlinkClick r:id="rId5" action="ppaction://hlinksldjump"/>
          </p:cNvPr>
          <p:cNvSpPr/>
          <p:nvPr/>
        </p:nvSpPr>
        <p:spPr>
          <a:xfrm rot="-5400000">
            <a:off x="28707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a:hlinkClick r:id="rId6" action="ppaction://hlinksldjump"/>
          </p:cNvPr>
          <p:cNvSpPr/>
          <p:nvPr/>
        </p:nvSpPr>
        <p:spPr>
          <a:xfrm rot="-5400000">
            <a:off x="22189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a:hlinkClick r:id="rId7" action="ppaction://hlinksldjump"/>
          </p:cNvPr>
          <p:cNvSpPr/>
          <p:nvPr/>
        </p:nvSpPr>
        <p:spPr>
          <a:xfrm rot="-5400000">
            <a:off x="1482750" y="6433650"/>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a:hlinkClick r:id="rId8" action="ppaction://hlinksldjump"/>
          </p:cNvPr>
          <p:cNvSpPr/>
          <p:nvPr/>
        </p:nvSpPr>
        <p:spPr>
          <a:xfrm>
            <a:off x="11071800" y="360525"/>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a:hlinkClick r:id="" action="ppaction://noaction"/>
          </p:cNvPr>
          <p:cNvSpPr/>
          <p:nvPr/>
        </p:nvSpPr>
        <p:spPr>
          <a:xfrm>
            <a:off x="11071800" y="29600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a:hlinkClick r:id="" action="ppaction://noaction"/>
          </p:cNvPr>
          <p:cNvSpPr/>
          <p:nvPr/>
        </p:nvSpPr>
        <p:spPr>
          <a:xfrm>
            <a:off x="11071800" y="4314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txBox="1"/>
          <p:nvPr/>
        </p:nvSpPr>
        <p:spPr>
          <a:xfrm rot="967353">
            <a:off x="3853228" y="498752"/>
            <a:ext cx="1613360" cy="523139"/>
          </a:xfrm>
          <a:prstGeom prst="rect">
            <a:avLst/>
          </a:prstGeom>
          <a:noFill/>
          <a:ln>
            <a:noFill/>
          </a:ln>
        </p:spPr>
        <p:txBody>
          <a:bodyPr spcFirstLastPara="1" wrap="square" lIns="91425" tIns="91425" rIns="91425" bIns="91425" anchor="t" anchorCtr="0">
            <a:noAutofit/>
          </a:bodyPr>
          <a:lstStyle/>
          <a:p>
            <a:r>
              <a:rPr lang="en-US" sz="1500" dirty="0">
                <a:latin typeface="Dekko" panose="020B0604020202020204" charset="0"/>
                <a:cs typeface="Dekko" panose="020B0604020202020204" charset="0"/>
              </a:rPr>
              <a:t>EVERY ENDING IS A NEW BEGINNING</a:t>
            </a:r>
          </a:p>
          <a:p>
            <a:pPr marL="0" lvl="0" indent="0" algn="l" rtl="0">
              <a:spcBef>
                <a:spcPts val="0"/>
              </a:spcBef>
              <a:spcAft>
                <a:spcPts val="0"/>
              </a:spcAft>
              <a:buNone/>
            </a:pPr>
            <a:endParaRPr sz="1500" dirty="0">
              <a:latin typeface="Dekko"/>
              <a:ea typeface="Dekko"/>
              <a:cs typeface="Dekko"/>
              <a:sym typeface="Dekko"/>
            </a:endParaRPr>
          </a:p>
        </p:txBody>
      </p:sp>
      <p:sp>
        <p:nvSpPr>
          <p:cNvPr id="1082" name="Google Shape;1082;p35"/>
          <p:cNvSpPr txBox="1"/>
          <p:nvPr/>
        </p:nvSpPr>
        <p:spPr>
          <a:xfrm>
            <a:off x="723275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a:ea typeface="Dekko"/>
              <a:cs typeface="Dekko"/>
              <a:sym typeface="Dekko"/>
            </a:endParaRPr>
          </a:p>
        </p:txBody>
      </p:sp>
      <p:sp>
        <p:nvSpPr>
          <p:cNvPr id="1083" name="Google Shape;1083;p35">
            <a:hlinkClick r:id="rId9" action="ppaction://hlinksldjump"/>
          </p:cNvPr>
          <p:cNvSpPr/>
          <p:nvPr/>
        </p:nvSpPr>
        <p:spPr>
          <a:xfrm>
            <a:off x="11071800" y="1660288"/>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Placeholder 7">
            <a:extLst>
              <a:ext uri="{FF2B5EF4-FFF2-40B4-BE49-F238E27FC236}">
                <a16:creationId xmlns:a16="http://schemas.microsoft.com/office/drawing/2014/main" id="{B79DAB34-31F5-BE96-A017-20229AD4B1FF}"/>
              </a:ext>
            </a:extLst>
          </p:cNvPr>
          <p:cNvPicPr>
            <a:picLocks noGrp="1" noChangeAspect="1"/>
          </p:cNvPicPr>
          <p:nvPr>
            <p:ph type="pic" sz="quarter" idx="14"/>
          </p:nvPr>
        </p:nvPicPr>
        <p:blipFill rotWithShape="1">
          <a:blip r:embed="rId10"/>
          <a:srcRect l="-511" r="24167"/>
          <a:stretch/>
        </p:blipFill>
        <p:spPr>
          <a:xfrm>
            <a:off x="6633230" y="127872"/>
            <a:ext cx="4335608" cy="6288750"/>
          </a:xfrm>
          <a:prstGeom prst="rect">
            <a:avLst/>
          </a:prstGeom>
          <a:ln w="88900" cap="sq" cmpd="thickThin">
            <a:solidFill>
              <a:srgbClr val="000000"/>
            </a:solidFill>
            <a:prstDash val="solid"/>
            <a:miter lim="800000"/>
          </a:ln>
          <a:effectLst>
            <a:innerShdw blurRad="76200">
              <a:srgbClr val="000000"/>
            </a:innerShdw>
          </a:effectLst>
        </p:spPr>
      </p:pic>
      <p:sp>
        <p:nvSpPr>
          <p:cNvPr id="3" name="Google Shape;1014;p32">
            <a:extLst>
              <a:ext uri="{FF2B5EF4-FFF2-40B4-BE49-F238E27FC236}">
                <a16:creationId xmlns:a16="http://schemas.microsoft.com/office/drawing/2014/main" id="{D454E0A3-6F8A-643A-ED07-600904C9568A}"/>
              </a:ext>
            </a:extLst>
          </p:cNvPr>
          <p:cNvSpPr/>
          <p:nvPr/>
        </p:nvSpPr>
        <p:spPr>
          <a:xfrm rot="927078">
            <a:off x="3539508" y="214046"/>
            <a:ext cx="2502037" cy="1108891"/>
          </a:xfrm>
          <a:custGeom>
            <a:avLst/>
            <a:gdLst/>
            <a:ahLst/>
            <a:cxnLst/>
            <a:rect l="l" t="t" r="r" b="b"/>
            <a:pathLst>
              <a:path w="114240" h="70538" extrusionOk="0">
                <a:moveTo>
                  <a:pt x="97554" y="14914"/>
                </a:moveTo>
                <a:cubicBezTo>
                  <a:pt x="76433" y="6114"/>
                  <a:pt x="48278" y="488"/>
                  <a:pt x="28947" y="12729"/>
                </a:cubicBezTo>
                <a:cubicBezTo>
                  <a:pt x="19629" y="18630"/>
                  <a:pt x="12271" y="29358"/>
                  <a:pt x="10594" y="40259"/>
                </a:cubicBezTo>
                <a:cubicBezTo>
                  <a:pt x="9550" y="47044"/>
                  <a:pt x="12573" y="54446"/>
                  <a:pt x="16711" y="59923"/>
                </a:cubicBezTo>
                <a:cubicBezTo>
                  <a:pt x="37441" y="87359"/>
                  <a:pt x="123947" y="56346"/>
                  <a:pt x="113286" y="23653"/>
                </a:cubicBezTo>
                <a:cubicBezTo>
                  <a:pt x="108114" y="7792"/>
                  <a:pt x="85827" y="-395"/>
                  <a:pt x="69150" y="56"/>
                </a:cubicBezTo>
                <a:cubicBezTo>
                  <a:pt x="41845" y="794"/>
                  <a:pt x="-1598" y="16930"/>
                  <a:pt x="106" y="44192"/>
                </a:cubicBezTo>
                <a:cubicBezTo>
                  <a:pt x="404" y="48961"/>
                  <a:pt x="4911" y="52843"/>
                  <a:pt x="8846" y="55554"/>
                </a:cubicBezTo>
                <a:cubicBezTo>
                  <a:pt x="24984" y="66671"/>
                  <a:pt x="48672" y="66559"/>
                  <a:pt x="67402" y="60797"/>
                </a:cubicBezTo>
                <a:cubicBezTo>
                  <a:pt x="81977" y="56313"/>
                  <a:pt x="100232" y="44579"/>
                  <a:pt x="100613" y="29334"/>
                </a:cubicBezTo>
                <a:cubicBezTo>
                  <a:pt x="100765" y="23251"/>
                  <a:pt x="93460" y="19134"/>
                  <a:pt x="88378" y="15788"/>
                </a:cubicBezTo>
                <a:cubicBezTo>
                  <a:pt x="67131" y="1797"/>
                  <a:pt x="34155" y="9253"/>
                  <a:pt x="12341" y="22342"/>
                </a:cubicBezTo>
              </a:path>
            </a:pathLst>
          </a:custGeom>
          <a:noFill/>
          <a:ln w="28575" cap="flat" cmpd="sng">
            <a:solidFill>
              <a:schemeClr val="dk2"/>
            </a:solidFill>
            <a:prstDash val="solid"/>
            <a:round/>
            <a:headEnd type="none" w="med" len="med"/>
            <a:tailEnd type="none" w="med" len="med"/>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39">
            <a:hlinkClick r:id="rId3" action="ppaction://hlinksldjump"/>
          </p:cNvPr>
          <p:cNvSpPr/>
          <p:nvPr/>
        </p:nvSpPr>
        <p:spPr>
          <a:xfrm rot="-5400000">
            <a:off x="5198450" y="-216450"/>
            <a:ext cx="1851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a:hlinkClick r:id="rId4" action="ppaction://hlinksldjump"/>
          </p:cNvPr>
          <p:cNvSpPr/>
          <p:nvPr/>
        </p:nvSpPr>
        <p:spPr>
          <a:xfrm rot="-5400000">
            <a:off x="28707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a:hlinkClick r:id="rId5" action="ppaction://hlinksldjump"/>
          </p:cNvPr>
          <p:cNvSpPr/>
          <p:nvPr/>
        </p:nvSpPr>
        <p:spPr>
          <a:xfrm rot="-5400000">
            <a:off x="22189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a:hlinkClick r:id="rId6" action="ppaction://hlinksldjump"/>
          </p:cNvPr>
          <p:cNvSpPr/>
          <p:nvPr/>
        </p:nvSpPr>
        <p:spPr>
          <a:xfrm rot="-5400000">
            <a:off x="1482750" y="6433650"/>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a:hlinkClick r:id="rId7" action="ppaction://hlinksldjump"/>
          </p:cNvPr>
          <p:cNvSpPr/>
          <p:nvPr/>
        </p:nvSpPr>
        <p:spPr>
          <a:xfrm rot="-5400000">
            <a:off x="36012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a:hlinkClick r:id="" action="ppaction://noaction"/>
          </p:cNvPr>
          <p:cNvSpPr/>
          <p:nvPr/>
        </p:nvSpPr>
        <p:spPr>
          <a:xfrm>
            <a:off x="11071800" y="29600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a:hlinkClick r:id="" action="ppaction://noaction"/>
          </p:cNvPr>
          <p:cNvSpPr/>
          <p:nvPr/>
        </p:nvSpPr>
        <p:spPr>
          <a:xfrm>
            <a:off x="11071800" y="4314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a:hlinkClick r:id="rId8" action="ppaction://hlinksldjump"/>
          </p:cNvPr>
          <p:cNvSpPr/>
          <p:nvPr/>
        </p:nvSpPr>
        <p:spPr>
          <a:xfrm>
            <a:off x="693575" y="415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txBox="1">
            <a:spLocks noGrp="1"/>
          </p:cNvSpPr>
          <p:nvPr>
            <p:ph type="ctrTitle"/>
          </p:nvPr>
        </p:nvSpPr>
        <p:spPr>
          <a:xfrm>
            <a:off x="1341525" y="538480"/>
            <a:ext cx="4203000" cy="641995"/>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a:t>WHAT ALL IS USED IN THE CODE?  (CALENDAR)</a:t>
            </a:r>
            <a:endParaRPr sz="3000" dirty="0"/>
          </a:p>
        </p:txBody>
      </p:sp>
      <p:sp>
        <p:nvSpPr>
          <p:cNvPr id="1156" name="Google Shape;1156;p39"/>
          <p:cNvSpPr txBox="1">
            <a:spLocks noGrp="1"/>
          </p:cNvSpPr>
          <p:nvPr>
            <p:ph type="body" idx="4294967295"/>
          </p:nvPr>
        </p:nvSpPr>
        <p:spPr>
          <a:xfrm>
            <a:off x="1329350" y="1442075"/>
            <a:ext cx="4215300" cy="45102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000" dirty="0"/>
              <a:t>FUNCTIONS</a:t>
            </a:r>
          </a:p>
          <a:p>
            <a:pPr algn="l">
              <a:buFont typeface="Wingdings" panose="05000000000000000000" pitchFamily="2" charset="2"/>
              <a:buChar char="Ø"/>
            </a:pPr>
            <a:r>
              <a:rPr lang="en-US" sz="2000" dirty="0">
                <a:solidFill>
                  <a:schemeClr val="tx1">
                    <a:lumMod val="75000"/>
                    <a:lumOff val="25000"/>
                  </a:schemeClr>
                </a:solidFill>
                <a:latin typeface="Dekko" panose="020B0604020202020204" charset="0"/>
                <a:cs typeface="Dekko" panose="020B0604020202020204" charset="0"/>
              </a:rPr>
              <a:t>A function is a block of code which only runs when it is called.</a:t>
            </a:r>
          </a:p>
          <a:p>
            <a:pPr algn="l">
              <a:buFont typeface="Wingdings" panose="05000000000000000000" pitchFamily="2" charset="2"/>
              <a:buChar char="Ø"/>
            </a:pPr>
            <a:r>
              <a:rPr lang="en-US" sz="2000" b="0" i="0" dirty="0">
                <a:solidFill>
                  <a:schemeClr val="tx1">
                    <a:lumMod val="75000"/>
                    <a:lumOff val="25000"/>
                  </a:schemeClr>
                </a:solidFill>
                <a:effectLst/>
                <a:latin typeface="Dekko" panose="020B0604020202020204" charset="0"/>
                <a:cs typeface="Dekko" panose="020B0604020202020204" charset="0"/>
              </a:rPr>
              <a:t>We can pass data known as </a:t>
            </a:r>
            <a:r>
              <a:rPr lang="en-US" sz="2000" b="0" dirty="0">
                <a:solidFill>
                  <a:schemeClr val="tx1">
                    <a:lumMod val="75000"/>
                    <a:lumOff val="25000"/>
                  </a:schemeClr>
                </a:solidFill>
                <a:effectLst/>
                <a:latin typeface="Dekko" panose="020B0604020202020204" charset="0"/>
                <a:cs typeface="Dekko" panose="020B0604020202020204" charset="0"/>
              </a:rPr>
              <a:t>parameters</a:t>
            </a:r>
            <a:r>
              <a:rPr lang="en-US" sz="2000" b="0" u="sng" dirty="0">
                <a:solidFill>
                  <a:schemeClr val="tx1">
                    <a:lumMod val="75000"/>
                    <a:lumOff val="25000"/>
                  </a:schemeClr>
                </a:solidFill>
                <a:effectLst/>
                <a:latin typeface="Dekko" panose="020B0604020202020204" charset="0"/>
                <a:cs typeface="Dekko" panose="020B0604020202020204" charset="0"/>
              </a:rPr>
              <a:t> </a:t>
            </a:r>
            <a:r>
              <a:rPr lang="en-US" sz="2000" b="0" dirty="0">
                <a:solidFill>
                  <a:schemeClr val="tx1">
                    <a:lumMod val="75000"/>
                    <a:lumOff val="25000"/>
                  </a:schemeClr>
                </a:solidFill>
                <a:effectLst/>
                <a:latin typeface="Dekko" panose="020B0604020202020204" charset="0"/>
                <a:cs typeface="Dekko" panose="020B0604020202020204" charset="0"/>
              </a:rPr>
              <a:t>into a function</a:t>
            </a:r>
          </a:p>
          <a:p>
            <a:pPr algn="l">
              <a:buFont typeface="Wingdings" panose="05000000000000000000" pitchFamily="2" charset="2"/>
              <a:buChar char="Ø"/>
            </a:pPr>
            <a:r>
              <a:rPr lang="en-US" sz="2000" b="0" dirty="0">
                <a:solidFill>
                  <a:schemeClr val="tx1">
                    <a:lumMod val="75000"/>
                    <a:lumOff val="25000"/>
                  </a:schemeClr>
                </a:solidFill>
                <a:effectLst/>
                <a:latin typeface="Dekko" panose="020B0604020202020204" charset="0"/>
                <a:cs typeface="Dekko" panose="020B0604020202020204" charset="0"/>
              </a:rPr>
              <a:t>A function can return data as a result</a:t>
            </a:r>
          </a:p>
          <a:p>
            <a:pPr algn="l">
              <a:buFont typeface="Wingdings" panose="05000000000000000000" pitchFamily="2" charset="2"/>
              <a:buChar char="Ø"/>
            </a:pPr>
            <a:r>
              <a:rPr lang="en-US" sz="2000" dirty="0">
                <a:solidFill>
                  <a:schemeClr val="tx1">
                    <a:lumMod val="75000"/>
                    <a:lumOff val="25000"/>
                  </a:schemeClr>
                </a:solidFill>
                <a:latin typeface="Dekko" panose="020B0604020202020204" charset="0"/>
                <a:cs typeface="Dekko" panose="020B0604020202020204" charset="0"/>
              </a:rPr>
              <a:t>A function is defined using </a:t>
            </a:r>
            <a:r>
              <a:rPr lang="en-US" sz="2000" i="1" u="sng" dirty="0">
                <a:solidFill>
                  <a:schemeClr val="tx1">
                    <a:lumMod val="75000"/>
                    <a:lumOff val="25000"/>
                  </a:schemeClr>
                </a:solidFill>
                <a:latin typeface="Dekko" panose="020B0604020202020204" charset="0"/>
                <a:cs typeface="Dekko" panose="020B0604020202020204" charset="0"/>
              </a:rPr>
              <a:t>def</a:t>
            </a:r>
            <a:r>
              <a:rPr lang="en-US" sz="2000" dirty="0">
                <a:solidFill>
                  <a:schemeClr val="tx1">
                    <a:lumMod val="75000"/>
                    <a:lumOff val="25000"/>
                  </a:schemeClr>
                </a:solidFill>
                <a:latin typeface="Dekko" panose="020B0604020202020204" charset="0"/>
                <a:cs typeface="Dekko" panose="020B0604020202020204" charset="0"/>
              </a:rPr>
              <a:t> keyword</a:t>
            </a:r>
          </a:p>
          <a:p>
            <a:pPr algn="l">
              <a:buFont typeface="Wingdings" panose="05000000000000000000" pitchFamily="2" charset="2"/>
              <a:buChar char="Ø"/>
            </a:pPr>
            <a:r>
              <a:rPr lang="en-US" sz="2000" b="0" dirty="0">
                <a:solidFill>
                  <a:schemeClr val="tx1">
                    <a:lumMod val="75000"/>
                    <a:lumOff val="25000"/>
                  </a:schemeClr>
                </a:solidFill>
                <a:effectLst/>
                <a:latin typeface="Dekko" panose="020B0604020202020204" charset="0"/>
                <a:cs typeface="Dekko" panose="020B0604020202020204" charset="0"/>
              </a:rPr>
              <a:t>Example:</a:t>
            </a:r>
          </a:p>
          <a:p>
            <a:pPr marL="0" indent="0" algn="l">
              <a:buNone/>
            </a:pPr>
            <a:r>
              <a:rPr lang="en-US" sz="2000" b="0" i="0" dirty="0">
                <a:solidFill>
                  <a:srgbClr val="0000CD"/>
                </a:solidFill>
                <a:effectLst/>
                <a:latin typeface="Dekko" panose="020B0604020202020204" charset="0"/>
                <a:cs typeface="Dekko" panose="020B0604020202020204" charset="0"/>
              </a:rPr>
              <a:t>           def</a:t>
            </a:r>
            <a:r>
              <a:rPr lang="en-US" sz="2000" b="0" i="0" dirty="0">
                <a:solidFill>
                  <a:srgbClr val="000000"/>
                </a:solidFill>
                <a:effectLst/>
                <a:latin typeface="Dekko" panose="020B0604020202020204" charset="0"/>
                <a:cs typeface="Dekko" panose="020B0604020202020204" charset="0"/>
              </a:rPr>
              <a:t> </a:t>
            </a:r>
            <a:r>
              <a:rPr lang="en-US" sz="2000" b="0" i="0" dirty="0" err="1">
                <a:solidFill>
                  <a:srgbClr val="000000"/>
                </a:solidFill>
                <a:effectLst/>
                <a:latin typeface="Dekko" panose="020B0604020202020204" charset="0"/>
                <a:cs typeface="Dekko" panose="020B0604020202020204" charset="0"/>
              </a:rPr>
              <a:t>my_function</a:t>
            </a:r>
            <a:r>
              <a:rPr lang="en-US" sz="2000" b="0" i="0" dirty="0">
                <a:solidFill>
                  <a:srgbClr val="000000"/>
                </a:solidFill>
                <a:effectLst/>
                <a:latin typeface="Dekko" panose="020B0604020202020204" charset="0"/>
                <a:cs typeface="Dekko" panose="020B0604020202020204" charset="0"/>
              </a:rPr>
              <a:t>():</a:t>
            </a:r>
            <a:br>
              <a:rPr lang="en-US" sz="2000" dirty="0">
                <a:latin typeface="Dekko" panose="020B0604020202020204" charset="0"/>
                <a:cs typeface="Dekko" panose="020B0604020202020204" charset="0"/>
              </a:rPr>
            </a:br>
            <a:r>
              <a:rPr lang="en-US" sz="2000" b="0" i="0" dirty="0">
                <a:solidFill>
                  <a:srgbClr val="000000"/>
                </a:solidFill>
                <a:effectLst/>
                <a:latin typeface="Dekko" panose="020B0604020202020204" charset="0"/>
                <a:cs typeface="Dekko" panose="020B0604020202020204" charset="0"/>
              </a:rPr>
              <a:t>                  </a:t>
            </a:r>
            <a:r>
              <a:rPr lang="en-US" sz="2000" b="0" i="0" dirty="0">
                <a:solidFill>
                  <a:srgbClr val="0000CD"/>
                </a:solidFill>
                <a:effectLst/>
                <a:latin typeface="Dekko" panose="020B0604020202020204" charset="0"/>
                <a:cs typeface="Dekko" panose="020B0604020202020204" charset="0"/>
              </a:rPr>
              <a:t>print</a:t>
            </a:r>
            <a:r>
              <a:rPr lang="en-US" sz="2000" b="0" i="0" dirty="0">
                <a:solidFill>
                  <a:srgbClr val="000000"/>
                </a:solidFill>
                <a:effectLst/>
                <a:latin typeface="Dekko" panose="020B0604020202020204" charset="0"/>
                <a:cs typeface="Dekko" panose="020B0604020202020204" charset="0"/>
              </a:rPr>
              <a:t>(</a:t>
            </a:r>
            <a:r>
              <a:rPr lang="en-US" sz="2000" b="0" i="0" dirty="0">
                <a:solidFill>
                  <a:srgbClr val="A52A2A"/>
                </a:solidFill>
                <a:effectLst/>
                <a:latin typeface="Dekko" panose="020B0604020202020204" charset="0"/>
                <a:cs typeface="Dekko" panose="020B0604020202020204" charset="0"/>
              </a:rPr>
              <a:t>"Hello using a function"</a:t>
            </a:r>
            <a:r>
              <a:rPr lang="en-US" sz="2000" b="0" i="0" dirty="0">
                <a:solidFill>
                  <a:srgbClr val="000000"/>
                </a:solidFill>
                <a:effectLst/>
                <a:latin typeface="Dekko" panose="020B0604020202020204" charset="0"/>
                <a:cs typeface="Dekko" panose="020B0604020202020204" charset="0"/>
              </a:rPr>
              <a:t>)</a:t>
            </a:r>
            <a:endParaRPr lang="en-US" sz="2000" b="0" dirty="0">
              <a:solidFill>
                <a:srgbClr val="000000"/>
              </a:solidFill>
              <a:effectLst/>
              <a:latin typeface="Dekko" panose="020B0604020202020204" charset="0"/>
              <a:cs typeface="Dekko" panose="020B0604020202020204" charset="0"/>
            </a:endParaRPr>
          </a:p>
          <a:p>
            <a:pPr marL="0" lvl="0" indent="0" rtl="0">
              <a:spcBef>
                <a:spcPts val="0"/>
              </a:spcBef>
              <a:spcAft>
                <a:spcPts val="2100"/>
              </a:spcAft>
              <a:buNone/>
            </a:pPr>
            <a:endParaRPr lang="en" sz="2000" dirty="0"/>
          </a:p>
        </p:txBody>
      </p:sp>
      <p:sp>
        <p:nvSpPr>
          <p:cNvPr id="1157" name="Google Shape;1157;p39"/>
          <p:cNvSpPr txBox="1">
            <a:spLocks noGrp="1"/>
          </p:cNvSpPr>
          <p:nvPr>
            <p:ph type="body" idx="2"/>
          </p:nvPr>
        </p:nvSpPr>
        <p:spPr>
          <a:xfrm>
            <a:off x="6650575" y="1058844"/>
            <a:ext cx="4215300" cy="4893830"/>
          </a:xfrm>
          <a:prstGeom prst="rect">
            <a:avLst/>
          </a:prstGeom>
        </p:spPr>
        <p:txBody>
          <a:bodyPr spcFirstLastPara="1" wrap="square" lIns="121900" tIns="121900" rIns="121900" bIns="121900" anchor="t" anchorCtr="0">
            <a:noAutofit/>
          </a:bodyPr>
          <a:lstStyle/>
          <a:p>
            <a:pPr marL="101600" indent="0" algn="ctr">
              <a:buNone/>
            </a:pPr>
            <a:endParaRPr lang="en-US" b="0" i="0" dirty="0">
              <a:solidFill>
                <a:schemeClr val="tx1">
                  <a:lumMod val="75000"/>
                  <a:lumOff val="25000"/>
                </a:schemeClr>
              </a:solidFill>
              <a:effectLst/>
              <a:latin typeface="Dekko" panose="020B0604020202020204" charset="0"/>
              <a:cs typeface="Dekko" panose="020B0604020202020204" charset="0"/>
            </a:endParaRPr>
          </a:p>
          <a:p>
            <a:pPr marL="101600" indent="0" algn="ctr">
              <a:buNone/>
            </a:pPr>
            <a:r>
              <a:rPr lang="en-US" b="0" i="0" dirty="0">
                <a:solidFill>
                  <a:schemeClr val="tx1">
                    <a:lumMod val="75000"/>
                    <a:lumOff val="25000"/>
                  </a:schemeClr>
                </a:solidFill>
                <a:effectLst/>
                <a:latin typeface="Dekko" panose="020B0604020202020204" charset="0"/>
                <a:cs typeface="Dekko" panose="020B0604020202020204" charset="0"/>
              </a:rPr>
              <a:t>NESTED LOOPS</a:t>
            </a:r>
          </a:p>
          <a:p>
            <a:pPr algn="l">
              <a:buFont typeface="Wingdings" panose="05000000000000000000" pitchFamily="2" charset="2"/>
              <a:buChar char="Ø"/>
            </a:pPr>
            <a:r>
              <a:rPr lang="en-US" b="0" i="0" dirty="0">
                <a:solidFill>
                  <a:schemeClr val="tx1">
                    <a:lumMod val="75000"/>
                    <a:lumOff val="25000"/>
                  </a:schemeClr>
                </a:solidFill>
                <a:effectLst/>
                <a:latin typeface="Dekko" panose="020B0604020202020204" charset="0"/>
                <a:cs typeface="Dekko" panose="020B0604020202020204" charset="0"/>
              </a:rPr>
              <a:t>A nested loop is a loop inside a loop.</a:t>
            </a:r>
          </a:p>
          <a:p>
            <a:pPr algn="l">
              <a:buFont typeface="Wingdings" panose="05000000000000000000" pitchFamily="2" charset="2"/>
              <a:buChar char="Ø"/>
            </a:pPr>
            <a:r>
              <a:rPr lang="en-US" b="0" i="0" dirty="0">
                <a:solidFill>
                  <a:schemeClr val="tx1">
                    <a:lumMod val="75000"/>
                    <a:lumOff val="25000"/>
                  </a:schemeClr>
                </a:solidFill>
                <a:effectLst/>
                <a:latin typeface="Dekko" panose="020B0604020202020204" charset="0"/>
                <a:cs typeface="Dekko" panose="020B0604020202020204" charset="0"/>
              </a:rPr>
              <a:t>The "inner loop" will be executed one time for each iteration of the "outer loop"</a:t>
            </a:r>
          </a:p>
          <a:p>
            <a:pPr algn="l">
              <a:buFont typeface="Wingdings" panose="05000000000000000000" pitchFamily="2" charset="2"/>
              <a:buChar char="Ø"/>
            </a:pPr>
            <a:r>
              <a:rPr lang="en-US" b="0" i="0" dirty="0">
                <a:solidFill>
                  <a:schemeClr val="tx1">
                    <a:lumMod val="75000"/>
                    <a:lumOff val="25000"/>
                  </a:schemeClr>
                </a:solidFill>
                <a:effectLst/>
                <a:latin typeface="Dekko" panose="020B0604020202020204" charset="0"/>
                <a:cs typeface="Dekko" panose="020B0604020202020204" charset="0"/>
              </a:rPr>
              <a:t>adj =("red", "big", "tasty“)</a:t>
            </a:r>
            <a:br>
              <a:rPr lang="en-US" dirty="0">
                <a:solidFill>
                  <a:schemeClr val="tx1">
                    <a:lumMod val="75000"/>
                    <a:lumOff val="25000"/>
                  </a:schemeClr>
                </a:solidFill>
                <a:latin typeface="Dekko" panose="020B0604020202020204" charset="0"/>
                <a:cs typeface="Dekko" panose="020B0604020202020204" charset="0"/>
              </a:rPr>
            </a:br>
            <a:r>
              <a:rPr lang="en-US" b="0" i="0" dirty="0">
                <a:solidFill>
                  <a:schemeClr val="tx1">
                    <a:lumMod val="75000"/>
                    <a:lumOff val="25000"/>
                  </a:schemeClr>
                </a:solidFill>
                <a:effectLst/>
                <a:latin typeface="Dekko" panose="020B0604020202020204" charset="0"/>
                <a:cs typeface="Dekko" panose="020B0604020202020204" charset="0"/>
              </a:rPr>
              <a:t>fruits =("apple", "banana", "cherry“)</a:t>
            </a:r>
          </a:p>
          <a:p>
            <a:pPr marL="101600" indent="0" algn="l">
              <a:buNone/>
            </a:pPr>
            <a:br>
              <a:rPr lang="en-US" dirty="0">
                <a:solidFill>
                  <a:schemeClr val="tx1">
                    <a:lumMod val="75000"/>
                    <a:lumOff val="25000"/>
                  </a:schemeClr>
                </a:solidFill>
                <a:latin typeface="Dekko" panose="020B0604020202020204" charset="0"/>
                <a:cs typeface="Dekko" panose="020B0604020202020204" charset="0"/>
              </a:rPr>
            </a:br>
            <a:r>
              <a:rPr lang="en-US" dirty="0">
                <a:solidFill>
                  <a:schemeClr val="tx1">
                    <a:lumMod val="75000"/>
                    <a:lumOff val="25000"/>
                  </a:schemeClr>
                </a:solidFill>
                <a:latin typeface="Dekko" panose="020B0604020202020204" charset="0"/>
                <a:cs typeface="Dekko" panose="020B0604020202020204" charset="0"/>
              </a:rPr>
              <a:t>                </a:t>
            </a:r>
            <a:r>
              <a:rPr lang="en-US" b="0" i="0" dirty="0">
                <a:solidFill>
                  <a:schemeClr val="tx1">
                    <a:lumMod val="75000"/>
                    <a:lumOff val="25000"/>
                  </a:schemeClr>
                </a:solidFill>
                <a:effectLst/>
                <a:latin typeface="Dekko" panose="020B0604020202020204" charset="0"/>
                <a:cs typeface="Dekko" panose="020B0604020202020204" charset="0"/>
              </a:rPr>
              <a:t>for x in adj:</a:t>
            </a:r>
            <a:br>
              <a:rPr lang="en-US" dirty="0">
                <a:solidFill>
                  <a:schemeClr val="tx1">
                    <a:lumMod val="75000"/>
                    <a:lumOff val="25000"/>
                  </a:schemeClr>
                </a:solidFill>
                <a:latin typeface="Dekko" panose="020B0604020202020204" charset="0"/>
                <a:cs typeface="Dekko" panose="020B0604020202020204" charset="0"/>
              </a:rPr>
            </a:br>
            <a:r>
              <a:rPr lang="en-US" b="0" i="0" dirty="0">
                <a:solidFill>
                  <a:schemeClr val="tx1">
                    <a:lumMod val="75000"/>
                    <a:lumOff val="25000"/>
                  </a:schemeClr>
                </a:solidFill>
                <a:effectLst/>
                <a:latin typeface="Dekko" panose="020B0604020202020204" charset="0"/>
                <a:cs typeface="Dekko" panose="020B0604020202020204" charset="0"/>
              </a:rPr>
              <a:t>                    for y in fruits:</a:t>
            </a:r>
            <a:br>
              <a:rPr lang="en-US" dirty="0">
                <a:solidFill>
                  <a:schemeClr val="tx1">
                    <a:lumMod val="75000"/>
                    <a:lumOff val="25000"/>
                  </a:schemeClr>
                </a:solidFill>
                <a:latin typeface="Dekko" panose="020B0604020202020204" charset="0"/>
                <a:cs typeface="Dekko" panose="020B0604020202020204" charset="0"/>
              </a:rPr>
            </a:br>
            <a:r>
              <a:rPr lang="en-US" b="0" i="0" dirty="0">
                <a:solidFill>
                  <a:schemeClr val="tx1">
                    <a:lumMod val="75000"/>
                    <a:lumOff val="25000"/>
                  </a:schemeClr>
                </a:solidFill>
                <a:effectLst/>
                <a:latin typeface="Dekko" panose="020B0604020202020204" charset="0"/>
                <a:cs typeface="Dekko" panose="020B0604020202020204" charset="0"/>
              </a:rPr>
              <a:t>                         print(x, y)</a:t>
            </a:r>
            <a:endParaRPr lang="en-US" dirty="0">
              <a:solidFill>
                <a:schemeClr val="tx1">
                  <a:lumMod val="75000"/>
                  <a:lumOff val="25000"/>
                </a:schemeClr>
              </a:solidFill>
              <a:latin typeface="Dekko" panose="020B0604020202020204" charset="0"/>
              <a:cs typeface="Dekko" panose="020B0604020202020204" charset="0"/>
            </a:endParaRPr>
          </a:p>
          <a:p>
            <a:pPr marL="0" lvl="0" indent="0" algn="l" rtl="0">
              <a:spcBef>
                <a:spcPts val="0"/>
              </a:spcBef>
              <a:spcAft>
                <a:spcPts val="2100"/>
              </a:spcAft>
              <a:buNone/>
            </a:pPr>
            <a:endParaRPr dirty="0"/>
          </a:p>
        </p:txBody>
      </p:sp>
      <p:sp>
        <p:nvSpPr>
          <p:cNvPr id="1158" name="Google Shape;1158;p39"/>
          <p:cNvSpPr txBox="1"/>
          <p:nvPr/>
        </p:nvSpPr>
        <p:spPr>
          <a:xfrm>
            <a:off x="200360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a:ea typeface="Dekko"/>
              <a:cs typeface="Dekko"/>
              <a:sym typeface="Dekko"/>
            </a:endParaRPr>
          </a:p>
        </p:txBody>
      </p:sp>
      <p:sp>
        <p:nvSpPr>
          <p:cNvPr id="1159" name="Google Shape;1159;p39"/>
          <p:cNvSpPr txBox="1"/>
          <p:nvPr/>
        </p:nvSpPr>
        <p:spPr>
          <a:xfrm>
            <a:off x="6573521" y="416849"/>
            <a:ext cx="4367698" cy="641995"/>
          </a:xfrm>
          <a:prstGeom prst="rect">
            <a:avLst/>
          </a:prstGeom>
          <a:noFill/>
          <a:ln>
            <a:noFill/>
          </a:ln>
        </p:spPr>
        <p:txBody>
          <a:bodyPr spcFirstLastPara="1" wrap="square" lIns="91425" tIns="91425" rIns="91425" bIns="91425" anchor="t" anchorCtr="0">
            <a:noAutofit/>
          </a:bodyPr>
          <a:lstStyle/>
          <a:p>
            <a:r>
              <a:rPr lang="en-US" sz="1500" dirty="0">
                <a:latin typeface="Gochi Hand" panose="020B0604020202020204" charset="0"/>
                <a:ea typeface="Dekko"/>
                <a:cs typeface="Dekko"/>
                <a:sym typeface="Dekko"/>
              </a:rPr>
              <a:t>           / </a:t>
            </a:r>
            <a:r>
              <a:rPr lang="en-US" sz="1300" dirty="0">
                <a:latin typeface="Gochi Hand" panose="020B0604020202020204" charset="0"/>
                <a:ea typeface="Dekko"/>
                <a:cs typeface="Dekko"/>
                <a:sym typeface="Dekko"/>
              </a:rPr>
              <a:t>quote</a:t>
            </a:r>
            <a:r>
              <a:rPr lang="en-US" sz="1500" dirty="0">
                <a:latin typeface="Gochi Hand" panose="020B0604020202020204" charset="0"/>
                <a:ea typeface="Dekko"/>
                <a:cs typeface="Dekko"/>
                <a:sym typeface="Dekko"/>
              </a:rPr>
              <a:t>: </a:t>
            </a:r>
            <a:r>
              <a:rPr lang="en-US" sz="1800" dirty="0">
                <a:latin typeface="Gochi Hand" panose="020B0604020202020204" charset="0"/>
                <a:cs typeface="Dekko" panose="020B0604020202020204" charset="0"/>
              </a:rPr>
              <a:t>EVERY ACCOMPLISHMENT STARTS WITH THE DECISION TO TRY </a:t>
            </a:r>
            <a:r>
              <a:rPr lang="en-US" sz="1800" dirty="0">
                <a:latin typeface="Dekko" panose="020B0604020202020204" charset="0"/>
                <a:cs typeface="Dekko" panose="020B0604020202020204" charset="0"/>
                <a:sym typeface="Wingdings" panose="05000000000000000000" pitchFamily="2" charset="2"/>
              </a:rPr>
              <a:t> ^_^</a:t>
            </a:r>
            <a:endParaRPr lang="en-US" sz="1800" dirty="0">
              <a:latin typeface="Dekko" panose="020B0604020202020204" charset="0"/>
              <a:cs typeface="Dekko" panose="020B0604020202020204" charset="0"/>
            </a:endParaRPr>
          </a:p>
          <a:p>
            <a:pPr marL="0" lvl="0" indent="0" algn="l" rtl="0">
              <a:spcBef>
                <a:spcPts val="0"/>
              </a:spcBef>
              <a:spcAft>
                <a:spcPts val="0"/>
              </a:spcAft>
              <a:buNone/>
            </a:pPr>
            <a:endParaRPr lang="en-IN" sz="1500" dirty="0">
              <a:latin typeface="Dekko"/>
              <a:ea typeface="Dekko"/>
              <a:cs typeface="Dekko"/>
              <a:sym typeface="Dekko"/>
            </a:endParaRPr>
          </a:p>
        </p:txBody>
      </p:sp>
      <p:sp>
        <p:nvSpPr>
          <p:cNvPr id="1160" name="Google Shape;1160;p39">
            <a:hlinkClick r:id="rId9" action="ppaction://hlinksldjump"/>
          </p:cNvPr>
          <p:cNvSpPr/>
          <p:nvPr/>
        </p:nvSpPr>
        <p:spPr>
          <a:xfrm>
            <a:off x="11071800" y="1660288"/>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3" name="Text Placeholder 2">
            <a:extLst>
              <a:ext uri="{FF2B5EF4-FFF2-40B4-BE49-F238E27FC236}">
                <a16:creationId xmlns:a16="http://schemas.microsoft.com/office/drawing/2014/main" id="{63CF99A4-CA95-7426-3480-EEE5376368B1}"/>
              </a:ext>
            </a:extLst>
          </p:cNvPr>
          <p:cNvSpPr>
            <a:spLocks noGrp="1"/>
          </p:cNvSpPr>
          <p:nvPr>
            <p:ph type="body" idx="1"/>
          </p:nvPr>
        </p:nvSpPr>
        <p:spPr>
          <a:xfrm>
            <a:off x="6635175" y="1041769"/>
            <a:ext cx="4215300" cy="5163725"/>
          </a:xfrm>
        </p:spPr>
        <p:txBody>
          <a:bodyPr/>
          <a:lstStyle/>
          <a:p>
            <a:pPr marL="0" indent="0" algn="l">
              <a:buNone/>
            </a:pPr>
            <a:r>
              <a:rPr lang="en-US" sz="1500" b="0" i="0" dirty="0">
                <a:solidFill>
                  <a:srgbClr val="424242"/>
                </a:solidFill>
                <a:effectLst/>
                <a:latin typeface="Dekko" panose="020B0604020202020204" charset="0"/>
                <a:cs typeface="Dekko" panose="020B0604020202020204" charset="0"/>
              </a:rPr>
              <a:t>A contact list shows screen names which could be actual names or aliases for real people. The window with the contact list allows for communication or a similar action upon selecting the name.</a:t>
            </a:r>
          </a:p>
          <a:p>
            <a:pPr marL="0" indent="0" algn="l">
              <a:buNone/>
            </a:pPr>
            <a:r>
              <a:rPr lang="en-US" sz="1500" dirty="0">
                <a:solidFill>
                  <a:srgbClr val="424242"/>
                </a:solidFill>
                <a:latin typeface="Dekko" panose="020B0604020202020204" charset="0"/>
                <a:cs typeface="Dekko" panose="020B0604020202020204" charset="0"/>
              </a:rPr>
              <a:t>ADVANTAGES &amp; DISADVANTAGES OF ADDRESS BOOK</a:t>
            </a:r>
          </a:p>
          <a:p>
            <a:pPr algn="l">
              <a:buFont typeface="Wingdings" panose="05000000000000000000" pitchFamily="2" charset="2"/>
              <a:buChar char="v"/>
            </a:pPr>
            <a:r>
              <a:rPr lang="en-US" sz="1500" b="0" i="0" dirty="0">
                <a:solidFill>
                  <a:srgbClr val="3C3C3C"/>
                </a:solidFill>
                <a:effectLst/>
                <a:latin typeface="Dekko" panose="020B0604020202020204" charset="0"/>
                <a:cs typeface="Dekko" panose="020B0604020202020204" charset="0"/>
              </a:rPr>
              <a:t>An online address book allows you to manage your address book and get in contact with your contacts while you’re connected to the internet. </a:t>
            </a:r>
          </a:p>
          <a:p>
            <a:pPr algn="l">
              <a:buFont typeface="Wingdings" panose="05000000000000000000" pitchFamily="2" charset="2"/>
              <a:buChar char="v"/>
            </a:pPr>
            <a:r>
              <a:rPr lang="en-US" sz="1500" b="0" i="0" dirty="0">
                <a:solidFill>
                  <a:srgbClr val="3C3C3C"/>
                </a:solidFill>
                <a:effectLst/>
                <a:latin typeface="Dekko" panose="020B0604020202020204" charset="0"/>
                <a:cs typeface="Dekko" panose="020B0604020202020204" charset="0"/>
              </a:rPr>
              <a:t>An online address book is very beneficial if you lose your phone or your computer breaks, you’ll still have your contact address list. You’ll never need to worry about losing important contact information again.</a:t>
            </a:r>
          </a:p>
          <a:p>
            <a:pPr algn="l">
              <a:buFont typeface="Wingdings" panose="05000000000000000000" pitchFamily="2" charset="2"/>
              <a:buChar char="v"/>
            </a:pPr>
            <a:r>
              <a:rPr lang="en-US" sz="1500" b="0" i="0" dirty="0">
                <a:solidFill>
                  <a:srgbClr val="4C4E54"/>
                </a:solidFill>
                <a:effectLst/>
                <a:latin typeface="Dekko" panose="020B0604020202020204" charset="0"/>
                <a:cs typeface="Dekko" panose="020B0604020202020204" charset="0"/>
              </a:rPr>
              <a:t>Although the flexibility of online address book is usually seen as a big plus, their dependence on internet access, different apps and expensive electronic devices  can pose a problem</a:t>
            </a:r>
            <a:endParaRPr lang="en-US" sz="1500" dirty="0">
              <a:latin typeface="Dekko" panose="020B0604020202020204" charset="0"/>
              <a:cs typeface="Dekko" panose="020B0604020202020204" charset="0"/>
            </a:endParaRPr>
          </a:p>
          <a:p>
            <a:endParaRPr lang="en-IN" dirty="0"/>
          </a:p>
        </p:txBody>
      </p:sp>
      <p:sp>
        <p:nvSpPr>
          <p:cNvPr id="1010" name="Google Shape;1010;p32"/>
          <p:cNvSpPr txBox="1">
            <a:spLocks noGrp="1"/>
          </p:cNvSpPr>
          <p:nvPr>
            <p:ph type="ctrTitle"/>
          </p:nvPr>
        </p:nvSpPr>
        <p:spPr>
          <a:xfrm>
            <a:off x="6672658" y="602850"/>
            <a:ext cx="4215300" cy="524700"/>
          </a:xfrm>
        </p:spPr>
        <p:txBody>
          <a:bodyPr/>
          <a:lstStyle/>
          <a:p>
            <a:pPr lvl="0"/>
            <a:r>
              <a:rPr lang="en-US" dirty="0"/>
              <a:t>ADDRESS BOOK</a:t>
            </a:r>
            <a:endParaRPr lang="en-IN" dirty="0"/>
          </a:p>
        </p:txBody>
      </p:sp>
      <p:pic>
        <p:nvPicPr>
          <p:cNvPr id="5" name="Picture 4">
            <a:extLst>
              <a:ext uri="{FF2B5EF4-FFF2-40B4-BE49-F238E27FC236}">
                <a16:creationId xmlns:a16="http://schemas.microsoft.com/office/drawing/2014/main" id="{B688184C-92F1-836A-C706-BBC3BCD2488E}"/>
              </a:ext>
            </a:extLst>
          </p:cNvPr>
          <p:cNvPicPr>
            <a:picLocks noChangeAspect="1"/>
          </p:cNvPicPr>
          <p:nvPr/>
        </p:nvPicPr>
        <p:blipFill rotWithShape="1">
          <a:blip r:embed="rId3"/>
          <a:srcRect l="1" r="20906"/>
          <a:stretch/>
        </p:blipFill>
        <p:spPr>
          <a:xfrm>
            <a:off x="1227460" y="200430"/>
            <a:ext cx="4414583" cy="6171187"/>
          </a:xfrm>
          <a:prstGeom prst="rect">
            <a:avLst/>
          </a:prstGeom>
          <a:ln w="88900" cap="sq" cmpd="thickThin">
            <a:solidFill>
              <a:srgbClr val="000000"/>
            </a:solidFill>
            <a:prstDash val="solid"/>
            <a:miter lim="800000"/>
          </a:ln>
          <a:effectLst>
            <a:innerShdw blurRad="76200">
              <a:srgbClr val="000000"/>
            </a:innerShdw>
          </a:effectLst>
        </p:spPr>
      </p:pic>
      <p:sp>
        <p:nvSpPr>
          <p:cNvPr id="1013" name="Google Shape;1013;p32">
            <a:hlinkClick r:id="rId4" action="ppaction://hlinksldjump"/>
          </p:cNvPr>
          <p:cNvSpPr/>
          <p:nvPr/>
        </p:nvSpPr>
        <p:spPr>
          <a:xfrm rot="-5400000">
            <a:off x="5198450" y="-216450"/>
            <a:ext cx="1851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2"/>
          <p:cNvSpPr txBox="1"/>
          <p:nvPr/>
        </p:nvSpPr>
        <p:spPr>
          <a:xfrm rot="926724">
            <a:off x="3515404" y="854193"/>
            <a:ext cx="1478248" cy="620456"/>
          </a:xfrm>
          <a:prstGeom prst="rect">
            <a:avLst/>
          </a:prstGeom>
          <a:noFill/>
          <a:ln>
            <a:noFill/>
          </a:ln>
        </p:spPr>
        <p:txBody>
          <a:bodyPr spcFirstLastPara="1" wrap="square" lIns="91425" tIns="91425" rIns="91425" bIns="91425" anchor="ctr" anchorCtr="0">
            <a:noAutofit/>
          </a:bodyPr>
          <a:lstStyle/>
          <a:p>
            <a:pPr algn="ctr"/>
            <a:r>
              <a:rPr lang="en-US" sz="1400" dirty="0"/>
              <a:t>-</a:t>
            </a:r>
          </a:p>
        </p:txBody>
      </p:sp>
      <p:sp>
        <p:nvSpPr>
          <p:cNvPr id="1016" name="Google Shape;1016;p32">
            <a:hlinkClick r:id="rId5" action="ppaction://hlinksldjump"/>
          </p:cNvPr>
          <p:cNvSpPr/>
          <p:nvPr/>
        </p:nvSpPr>
        <p:spPr>
          <a:xfrm rot="-5400000">
            <a:off x="80970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2">
            <a:hlinkClick r:id="rId6" action="ppaction://hlinksldjump"/>
          </p:cNvPr>
          <p:cNvSpPr/>
          <p:nvPr/>
        </p:nvSpPr>
        <p:spPr>
          <a:xfrm rot="-5400000">
            <a:off x="88793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2">
            <a:hlinkClick r:id="rId7" action="ppaction://hlinksldjump"/>
          </p:cNvPr>
          <p:cNvSpPr/>
          <p:nvPr/>
        </p:nvSpPr>
        <p:spPr>
          <a:xfrm rot="-5400000">
            <a:off x="150460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2">
            <a:hlinkClick r:id="rId8" action="ppaction://hlinksldjump"/>
          </p:cNvPr>
          <p:cNvSpPr/>
          <p:nvPr/>
        </p:nvSpPr>
        <p:spPr>
          <a:xfrm>
            <a:off x="11071800" y="360525"/>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2">
            <a:hlinkClick r:id="" action="ppaction://noaction"/>
          </p:cNvPr>
          <p:cNvSpPr/>
          <p:nvPr/>
        </p:nvSpPr>
        <p:spPr>
          <a:xfrm>
            <a:off x="11071800" y="29600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2">
            <a:hlinkClick r:id="" action="ppaction://noaction"/>
          </p:cNvPr>
          <p:cNvSpPr/>
          <p:nvPr/>
        </p:nvSpPr>
        <p:spPr>
          <a:xfrm>
            <a:off x="11071800" y="4314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2"/>
          <p:cNvSpPr txBox="1"/>
          <p:nvPr/>
        </p:nvSpPr>
        <p:spPr>
          <a:xfrm>
            <a:off x="1187915" y="1094558"/>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a:ea typeface="Dekko"/>
              <a:cs typeface="Dekko"/>
              <a:sym typeface="Dekko"/>
            </a:endParaRPr>
          </a:p>
        </p:txBody>
      </p:sp>
      <p:sp>
        <p:nvSpPr>
          <p:cNvPr id="1023" name="Google Shape;1023;p32"/>
          <p:cNvSpPr txBox="1"/>
          <p:nvPr/>
        </p:nvSpPr>
        <p:spPr>
          <a:xfrm>
            <a:off x="1251238" y="144661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a:ea typeface="Dekko"/>
              <a:cs typeface="Dekko"/>
              <a:sym typeface="Dekko"/>
            </a:endParaRPr>
          </a:p>
        </p:txBody>
      </p:sp>
      <p:sp>
        <p:nvSpPr>
          <p:cNvPr id="1024" name="Google Shape;1024;p32">
            <a:hlinkClick r:id="rId9" action="ppaction://hlinksldjump"/>
          </p:cNvPr>
          <p:cNvSpPr/>
          <p:nvPr/>
        </p:nvSpPr>
        <p:spPr>
          <a:xfrm>
            <a:off x="11071800" y="1660288"/>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37"/>
          <p:cNvSpPr txBox="1">
            <a:spLocks noGrp="1"/>
          </p:cNvSpPr>
          <p:nvPr>
            <p:ph type="ctrTitle"/>
          </p:nvPr>
        </p:nvSpPr>
        <p:spPr>
          <a:xfrm>
            <a:off x="1341524" y="655775"/>
            <a:ext cx="4395125" cy="524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a:t>WHAT ALL IS USED IN THE</a:t>
            </a:r>
            <a:endParaRPr sz="3000" dirty="0"/>
          </a:p>
        </p:txBody>
      </p:sp>
      <p:sp>
        <p:nvSpPr>
          <p:cNvPr id="1110" name="Google Shape;1110;p37"/>
          <p:cNvSpPr txBox="1">
            <a:spLocks noGrp="1"/>
          </p:cNvSpPr>
          <p:nvPr>
            <p:ph type="body" idx="4294967295"/>
          </p:nvPr>
        </p:nvSpPr>
        <p:spPr>
          <a:xfrm>
            <a:off x="1329350" y="1027776"/>
            <a:ext cx="4215300" cy="5066600"/>
          </a:xfrm>
          <a:prstGeom prst="rect">
            <a:avLst/>
          </a:prstGeom>
        </p:spPr>
        <p:txBody>
          <a:bodyPr spcFirstLastPara="1" wrap="square" lIns="121900" tIns="121900" rIns="121900" bIns="121900" anchor="t" anchorCtr="0">
            <a:noAutofit/>
          </a:bodyPr>
          <a:lstStyle/>
          <a:p>
            <a:pPr marL="76200" indent="0">
              <a:buNone/>
            </a:pPr>
            <a:endParaRPr lang="en-US" sz="1400" dirty="0">
              <a:latin typeface="Montserrat" panose="00000500000000000000" pitchFamily="2" charset="0"/>
            </a:endParaRPr>
          </a:p>
          <a:p>
            <a:pPr marL="76200" indent="0" algn="ctr">
              <a:buNone/>
            </a:pPr>
            <a:r>
              <a:rPr lang="en-US" sz="2000" dirty="0"/>
              <a:t>LISTS</a:t>
            </a:r>
            <a:endParaRPr lang="en-US" sz="2000" dirty="0">
              <a:latin typeface="Montserrat" panose="00000500000000000000" pitchFamily="2" charset="0"/>
            </a:endParaRPr>
          </a:p>
          <a:p>
            <a:pPr>
              <a:buFont typeface="Wingdings" panose="05000000000000000000" pitchFamily="2" charset="2"/>
              <a:buChar char="ü"/>
            </a:pPr>
            <a:r>
              <a:rPr lang="en-US" sz="2000" dirty="0">
                <a:latin typeface="Dekko" panose="020B0604020202020204" charset="0"/>
                <a:cs typeface="Dekko" panose="020B0604020202020204" charset="0"/>
              </a:rPr>
              <a:t>Lists are used to store multiple items in a single variable</a:t>
            </a:r>
          </a:p>
          <a:p>
            <a:pPr>
              <a:buFont typeface="Wingdings" panose="05000000000000000000" pitchFamily="2" charset="2"/>
              <a:buChar char="ü"/>
            </a:pPr>
            <a:r>
              <a:rPr lang="en-US" sz="2000" dirty="0">
                <a:latin typeface="Dekko" panose="020B0604020202020204" charset="0"/>
                <a:cs typeface="Dekko" panose="020B0604020202020204" charset="0"/>
              </a:rPr>
              <a:t>Lists items are ordered, changeable and allow duplicate values</a:t>
            </a:r>
          </a:p>
          <a:p>
            <a:pPr>
              <a:buFont typeface="Wingdings" panose="05000000000000000000" pitchFamily="2" charset="2"/>
              <a:buChar char="ü"/>
            </a:pPr>
            <a:r>
              <a:rPr lang="en-US" sz="2000" dirty="0">
                <a:latin typeface="Dekko" panose="020B0604020202020204" charset="0"/>
                <a:cs typeface="Dekko" panose="020B0604020202020204" charset="0"/>
              </a:rPr>
              <a:t>List items are indexed, the first item has index [0], the second item has index [1] </a:t>
            </a:r>
            <a:r>
              <a:rPr lang="en-US" sz="2000" dirty="0" err="1">
                <a:latin typeface="Dekko" panose="020B0604020202020204" charset="0"/>
                <a:cs typeface="Dekko" panose="020B0604020202020204" charset="0"/>
              </a:rPr>
              <a:t>etc</a:t>
            </a:r>
            <a:endParaRPr lang="en-US" sz="2000" dirty="0">
              <a:latin typeface="Dekko" panose="020B0604020202020204" charset="0"/>
              <a:cs typeface="Dekko" panose="020B0604020202020204" charset="0"/>
            </a:endParaRPr>
          </a:p>
          <a:p>
            <a:pPr>
              <a:buFont typeface="Wingdings" panose="05000000000000000000" pitchFamily="2" charset="2"/>
              <a:buChar char="ü"/>
            </a:pPr>
            <a:r>
              <a:rPr lang="en-US" sz="2000" dirty="0">
                <a:latin typeface="Dekko" panose="020B0604020202020204" charset="0"/>
                <a:cs typeface="Dekko" panose="020B0604020202020204" charset="0"/>
              </a:rPr>
              <a:t>Lists are created using square brackets []</a:t>
            </a:r>
          </a:p>
          <a:p>
            <a:pPr>
              <a:buFont typeface="Wingdings" panose="05000000000000000000" pitchFamily="2" charset="2"/>
              <a:buChar char="ü"/>
            </a:pPr>
            <a:r>
              <a:rPr lang="en-US" sz="2000" dirty="0">
                <a:latin typeface="Dekko" panose="020B0604020202020204" charset="0"/>
                <a:cs typeface="Dekko" panose="020B0604020202020204" charset="0"/>
              </a:rPr>
              <a:t>Example:</a:t>
            </a:r>
          </a:p>
          <a:p>
            <a:pPr marL="0" indent="0">
              <a:buNone/>
            </a:pPr>
            <a:r>
              <a:rPr lang="en-US" sz="2000" dirty="0" err="1">
                <a:latin typeface="Dekko" panose="020B0604020202020204" charset="0"/>
                <a:cs typeface="Dekko" panose="020B0604020202020204" charset="0"/>
              </a:rPr>
              <a:t>mylist</a:t>
            </a:r>
            <a:r>
              <a:rPr lang="en-US" sz="2000" dirty="0">
                <a:latin typeface="Dekko" panose="020B0604020202020204" charset="0"/>
                <a:cs typeface="Dekko" panose="020B0604020202020204" charset="0"/>
              </a:rPr>
              <a:t>=[“apple”, “banana”, “cherry”]</a:t>
            </a:r>
          </a:p>
          <a:p>
            <a:pPr marL="0" indent="0">
              <a:buNone/>
            </a:pPr>
            <a:r>
              <a:rPr lang="en-US" sz="2000" dirty="0">
                <a:latin typeface="Dekko" panose="020B0604020202020204" charset="0"/>
                <a:cs typeface="Dekko" panose="020B0604020202020204" charset="0"/>
              </a:rPr>
              <a:t>print(</a:t>
            </a:r>
            <a:r>
              <a:rPr lang="en-US" sz="2000" dirty="0" err="1">
                <a:latin typeface="Dekko" panose="020B0604020202020204" charset="0"/>
                <a:cs typeface="Dekko" panose="020B0604020202020204" charset="0"/>
              </a:rPr>
              <a:t>mylist</a:t>
            </a:r>
            <a:r>
              <a:rPr lang="en-US" sz="2000" dirty="0">
                <a:latin typeface="Dekko" panose="020B0604020202020204" charset="0"/>
                <a:cs typeface="Dekko" panose="020B0604020202020204" charset="0"/>
              </a:rPr>
              <a:t>)</a:t>
            </a:r>
          </a:p>
          <a:p>
            <a:pPr marL="0" lvl="0" indent="0" algn="l" rtl="0">
              <a:spcBef>
                <a:spcPts val="0"/>
              </a:spcBef>
              <a:spcAft>
                <a:spcPts val="2100"/>
              </a:spcAft>
              <a:buNone/>
            </a:pPr>
            <a:endParaRPr sz="2000" dirty="0"/>
          </a:p>
        </p:txBody>
      </p:sp>
      <p:sp>
        <p:nvSpPr>
          <p:cNvPr id="1111" name="Google Shape;1111;p37"/>
          <p:cNvSpPr txBox="1">
            <a:spLocks noGrp="1"/>
          </p:cNvSpPr>
          <p:nvPr>
            <p:ph type="body" idx="1"/>
          </p:nvPr>
        </p:nvSpPr>
        <p:spPr>
          <a:xfrm>
            <a:off x="6650575" y="583660"/>
            <a:ext cx="4215300" cy="5262663"/>
          </a:xfrm>
          <a:prstGeom prst="rect">
            <a:avLst/>
          </a:prstGeom>
        </p:spPr>
        <p:txBody>
          <a:bodyPr spcFirstLastPara="1" wrap="square" lIns="121900" tIns="121900" rIns="121900" bIns="121900" anchor="t" anchorCtr="0">
            <a:noAutofit/>
          </a:bodyPr>
          <a:lstStyle/>
          <a:p>
            <a:pPr marL="0" indent="0">
              <a:spcAft>
                <a:spcPts val="2100"/>
              </a:spcAft>
              <a:buNone/>
            </a:pPr>
            <a:r>
              <a:rPr lang="en-US" sz="3000" dirty="0">
                <a:latin typeface="Gochi Hand" panose="020B0604020202020204" charset="0"/>
              </a:rPr>
              <a:t>CODE (ADDRESS BOOK)</a:t>
            </a:r>
          </a:p>
          <a:p>
            <a:pPr marL="0" indent="0" algn="ctr">
              <a:spcAft>
                <a:spcPts val="2100"/>
              </a:spcAft>
              <a:buNone/>
            </a:pPr>
            <a:r>
              <a:rPr lang="en-US" dirty="0"/>
              <a:t>OTHERS</a:t>
            </a:r>
            <a:endParaRPr lang="en-IN" dirty="0"/>
          </a:p>
          <a:p>
            <a:pPr>
              <a:buFont typeface="Wingdings" panose="05000000000000000000" pitchFamily="2" charset="2"/>
              <a:buChar char="v"/>
            </a:pPr>
            <a:r>
              <a:rPr lang="en-US" sz="1800" dirty="0"/>
              <a:t>Upper() : returns a string where all characters are in upper case where symbols and numbers are ignored</a:t>
            </a:r>
          </a:p>
          <a:p>
            <a:pPr>
              <a:buFont typeface="Wingdings" panose="05000000000000000000" pitchFamily="2" charset="2"/>
              <a:buChar char="v"/>
            </a:pPr>
            <a:r>
              <a:rPr lang="en-US" sz="1800" dirty="0"/>
              <a:t>append() : it appends or adds an element to the end of the list where element can be a string, number, object</a:t>
            </a:r>
          </a:p>
          <a:p>
            <a:pPr>
              <a:buFont typeface="Wingdings" panose="05000000000000000000" pitchFamily="2" charset="2"/>
              <a:buChar char="v"/>
            </a:pPr>
            <a:r>
              <a:rPr lang="en-US" sz="1800" dirty="0"/>
              <a:t>clear()  : removes all the elements from a list</a:t>
            </a:r>
          </a:p>
          <a:p>
            <a:pPr>
              <a:buFont typeface="Wingdings" panose="05000000000000000000" pitchFamily="2" charset="2"/>
              <a:buChar char="v"/>
            </a:pPr>
            <a:r>
              <a:rPr lang="en-US" sz="1800" dirty="0"/>
              <a:t>Len() : returns number of items in an object. When the object is a string, the </a:t>
            </a:r>
            <a:r>
              <a:rPr lang="en-US" sz="1800" dirty="0" err="1"/>
              <a:t>len</a:t>
            </a:r>
            <a:r>
              <a:rPr lang="en-US" sz="1800" dirty="0"/>
              <a:t>() function returns the number of characters in  the string</a:t>
            </a:r>
          </a:p>
          <a:p>
            <a:pPr marL="0" lvl="0" indent="0" algn="l" rtl="0">
              <a:spcBef>
                <a:spcPts val="0"/>
              </a:spcBef>
              <a:spcAft>
                <a:spcPts val="2100"/>
              </a:spcAft>
              <a:buNone/>
            </a:pPr>
            <a:endParaRPr dirty="0"/>
          </a:p>
        </p:txBody>
      </p:sp>
      <p:sp>
        <p:nvSpPr>
          <p:cNvPr id="1112" name="Google Shape;1112;p37">
            <a:hlinkClick r:id="rId3" action="ppaction://hlinksldjump"/>
          </p:cNvPr>
          <p:cNvSpPr/>
          <p:nvPr/>
        </p:nvSpPr>
        <p:spPr>
          <a:xfrm rot="-5400000">
            <a:off x="5198450" y="-216450"/>
            <a:ext cx="1851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a:hlinkClick r:id="rId4" action="ppaction://hlinksldjump"/>
          </p:cNvPr>
          <p:cNvSpPr/>
          <p:nvPr/>
        </p:nvSpPr>
        <p:spPr>
          <a:xfrm rot="-5400000">
            <a:off x="28707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a:hlinkClick r:id="rId5" action="ppaction://hlinksldjump"/>
          </p:cNvPr>
          <p:cNvSpPr/>
          <p:nvPr/>
        </p:nvSpPr>
        <p:spPr>
          <a:xfrm rot="-5400000">
            <a:off x="22189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a:hlinkClick r:id="rId6" action="ppaction://hlinksldjump"/>
          </p:cNvPr>
          <p:cNvSpPr/>
          <p:nvPr/>
        </p:nvSpPr>
        <p:spPr>
          <a:xfrm rot="-5400000">
            <a:off x="1482750" y="6433650"/>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a:hlinkClick r:id="rId7" action="ppaction://hlinksldjump"/>
          </p:cNvPr>
          <p:cNvSpPr/>
          <p:nvPr/>
        </p:nvSpPr>
        <p:spPr>
          <a:xfrm rot="-5400000">
            <a:off x="36012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a:hlinkClick r:id="rId8" action="ppaction://hlinksldjump"/>
          </p:cNvPr>
          <p:cNvSpPr/>
          <p:nvPr/>
        </p:nvSpPr>
        <p:spPr>
          <a:xfrm>
            <a:off x="11071800" y="360525"/>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a:hlinkClick r:id="" action="ppaction://noaction"/>
          </p:cNvPr>
          <p:cNvSpPr/>
          <p:nvPr/>
        </p:nvSpPr>
        <p:spPr>
          <a:xfrm>
            <a:off x="11071800" y="29600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a:hlinkClick r:id="" action="ppaction://noaction"/>
          </p:cNvPr>
          <p:cNvSpPr/>
          <p:nvPr/>
        </p:nvSpPr>
        <p:spPr>
          <a:xfrm>
            <a:off x="11071800" y="4314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txBox="1"/>
          <p:nvPr/>
        </p:nvSpPr>
        <p:spPr>
          <a:xfrm>
            <a:off x="200360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a:ea typeface="Dekko"/>
              <a:cs typeface="Dekko"/>
              <a:sym typeface="Dekko"/>
            </a:endParaRPr>
          </a:p>
        </p:txBody>
      </p:sp>
      <p:sp>
        <p:nvSpPr>
          <p:cNvPr id="1121" name="Google Shape;1121;p37"/>
          <p:cNvSpPr txBox="1"/>
          <p:nvPr/>
        </p:nvSpPr>
        <p:spPr>
          <a:xfrm>
            <a:off x="723275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a:ea typeface="Dekko"/>
              <a:cs typeface="Dekko"/>
              <a:sym typeface="Dekko"/>
            </a:endParaRPr>
          </a:p>
        </p:txBody>
      </p:sp>
      <p:sp>
        <p:nvSpPr>
          <p:cNvPr id="1122" name="Google Shape;1122;p37">
            <a:hlinkClick r:id="rId9" action="ppaction://hlinksldjump"/>
          </p:cNvPr>
          <p:cNvSpPr/>
          <p:nvPr/>
        </p:nvSpPr>
        <p:spPr>
          <a:xfrm>
            <a:off x="11071800" y="1660288"/>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Google Shape;1183;p41"/>
          <p:cNvSpPr txBox="1">
            <a:spLocks noGrp="1"/>
          </p:cNvSpPr>
          <p:nvPr>
            <p:ph type="ctrTitle"/>
          </p:nvPr>
        </p:nvSpPr>
        <p:spPr>
          <a:xfrm>
            <a:off x="1341525" y="655775"/>
            <a:ext cx="4203000" cy="524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t>PLANNER</a:t>
            </a:r>
            <a:endParaRPr sz="3000" dirty="0"/>
          </a:p>
        </p:txBody>
      </p:sp>
      <p:sp>
        <p:nvSpPr>
          <p:cNvPr id="1184" name="Google Shape;1184;p41"/>
          <p:cNvSpPr txBox="1">
            <a:spLocks noGrp="1"/>
          </p:cNvSpPr>
          <p:nvPr>
            <p:ph type="body" idx="4294967295"/>
          </p:nvPr>
        </p:nvSpPr>
        <p:spPr>
          <a:xfrm>
            <a:off x="1326126" y="1057647"/>
            <a:ext cx="4215300" cy="4580255"/>
          </a:xfrm>
          <a:prstGeom prst="rect">
            <a:avLst/>
          </a:prstGeom>
        </p:spPr>
        <p:txBody>
          <a:bodyPr spcFirstLastPara="1" wrap="square" lIns="121900" tIns="121900" rIns="121900" bIns="121900" anchor="t" anchorCtr="0">
            <a:noAutofit/>
          </a:bodyPr>
          <a:lstStyle/>
          <a:p>
            <a:pPr marL="0" indent="0">
              <a:spcAft>
                <a:spcPts val="2100"/>
              </a:spcAft>
              <a:buNone/>
            </a:pPr>
            <a:r>
              <a:rPr lang="en-US" sz="1800" b="0" i="0" dirty="0">
                <a:solidFill>
                  <a:schemeClr val="bg1">
                    <a:lumMod val="50000"/>
                  </a:schemeClr>
                </a:solidFill>
                <a:effectLst/>
                <a:latin typeface="Roboto" panose="02000000000000000000" pitchFamily="2" charset="0"/>
              </a:rPr>
              <a:t>A planner is a small book or binder that is designed to be portable and can be a datebook, date log, daybook, day dated planner, personal analog assistant, book planner, year planner, or agenda</a:t>
            </a:r>
            <a:br>
              <a:rPr lang="en-US" sz="1800" dirty="0">
                <a:solidFill>
                  <a:schemeClr val="bg1">
                    <a:lumMod val="50000"/>
                  </a:schemeClr>
                </a:solidFill>
              </a:rPr>
            </a:br>
            <a:r>
              <a:rPr lang="en-US" sz="1800" b="0" i="0" dirty="0">
                <a:solidFill>
                  <a:schemeClr val="bg1">
                    <a:lumMod val="50000"/>
                  </a:schemeClr>
                </a:solidFill>
                <a:effectLst/>
                <a:latin typeface="Roboto" panose="02000000000000000000" pitchFamily="2" charset="0"/>
              </a:rPr>
              <a:t>Advantages and Disadvantages</a:t>
            </a:r>
            <a:br>
              <a:rPr lang="en-US" sz="1800" dirty="0">
                <a:solidFill>
                  <a:schemeClr val="bg1">
                    <a:lumMod val="50000"/>
                  </a:schemeClr>
                </a:solidFill>
              </a:rPr>
            </a:br>
            <a:r>
              <a:rPr lang="en-US" sz="1800" b="0" i="0" dirty="0">
                <a:solidFill>
                  <a:schemeClr val="bg1">
                    <a:lumMod val="50000"/>
                  </a:schemeClr>
                </a:solidFill>
                <a:effectLst/>
                <a:latin typeface="Roboto" panose="02000000000000000000" pitchFamily="2" charset="0"/>
              </a:rPr>
              <a:t>•One can edit as per their need and it can be synced to all the devices and accessed anytime anywhere</a:t>
            </a:r>
            <a:br>
              <a:rPr lang="en-US" sz="1800" dirty="0">
                <a:solidFill>
                  <a:schemeClr val="bg1">
                    <a:lumMod val="50000"/>
                  </a:schemeClr>
                </a:solidFill>
              </a:rPr>
            </a:br>
            <a:r>
              <a:rPr lang="en-US" sz="1800" b="0" i="0" dirty="0">
                <a:solidFill>
                  <a:schemeClr val="bg1">
                    <a:lumMod val="50000"/>
                  </a:schemeClr>
                </a:solidFill>
                <a:effectLst/>
                <a:latin typeface="Roboto" panose="02000000000000000000" pitchFamily="2" charset="0"/>
              </a:rPr>
              <a:t>•It’s easier to set reminders on them</a:t>
            </a:r>
            <a:br>
              <a:rPr lang="en-US" sz="1800" dirty="0">
                <a:solidFill>
                  <a:schemeClr val="bg1">
                    <a:lumMod val="50000"/>
                  </a:schemeClr>
                </a:solidFill>
              </a:rPr>
            </a:br>
            <a:r>
              <a:rPr lang="en-US" sz="1800" b="0" i="0" dirty="0">
                <a:solidFill>
                  <a:schemeClr val="bg1">
                    <a:lumMod val="50000"/>
                  </a:schemeClr>
                </a:solidFill>
                <a:effectLst/>
                <a:latin typeface="Roboto" panose="02000000000000000000" pitchFamily="2" charset="0"/>
              </a:rPr>
              <a:t>•There are various types of planners and can used as per the requirement. For example: Work Planners ,Financial Planners, Personal Planners etc.</a:t>
            </a:r>
            <a:endParaRPr lang="en-US" sz="1800" dirty="0">
              <a:solidFill>
                <a:schemeClr val="bg1">
                  <a:lumMod val="50000"/>
                </a:schemeClr>
              </a:solidFill>
              <a:latin typeface="Montserrat" panose="00000500000000000000" pitchFamily="2" charset="0"/>
            </a:endParaRPr>
          </a:p>
          <a:p>
            <a:pPr marL="0" lvl="0" indent="0" algn="l" rtl="0">
              <a:spcBef>
                <a:spcPts val="0"/>
              </a:spcBef>
              <a:spcAft>
                <a:spcPts val="2100"/>
              </a:spcAft>
              <a:buNone/>
            </a:pPr>
            <a:endParaRPr sz="2000" dirty="0"/>
          </a:p>
        </p:txBody>
      </p:sp>
      <p:sp>
        <p:nvSpPr>
          <p:cNvPr id="1185" name="Google Shape;1185;p41"/>
          <p:cNvSpPr txBox="1">
            <a:spLocks noGrp="1"/>
          </p:cNvSpPr>
          <p:nvPr>
            <p:ph type="body" idx="2"/>
          </p:nvPr>
        </p:nvSpPr>
        <p:spPr>
          <a:xfrm>
            <a:off x="6650575" y="742875"/>
            <a:ext cx="4215300" cy="52098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dirty="0"/>
          </a:p>
        </p:txBody>
      </p:sp>
      <p:sp>
        <p:nvSpPr>
          <p:cNvPr id="1186" name="Google Shape;1186;p41">
            <a:hlinkClick r:id="rId3" action="ppaction://hlinksldjump"/>
          </p:cNvPr>
          <p:cNvSpPr/>
          <p:nvPr/>
        </p:nvSpPr>
        <p:spPr>
          <a:xfrm rot="-5400000">
            <a:off x="5198450" y="-216450"/>
            <a:ext cx="1851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1">
            <a:hlinkClick r:id="rId4" action="ppaction://hlinksldjump"/>
          </p:cNvPr>
          <p:cNvSpPr/>
          <p:nvPr/>
        </p:nvSpPr>
        <p:spPr>
          <a:xfrm rot="-5400000">
            <a:off x="28707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a:hlinkClick r:id="rId5" action="ppaction://hlinksldjump"/>
          </p:cNvPr>
          <p:cNvSpPr/>
          <p:nvPr/>
        </p:nvSpPr>
        <p:spPr>
          <a:xfrm rot="-5400000">
            <a:off x="22189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a:hlinkClick r:id="rId6" action="ppaction://hlinksldjump"/>
          </p:cNvPr>
          <p:cNvSpPr/>
          <p:nvPr/>
        </p:nvSpPr>
        <p:spPr>
          <a:xfrm rot="-5400000">
            <a:off x="1482750" y="6433650"/>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a:hlinkClick r:id="rId7" action="ppaction://hlinksldjump"/>
          </p:cNvPr>
          <p:cNvSpPr/>
          <p:nvPr/>
        </p:nvSpPr>
        <p:spPr>
          <a:xfrm rot="-5400000">
            <a:off x="36012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a:hlinkClick r:id="" action="ppaction://noaction"/>
          </p:cNvPr>
          <p:cNvSpPr/>
          <p:nvPr/>
        </p:nvSpPr>
        <p:spPr>
          <a:xfrm>
            <a:off x="11071800" y="29600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a:hlinkClick r:id="" action="ppaction://noaction"/>
          </p:cNvPr>
          <p:cNvSpPr/>
          <p:nvPr/>
        </p:nvSpPr>
        <p:spPr>
          <a:xfrm>
            <a:off x="11071800" y="4314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a:hlinkClick r:id="rId8" action="ppaction://hlinksldjump"/>
          </p:cNvPr>
          <p:cNvSpPr/>
          <p:nvPr/>
        </p:nvSpPr>
        <p:spPr>
          <a:xfrm>
            <a:off x="693575" y="415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txBox="1"/>
          <p:nvPr/>
        </p:nvSpPr>
        <p:spPr>
          <a:xfrm>
            <a:off x="200360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a:ea typeface="Dekko"/>
              <a:cs typeface="Dekko"/>
              <a:sym typeface="Dekko"/>
            </a:endParaRPr>
          </a:p>
        </p:txBody>
      </p:sp>
      <p:sp>
        <p:nvSpPr>
          <p:cNvPr id="1195" name="Google Shape;1195;p41"/>
          <p:cNvSpPr txBox="1"/>
          <p:nvPr/>
        </p:nvSpPr>
        <p:spPr>
          <a:xfrm>
            <a:off x="723275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a:ea typeface="Dekko"/>
              <a:cs typeface="Dekko"/>
              <a:sym typeface="Dekko"/>
            </a:endParaRPr>
          </a:p>
        </p:txBody>
      </p:sp>
      <p:sp>
        <p:nvSpPr>
          <p:cNvPr id="1196" name="Google Shape;1196;p41">
            <a:hlinkClick r:id="rId9" action="ppaction://hlinksldjump"/>
          </p:cNvPr>
          <p:cNvSpPr/>
          <p:nvPr/>
        </p:nvSpPr>
        <p:spPr>
          <a:xfrm>
            <a:off x="738500" y="1681088"/>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1608322-386A-FD7B-2537-4D1B1CCF6DA8}"/>
              </a:ext>
            </a:extLst>
          </p:cNvPr>
          <p:cNvPicPr>
            <a:picLocks noChangeAspect="1"/>
          </p:cNvPicPr>
          <p:nvPr/>
        </p:nvPicPr>
        <p:blipFill rotWithShape="1">
          <a:blip r:embed="rId10"/>
          <a:srcRect l="19834" t="24514" r="40676" b="13870"/>
          <a:stretch/>
        </p:blipFill>
        <p:spPr>
          <a:xfrm>
            <a:off x="6647477" y="518160"/>
            <a:ext cx="4424322" cy="566928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FFFFFF"/>
      </a:lt1>
      <a:dk2>
        <a:srgbClr val="171717"/>
      </a:dk2>
      <a:lt2>
        <a:srgbClr val="0C0C0C"/>
      </a:lt2>
      <a:accent1>
        <a:srgbClr val="3A3838"/>
      </a:accent1>
      <a:accent2>
        <a:srgbClr val="FFF2CC"/>
      </a:accent2>
      <a:accent3>
        <a:srgbClr val="F694B1"/>
      </a:accent3>
      <a:accent4>
        <a:srgbClr val="FD2C5F"/>
      </a:accent4>
      <a:accent5>
        <a:srgbClr val="82C8D4"/>
      </a:accent5>
      <a:accent6>
        <a:srgbClr val="FCCA0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1424</Words>
  <Application>Microsoft Office PowerPoint</Application>
  <PresentationFormat>Widescreen</PresentationFormat>
  <Paragraphs>110</Paragraphs>
  <Slides>15</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Calibri</vt:lpstr>
      <vt:lpstr>Alex Brush</vt:lpstr>
      <vt:lpstr>Gochi Hand</vt:lpstr>
      <vt:lpstr>Roboto</vt:lpstr>
      <vt:lpstr>Montserrat</vt:lpstr>
      <vt:lpstr>Barlow Condensed</vt:lpstr>
      <vt:lpstr>Brush Script MT</vt:lpstr>
      <vt:lpstr>Arial</vt:lpstr>
      <vt:lpstr>Wingdings</vt:lpstr>
      <vt:lpstr>Dekko</vt:lpstr>
      <vt:lpstr>Coming Soon</vt:lpstr>
      <vt:lpstr>SlidesMania</vt:lpstr>
      <vt:lpstr>My Notes</vt:lpstr>
      <vt:lpstr>Here goes your title.</vt:lpstr>
      <vt:lpstr>WHY E-DIARY?</vt:lpstr>
      <vt:lpstr>CONTENTS!!</vt:lpstr>
      <vt:lpstr>CALENDAR</vt:lpstr>
      <vt:lpstr>WHAT ALL IS USED IN THE CODE?  (CALENDAR)</vt:lpstr>
      <vt:lpstr>ADDRESS BOOK</vt:lpstr>
      <vt:lpstr>WHAT ALL IS USED IN THE</vt:lpstr>
      <vt:lpstr>PLANNER</vt:lpstr>
      <vt:lpstr>WHAT ALL IS USED IN THE </vt:lpstr>
      <vt:lpstr>PASSWORD MANAGER</vt:lpstr>
      <vt:lpstr>WHAT ALL IS USED IN THE</vt:lpstr>
      <vt:lpstr>WISHLIST</vt:lpstr>
      <vt:lpstr>WHAT ALL IS USED IN THE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Notes</dc:title>
  <cp:lastModifiedBy>Savya</cp:lastModifiedBy>
  <cp:revision>18</cp:revision>
  <dcterms:modified xsi:type="dcterms:W3CDTF">2022-12-22T08:27:11Z</dcterms:modified>
</cp:coreProperties>
</file>