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F8F039-28BE-4CE8-8FA3-3205BB8A046A}" v="7" dt="2023-08-21T05:03:27.2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een Kumar" userId="992cc45f-a526-40a0-af13-6f936041db3a" providerId="ADAL" clId="{A0F8F039-28BE-4CE8-8FA3-3205BB8A046A}"/>
    <pc:docChg chg="undo redo custSel addSld modSld">
      <pc:chgData name="Praveen Kumar" userId="992cc45f-a526-40a0-af13-6f936041db3a" providerId="ADAL" clId="{A0F8F039-28BE-4CE8-8FA3-3205BB8A046A}" dt="2023-08-21T05:46:03.880" v="1702" actId="26606"/>
      <pc:docMkLst>
        <pc:docMk/>
      </pc:docMkLst>
      <pc:sldChg chg="addSp modSp mod setBg addAnim">
        <pc:chgData name="Praveen Kumar" userId="992cc45f-a526-40a0-af13-6f936041db3a" providerId="ADAL" clId="{A0F8F039-28BE-4CE8-8FA3-3205BB8A046A}" dt="2023-08-21T05:43:01.503" v="1673"/>
        <pc:sldMkLst>
          <pc:docMk/>
          <pc:sldMk cId="3326669887" sldId="256"/>
        </pc:sldMkLst>
        <pc:spChg chg="mod">
          <ac:chgData name="Praveen Kumar" userId="992cc45f-a526-40a0-af13-6f936041db3a" providerId="ADAL" clId="{A0F8F039-28BE-4CE8-8FA3-3205BB8A046A}" dt="2023-08-21T05:43:01.503" v="1671" actId="26606"/>
          <ac:spMkLst>
            <pc:docMk/>
            <pc:sldMk cId="3326669887" sldId="256"/>
            <ac:spMk id="2" creationId="{A2AFBA96-419A-B923-FC2C-86E534248C40}"/>
          </ac:spMkLst>
        </pc:spChg>
        <pc:spChg chg="mod">
          <ac:chgData name="Praveen Kumar" userId="992cc45f-a526-40a0-af13-6f936041db3a" providerId="ADAL" clId="{A0F8F039-28BE-4CE8-8FA3-3205BB8A046A}" dt="2023-08-21T05:43:01.503" v="1671" actId="26606"/>
          <ac:spMkLst>
            <pc:docMk/>
            <pc:sldMk cId="3326669887" sldId="256"/>
            <ac:spMk id="3" creationId="{21AB9C36-A68A-C6D5-FCBA-3BAC82C2E636}"/>
          </ac:spMkLst>
        </pc:spChg>
        <pc:spChg chg="add">
          <ac:chgData name="Praveen Kumar" userId="992cc45f-a526-40a0-af13-6f936041db3a" providerId="ADAL" clId="{A0F8F039-28BE-4CE8-8FA3-3205BB8A046A}" dt="2023-08-21T05:43:01.503" v="1671" actId="26606"/>
          <ac:spMkLst>
            <pc:docMk/>
            <pc:sldMk cId="3326669887" sldId="256"/>
            <ac:spMk id="8" creationId="{A8DB9CD9-59B1-4D73-BC4C-98796A48EF9B}"/>
          </ac:spMkLst>
        </pc:spChg>
        <pc:spChg chg="add">
          <ac:chgData name="Praveen Kumar" userId="992cc45f-a526-40a0-af13-6f936041db3a" providerId="ADAL" clId="{A0F8F039-28BE-4CE8-8FA3-3205BB8A046A}" dt="2023-08-21T05:43:01.503" v="1671" actId="26606"/>
          <ac:spMkLst>
            <pc:docMk/>
            <pc:sldMk cId="3326669887" sldId="256"/>
            <ac:spMk id="10" creationId="{8874A6A9-41FF-4E33-AFA8-F9F81436A59E}"/>
          </ac:spMkLst>
        </pc:spChg>
        <pc:grpChg chg="add">
          <ac:chgData name="Praveen Kumar" userId="992cc45f-a526-40a0-af13-6f936041db3a" providerId="ADAL" clId="{A0F8F039-28BE-4CE8-8FA3-3205BB8A046A}" dt="2023-08-21T05:43:01.503" v="1671" actId="26606"/>
          <ac:grpSpMkLst>
            <pc:docMk/>
            <pc:sldMk cId="3326669887" sldId="256"/>
            <ac:grpSpMk id="12" creationId="{721D730E-1F97-4071-B143-B05E6D2599BC}"/>
          </ac:grpSpMkLst>
        </pc:grpChg>
      </pc:sldChg>
      <pc:sldChg chg="addSp modSp new mod setBg">
        <pc:chgData name="Praveen Kumar" userId="992cc45f-a526-40a0-af13-6f936041db3a" providerId="ADAL" clId="{A0F8F039-28BE-4CE8-8FA3-3205BB8A046A}" dt="2023-08-21T05:43:23.949" v="1681" actId="20577"/>
        <pc:sldMkLst>
          <pc:docMk/>
          <pc:sldMk cId="3963913267" sldId="259"/>
        </pc:sldMkLst>
        <pc:spChg chg="mod">
          <ac:chgData name="Praveen Kumar" userId="992cc45f-a526-40a0-af13-6f936041db3a" providerId="ADAL" clId="{A0F8F039-28BE-4CE8-8FA3-3205BB8A046A}" dt="2023-08-21T05:43:11.980" v="1674" actId="26606"/>
          <ac:spMkLst>
            <pc:docMk/>
            <pc:sldMk cId="3963913267" sldId="259"/>
            <ac:spMk id="2" creationId="{FA28EB9D-BDE0-A80F-39D6-A319C1922498}"/>
          </ac:spMkLst>
        </pc:spChg>
        <pc:spChg chg="mod">
          <ac:chgData name="Praveen Kumar" userId="992cc45f-a526-40a0-af13-6f936041db3a" providerId="ADAL" clId="{A0F8F039-28BE-4CE8-8FA3-3205BB8A046A}" dt="2023-08-21T05:43:23.949" v="1681" actId="20577"/>
          <ac:spMkLst>
            <pc:docMk/>
            <pc:sldMk cId="3963913267" sldId="259"/>
            <ac:spMk id="3" creationId="{8E1E00F1-EC28-4C6E-316C-76EB69D0B311}"/>
          </ac:spMkLst>
        </pc:spChg>
        <pc:spChg chg="add">
          <ac:chgData name="Praveen Kumar" userId="992cc45f-a526-40a0-af13-6f936041db3a" providerId="ADAL" clId="{A0F8F039-28BE-4CE8-8FA3-3205BB8A046A}" dt="2023-08-21T05:43:11.980" v="1674" actId="26606"/>
          <ac:spMkLst>
            <pc:docMk/>
            <pc:sldMk cId="3963913267" sldId="259"/>
            <ac:spMk id="8" creationId="{43C823D3-D619-407C-89E0-C6F6B1E7A42A}"/>
          </ac:spMkLst>
        </pc:spChg>
        <pc:spChg chg="add">
          <ac:chgData name="Praveen Kumar" userId="992cc45f-a526-40a0-af13-6f936041db3a" providerId="ADAL" clId="{A0F8F039-28BE-4CE8-8FA3-3205BB8A046A}" dt="2023-08-21T05:43:11.980" v="1674" actId="26606"/>
          <ac:spMkLst>
            <pc:docMk/>
            <pc:sldMk cId="3963913267" sldId="259"/>
            <ac:spMk id="10" creationId="{047F8E3E-2FFA-4A0F-B3C7-E57ADDCFB415}"/>
          </ac:spMkLst>
        </pc:spChg>
        <pc:grpChg chg="add">
          <ac:chgData name="Praveen Kumar" userId="992cc45f-a526-40a0-af13-6f936041db3a" providerId="ADAL" clId="{A0F8F039-28BE-4CE8-8FA3-3205BB8A046A}" dt="2023-08-21T05:43:11.980" v="1674" actId="26606"/>
          <ac:grpSpMkLst>
            <pc:docMk/>
            <pc:sldMk cId="3963913267" sldId="259"/>
            <ac:grpSpMk id="12" creationId="{33D939F1-7ABE-4D0E-946A-43F37F556AFD}"/>
          </ac:grpSpMkLst>
        </pc:grpChg>
        <pc:grpChg chg="add">
          <ac:chgData name="Praveen Kumar" userId="992cc45f-a526-40a0-af13-6f936041db3a" providerId="ADAL" clId="{A0F8F039-28BE-4CE8-8FA3-3205BB8A046A}" dt="2023-08-21T05:43:11.980" v="1674" actId="26606"/>
          <ac:grpSpMkLst>
            <pc:docMk/>
            <pc:sldMk cId="3963913267" sldId="259"/>
            <ac:grpSpMk id="18" creationId="{9DB3963A-4187-4A72-9DA4-CA6BADE22931}"/>
          </ac:grpSpMkLst>
        </pc:grpChg>
      </pc:sldChg>
      <pc:sldChg chg="addSp modSp new mod setBg">
        <pc:chgData name="Praveen Kumar" userId="992cc45f-a526-40a0-af13-6f936041db3a" providerId="ADAL" clId="{A0F8F039-28BE-4CE8-8FA3-3205BB8A046A}" dt="2023-08-21T05:43:30.767" v="1682" actId="26606"/>
        <pc:sldMkLst>
          <pc:docMk/>
          <pc:sldMk cId="1645769799" sldId="260"/>
        </pc:sldMkLst>
        <pc:spChg chg="mod">
          <ac:chgData name="Praveen Kumar" userId="992cc45f-a526-40a0-af13-6f936041db3a" providerId="ADAL" clId="{A0F8F039-28BE-4CE8-8FA3-3205BB8A046A}" dt="2023-08-21T05:43:30.767" v="1682" actId="26606"/>
          <ac:spMkLst>
            <pc:docMk/>
            <pc:sldMk cId="1645769799" sldId="260"/>
            <ac:spMk id="2" creationId="{D1AED916-EB92-C4A8-3736-4E0E30FC2549}"/>
          </ac:spMkLst>
        </pc:spChg>
        <pc:spChg chg="mod">
          <ac:chgData name="Praveen Kumar" userId="992cc45f-a526-40a0-af13-6f936041db3a" providerId="ADAL" clId="{A0F8F039-28BE-4CE8-8FA3-3205BB8A046A}" dt="2023-08-21T05:43:30.767" v="1682" actId="26606"/>
          <ac:spMkLst>
            <pc:docMk/>
            <pc:sldMk cId="1645769799" sldId="260"/>
            <ac:spMk id="3" creationId="{75F9FCB0-9106-D9B0-9DDD-846AFFB7F376}"/>
          </ac:spMkLst>
        </pc:spChg>
        <pc:spChg chg="add">
          <ac:chgData name="Praveen Kumar" userId="992cc45f-a526-40a0-af13-6f936041db3a" providerId="ADAL" clId="{A0F8F039-28BE-4CE8-8FA3-3205BB8A046A}" dt="2023-08-21T05:43:30.767" v="1682" actId="26606"/>
          <ac:spMkLst>
            <pc:docMk/>
            <pc:sldMk cId="1645769799" sldId="260"/>
            <ac:spMk id="8" creationId="{4BC99CB9-DDAD-44A2-8A1C-E3AF4E72DF5C}"/>
          </ac:spMkLst>
        </pc:spChg>
        <pc:spChg chg="add">
          <ac:chgData name="Praveen Kumar" userId="992cc45f-a526-40a0-af13-6f936041db3a" providerId="ADAL" clId="{A0F8F039-28BE-4CE8-8FA3-3205BB8A046A}" dt="2023-08-21T05:43:30.767" v="1682" actId="26606"/>
          <ac:spMkLst>
            <pc:docMk/>
            <pc:sldMk cId="1645769799" sldId="260"/>
            <ac:spMk id="10" creationId="{1561AEE4-4E38-4BAC-976D-E0DE523FC5D1}"/>
          </ac:spMkLst>
        </pc:spChg>
        <pc:grpChg chg="add">
          <ac:chgData name="Praveen Kumar" userId="992cc45f-a526-40a0-af13-6f936041db3a" providerId="ADAL" clId="{A0F8F039-28BE-4CE8-8FA3-3205BB8A046A}" dt="2023-08-21T05:43:30.767" v="1682" actId="26606"/>
          <ac:grpSpMkLst>
            <pc:docMk/>
            <pc:sldMk cId="1645769799" sldId="260"/>
            <ac:grpSpMk id="12" creationId="{F0BC676B-D19A-44DB-910A-0C0E6D433979}"/>
          </ac:grpSpMkLst>
        </pc:grpChg>
      </pc:sldChg>
      <pc:sldChg chg="addSp modSp new mod setBg">
        <pc:chgData name="Praveen Kumar" userId="992cc45f-a526-40a0-af13-6f936041db3a" providerId="ADAL" clId="{A0F8F039-28BE-4CE8-8FA3-3205BB8A046A}" dt="2023-08-21T05:43:37.056" v="1683" actId="26606"/>
        <pc:sldMkLst>
          <pc:docMk/>
          <pc:sldMk cId="2724803393" sldId="261"/>
        </pc:sldMkLst>
        <pc:spChg chg="mod">
          <ac:chgData name="Praveen Kumar" userId="992cc45f-a526-40a0-af13-6f936041db3a" providerId="ADAL" clId="{A0F8F039-28BE-4CE8-8FA3-3205BB8A046A}" dt="2023-08-21T05:43:37.056" v="1683" actId="26606"/>
          <ac:spMkLst>
            <pc:docMk/>
            <pc:sldMk cId="2724803393" sldId="261"/>
            <ac:spMk id="2" creationId="{0A4148E5-FB8A-58C9-13AD-28A19B137857}"/>
          </ac:spMkLst>
        </pc:spChg>
        <pc:spChg chg="mod">
          <ac:chgData name="Praveen Kumar" userId="992cc45f-a526-40a0-af13-6f936041db3a" providerId="ADAL" clId="{A0F8F039-28BE-4CE8-8FA3-3205BB8A046A}" dt="2023-08-21T05:43:37.056" v="1683" actId="26606"/>
          <ac:spMkLst>
            <pc:docMk/>
            <pc:sldMk cId="2724803393" sldId="261"/>
            <ac:spMk id="3" creationId="{1ECFE3BC-38EF-7055-1F0E-0CEB0BAD639E}"/>
          </ac:spMkLst>
        </pc:spChg>
        <pc:spChg chg="add">
          <ac:chgData name="Praveen Kumar" userId="992cc45f-a526-40a0-af13-6f936041db3a" providerId="ADAL" clId="{A0F8F039-28BE-4CE8-8FA3-3205BB8A046A}" dt="2023-08-21T05:43:37.056" v="1683" actId="26606"/>
          <ac:spMkLst>
            <pc:docMk/>
            <pc:sldMk cId="2724803393" sldId="261"/>
            <ac:spMk id="8" creationId="{4BC99CB9-DDAD-44A2-8A1C-E3AF4E72DF5C}"/>
          </ac:spMkLst>
        </pc:spChg>
        <pc:spChg chg="add">
          <ac:chgData name="Praveen Kumar" userId="992cc45f-a526-40a0-af13-6f936041db3a" providerId="ADAL" clId="{A0F8F039-28BE-4CE8-8FA3-3205BB8A046A}" dt="2023-08-21T05:43:37.056" v="1683" actId="26606"/>
          <ac:spMkLst>
            <pc:docMk/>
            <pc:sldMk cId="2724803393" sldId="261"/>
            <ac:spMk id="10" creationId="{1561AEE4-4E38-4BAC-976D-E0DE523FC5D1}"/>
          </ac:spMkLst>
        </pc:spChg>
        <pc:grpChg chg="add">
          <ac:chgData name="Praveen Kumar" userId="992cc45f-a526-40a0-af13-6f936041db3a" providerId="ADAL" clId="{A0F8F039-28BE-4CE8-8FA3-3205BB8A046A}" dt="2023-08-21T05:43:37.056" v="1683" actId="26606"/>
          <ac:grpSpMkLst>
            <pc:docMk/>
            <pc:sldMk cId="2724803393" sldId="261"/>
            <ac:grpSpMk id="12" creationId="{F0BC676B-D19A-44DB-910A-0C0E6D433979}"/>
          </ac:grpSpMkLst>
        </pc:grpChg>
      </pc:sldChg>
      <pc:sldChg chg="addSp modSp new mod setBg">
        <pc:chgData name="Praveen Kumar" userId="992cc45f-a526-40a0-af13-6f936041db3a" providerId="ADAL" clId="{A0F8F039-28BE-4CE8-8FA3-3205BB8A046A}" dt="2023-08-21T05:43:45.469" v="1684" actId="26606"/>
        <pc:sldMkLst>
          <pc:docMk/>
          <pc:sldMk cId="1450237867" sldId="262"/>
        </pc:sldMkLst>
        <pc:spChg chg="mod">
          <ac:chgData name="Praveen Kumar" userId="992cc45f-a526-40a0-af13-6f936041db3a" providerId="ADAL" clId="{A0F8F039-28BE-4CE8-8FA3-3205BB8A046A}" dt="2023-08-21T05:43:45.469" v="1684" actId="26606"/>
          <ac:spMkLst>
            <pc:docMk/>
            <pc:sldMk cId="1450237867" sldId="262"/>
            <ac:spMk id="2" creationId="{34401205-F89F-B573-44C5-9A500D877545}"/>
          </ac:spMkLst>
        </pc:spChg>
        <pc:spChg chg="mod">
          <ac:chgData name="Praveen Kumar" userId="992cc45f-a526-40a0-af13-6f936041db3a" providerId="ADAL" clId="{A0F8F039-28BE-4CE8-8FA3-3205BB8A046A}" dt="2023-08-21T05:43:45.469" v="1684" actId="26606"/>
          <ac:spMkLst>
            <pc:docMk/>
            <pc:sldMk cId="1450237867" sldId="262"/>
            <ac:spMk id="3" creationId="{3003057C-1126-C182-87F5-D2AAA055CC27}"/>
          </ac:spMkLst>
        </pc:spChg>
        <pc:spChg chg="add">
          <ac:chgData name="Praveen Kumar" userId="992cc45f-a526-40a0-af13-6f936041db3a" providerId="ADAL" clId="{A0F8F039-28BE-4CE8-8FA3-3205BB8A046A}" dt="2023-08-21T05:43:45.469" v="1684" actId="26606"/>
          <ac:spMkLst>
            <pc:docMk/>
            <pc:sldMk cId="1450237867" sldId="262"/>
            <ac:spMk id="10" creationId="{EDDBB197-D710-4A4F-A9CA-FD2177498BE8}"/>
          </ac:spMkLst>
        </pc:spChg>
        <pc:spChg chg="add">
          <ac:chgData name="Praveen Kumar" userId="992cc45f-a526-40a0-af13-6f936041db3a" providerId="ADAL" clId="{A0F8F039-28BE-4CE8-8FA3-3205BB8A046A}" dt="2023-08-21T05:43:45.469" v="1684" actId="26606"/>
          <ac:spMkLst>
            <pc:docMk/>
            <pc:sldMk cId="1450237867" sldId="262"/>
            <ac:spMk id="12" creationId="{975D1CFA-2CDB-4B64-BD9F-85744E8DA12F}"/>
          </ac:spMkLst>
        </pc:spChg>
        <pc:grpChg chg="add">
          <ac:chgData name="Praveen Kumar" userId="992cc45f-a526-40a0-af13-6f936041db3a" providerId="ADAL" clId="{A0F8F039-28BE-4CE8-8FA3-3205BB8A046A}" dt="2023-08-21T05:43:45.469" v="1684" actId="26606"/>
          <ac:grpSpMkLst>
            <pc:docMk/>
            <pc:sldMk cId="1450237867" sldId="262"/>
            <ac:grpSpMk id="14" creationId="{25EE5136-01F1-466C-962D-BA9B4C6757AA}"/>
          </ac:grpSpMkLst>
        </pc:grpChg>
        <pc:picChg chg="add mod">
          <ac:chgData name="Praveen Kumar" userId="992cc45f-a526-40a0-af13-6f936041db3a" providerId="ADAL" clId="{A0F8F039-28BE-4CE8-8FA3-3205BB8A046A}" dt="2023-08-21T05:43:45.469" v="1684" actId="26606"/>
          <ac:picMkLst>
            <pc:docMk/>
            <pc:sldMk cId="1450237867" sldId="262"/>
            <ac:picMk id="5" creationId="{59743F7E-35B1-4275-05E7-F9D78B7E7821}"/>
          </ac:picMkLst>
        </pc:picChg>
      </pc:sldChg>
      <pc:sldChg chg="addSp delSp modSp new mod setBg">
        <pc:chgData name="Praveen Kumar" userId="992cc45f-a526-40a0-af13-6f936041db3a" providerId="ADAL" clId="{A0F8F039-28BE-4CE8-8FA3-3205BB8A046A}" dt="2023-08-21T05:44:27.130" v="1687" actId="26606"/>
        <pc:sldMkLst>
          <pc:docMk/>
          <pc:sldMk cId="153929058" sldId="263"/>
        </pc:sldMkLst>
        <pc:spChg chg="mod">
          <ac:chgData name="Praveen Kumar" userId="992cc45f-a526-40a0-af13-6f936041db3a" providerId="ADAL" clId="{A0F8F039-28BE-4CE8-8FA3-3205BB8A046A}" dt="2023-08-21T05:44:27.130" v="1687" actId="26606"/>
          <ac:spMkLst>
            <pc:docMk/>
            <pc:sldMk cId="153929058" sldId="263"/>
            <ac:spMk id="2" creationId="{4468A664-A6F7-A35F-1EA2-73EEBF8316F3}"/>
          </ac:spMkLst>
        </pc:spChg>
        <pc:spChg chg="add del mod">
          <ac:chgData name="Praveen Kumar" userId="992cc45f-a526-40a0-af13-6f936041db3a" providerId="ADAL" clId="{A0F8F039-28BE-4CE8-8FA3-3205BB8A046A}" dt="2023-08-21T05:44:27.130" v="1687" actId="26606"/>
          <ac:spMkLst>
            <pc:docMk/>
            <pc:sldMk cId="153929058" sldId="263"/>
            <ac:spMk id="3" creationId="{B3BCDE59-2E79-2FA2-7671-3170A7D80A12}"/>
          </ac:spMkLst>
        </pc:spChg>
        <pc:spChg chg="add del">
          <ac:chgData name="Praveen Kumar" userId="992cc45f-a526-40a0-af13-6f936041db3a" providerId="ADAL" clId="{A0F8F039-28BE-4CE8-8FA3-3205BB8A046A}" dt="2023-08-21T05:44:27.130" v="1687" actId="26606"/>
          <ac:spMkLst>
            <pc:docMk/>
            <pc:sldMk cId="153929058" sldId="263"/>
            <ac:spMk id="9" creationId="{58086AEC-04C2-4BC4-BFB8-0135965C74A8}"/>
          </ac:spMkLst>
        </pc:spChg>
        <pc:spChg chg="add del">
          <ac:chgData name="Praveen Kumar" userId="992cc45f-a526-40a0-af13-6f936041db3a" providerId="ADAL" clId="{A0F8F039-28BE-4CE8-8FA3-3205BB8A046A}" dt="2023-08-21T05:44:27.130" v="1687" actId="26606"/>
          <ac:spMkLst>
            <pc:docMk/>
            <pc:sldMk cId="153929058" sldId="263"/>
            <ac:spMk id="11" creationId="{20C3BE3F-B8A9-4DC9-A867-EC91736FAA07}"/>
          </ac:spMkLst>
        </pc:spChg>
        <pc:grpChg chg="add del">
          <ac:chgData name="Praveen Kumar" userId="992cc45f-a526-40a0-af13-6f936041db3a" providerId="ADAL" clId="{A0F8F039-28BE-4CE8-8FA3-3205BB8A046A}" dt="2023-08-21T05:44:27.130" v="1687" actId="26606"/>
          <ac:grpSpMkLst>
            <pc:docMk/>
            <pc:sldMk cId="153929058" sldId="263"/>
            <ac:grpSpMk id="13" creationId="{0CA2F3D1-53F2-478B-949B-6D4EA2E4E43E}"/>
          </ac:grpSpMkLst>
        </pc:grpChg>
        <pc:graphicFrameChg chg="add del">
          <ac:chgData name="Praveen Kumar" userId="992cc45f-a526-40a0-af13-6f936041db3a" providerId="ADAL" clId="{A0F8F039-28BE-4CE8-8FA3-3205BB8A046A}" dt="2023-08-21T05:44:27.130" v="1687" actId="26606"/>
          <ac:graphicFrameMkLst>
            <pc:docMk/>
            <pc:sldMk cId="153929058" sldId="263"/>
            <ac:graphicFrameMk id="5" creationId="{3C657421-C8B4-C3CA-A84B-D6279160A654}"/>
          </ac:graphicFrameMkLst>
        </pc:graphicFrameChg>
      </pc:sldChg>
      <pc:sldChg chg="addSp delSp modSp new mod setBg">
        <pc:chgData name="Praveen Kumar" userId="992cc45f-a526-40a0-af13-6f936041db3a" providerId="ADAL" clId="{A0F8F039-28BE-4CE8-8FA3-3205BB8A046A}" dt="2023-08-21T05:44:04.572" v="1685" actId="26606"/>
        <pc:sldMkLst>
          <pc:docMk/>
          <pc:sldMk cId="3282496254" sldId="264"/>
        </pc:sldMkLst>
        <pc:spChg chg="mod">
          <ac:chgData name="Praveen Kumar" userId="992cc45f-a526-40a0-af13-6f936041db3a" providerId="ADAL" clId="{A0F8F039-28BE-4CE8-8FA3-3205BB8A046A}" dt="2023-08-21T05:44:04.572" v="1685" actId="26606"/>
          <ac:spMkLst>
            <pc:docMk/>
            <pc:sldMk cId="3282496254" sldId="264"/>
            <ac:spMk id="2" creationId="{B69F9926-D702-432A-7712-8DC040873D38}"/>
          </ac:spMkLst>
        </pc:spChg>
        <pc:spChg chg="del mod">
          <ac:chgData name="Praveen Kumar" userId="992cc45f-a526-40a0-af13-6f936041db3a" providerId="ADAL" clId="{A0F8F039-28BE-4CE8-8FA3-3205BB8A046A}" dt="2023-08-21T05:44:04.572" v="1685" actId="26606"/>
          <ac:spMkLst>
            <pc:docMk/>
            <pc:sldMk cId="3282496254" sldId="264"/>
            <ac:spMk id="3" creationId="{76618A60-3C73-E518-8A08-4B880516460F}"/>
          </ac:spMkLst>
        </pc:spChg>
        <pc:spChg chg="add">
          <ac:chgData name="Praveen Kumar" userId="992cc45f-a526-40a0-af13-6f936041db3a" providerId="ADAL" clId="{A0F8F039-28BE-4CE8-8FA3-3205BB8A046A}" dt="2023-08-21T05:44:04.572" v="1685" actId="26606"/>
          <ac:spMkLst>
            <pc:docMk/>
            <pc:sldMk cId="3282496254" sldId="264"/>
            <ac:spMk id="9" creationId="{58086AEC-04C2-4BC4-BFB8-0135965C74A8}"/>
          </ac:spMkLst>
        </pc:spChg>
        <pc:spChg chg="add">
          <ac:chgData name="Praveen Kumar" userId="992cc45f-a526-40a0-af13-6f936041db3a" providerId="ADAL" clId="{A0F8F039-28BE-4CE8-8FA3-3205BB8A046A}" dt="2023-08-21T05:44:04.572" v="1685" actId="26606"/>
          <ac:spMkLst>
            <pc:docMk/>
            <pc:sldMk cId="3282496254" sldId="264"/>
            <ac:spMk id="11" creationId="{20C3BE3F-B8A9-4DC9-A867-EC91736FAA07}"/>
          </ac:spMkLst>
        </pc:spChg>
        <pc:grpChg chg="add">
          <ac:chgData name="Praveen Kumar" userId="992cc45f-a526-40a0-af13-6f936041db3a" providerId="ADAL" clId="{A0F8F039-28BE-4CE8-8FA3-3205BB8A046A}" dt="2023-08-21T05:44:04.572" v="1685" actId="26606"/>
          <ac:grpSpMkLst>
            <pc:docMk/>
            <pc:sldMk cId="3282496254" sldId="264"/>
            <ac:grpSpMk id="13" creationId="{0CA2F3D1-53F2-478B-949B-6D4EA2E4E43E}"/>
          </ac:grpSpMkLst>
        </pc:grpChg>
        <pc:graphicFrameChg chg="add">
          <ac:chgData name="Praveen Kumar" userId="992cc45f-a526-40a0-af13-6f936041db3a" providerId="ADAL" clId="{A0F8F039-28BE-4CE8-8FA3-3205BB8A046A}" dt="2023-08-21T05:44:04.572" v="1685" actId="26606"/>
          <ac:graphicFrameMkLst>
            <pc:docMk/>
            <pc:sldMk cId="3282496254" sldId="264"/>
            <ac:graphicFrameMk id="5" creationId="{5FE698A8-CE76-5E08-FEAA-36E54E296D3A}"/>
          </ac:graphicFrameMkLst>
        </pc:graphicFrameChg>
      </pc:sldChg>
      <pc:sldChg chg="addSp delSp modSp new mod setBg">
        <pc:chgData name="Praveen Kumar" userId="992cc45f-a526-40a0-af13-6f936041db3a" providerId="ADAL" clId="{A0F8F039-28BE-4CE8-8FA3-3205BB8A046A}" dt="2023-08-21T05:44:37.119" v="1688" actId="26606"/>
        <pc:sldMkLst>
          <pc:docMk/>
          <pc:sldMk cId="4205337793" sldId="265"/>
        </pc:sldMkLst>
        <pc:spChg chg="mod">
          <ac:chgData name="Praveen Kumar" userId="992cc45f-a526-40a0-af13-6f936041db3a" providerId="ADAL" clId="{A0F8F039-28BE-4CE8-8FA3-3205BB8A046A}" dt="2023-08-21T05:44:37.119" v="1688" actId="26606"/>
          <ac:spMkLst>
            <pc:docMk/>
            <pc:sldMk cId="4205337793" sldId="265"/>
            <ac:spMk id="2" creationId="{E4343DF9-F536-85A9-7485-6B129894F26E}"/>
          </ac:spMkLst>
        </pc:spChg>
        <pc:spChg chg="del mod">
          <ac:chgData name="Praveen Kumar" userId="992cc45f-a526-40a0-af13-6f936041db3a" providerId="ADAL" clId="{A0F8F039-28BE-4CE8-8FA3-3205BB8A046A}" dt="2023-08-21T05:44:37.119" v="1688" actId="26606"/>
          <ac:spMkLst>
            <pc:docMk/>
            <pc:sldMk cId="4205337793" sldId="265"/>
            <ac:spMk id="3" creationId="{087DDB34-9B72-258E-5A07-D8755DC78BD4}"/>
          </ac:spMkLst>
        </pc:spChg>
        <pc:spChg chg="add">
          <ac:chgData name="Praveen Kumar" userId="992cc45f-a526-40a0-af13-6f936041db3a" providerId="ADAL" clId="{A0F8F039-28BE-4CE8-8FA3-3205BB8A046A}" dt="2023-08-21T05:44:37.119" v="1688" actId="26606"/>
          <ac:spMkLst>
            <pc:docMk/>
            <pc:sldMk cId="4205337793" sldId="265"/>
            <ac:spMk id="9" creationId="{58086AEC-04C2-4BC4-BFB8-0135965C74A8}"/>
          </ac:spMkLst>
        </pc:spChg>
        <pc:spChg chg="add">
          <ac:chgData name="Praveen Kumar" userId="992cc45f-a526-40a0-af13-6f936041db3a" providerId="ADAL" clId="{A0F8F039-28BE-4CE8-8FA3-3205BB8A046A}" dt="2023-08-21T05:44:37.119" v="1688" actId="26606"/>
          <ac:spMkLst>
            <pc:docMk/>
            <pc:sldMk cId="4205337793" sldId="265"/>
            <ac:spMk id="11" creationId="{20C3BE3F-B8A9-4DC9-A867-EC91736FAA07}"/>
          </ac:spMkLst>
        </pc:spChg>
        <pc:grpChg chg="add">
          <ac:chgData name="Praveen Kumar" userId="992cc45f-a526-40a0-af13-6f936041db3a" providerId="ADAL" clId="{A0F8F039-28BE-4CE8-8FA3-3205BB8A046A}" dt="2023-08-21T05:44:37.119" v="1688" actId="26606"/>
          <ac:grpSpMkLst>
            <pc:docMk/>
            <pc:sldMk cId="4205337793" sldId="265"/>
            <ac:grpSpMk id="13" creationId="{0CA2F3D1-53F2-478B-949B-6D4EA2E4E43E}"/>
          </ac:grpSpMkLst>
        </pc:grpChg>
        <pc:graphicFrameChg chg="add">
          <ac:chgData name="Praveen Kumar" userId="992cc45f-a526-40a0-af13-6f936041db3a" providerId="ADAL" clId="{A0F8F039-28BE-4CE8-8FA3-3205BB8A046A}" dt="2023-08-21T05:44:37.119" v="1688" actId="26606"/>
          <ac:graphicFrameMkLst>
            <pc:docMk/>
            <pc:sldMk cId="4205337793" sldId="265"/>
            <ac:graphicFrameMk id="5" creationId="{8E9CEFF2-8837-8DB9-B968-5ACD131059D0}"/>
          </ac:graphicFrameMkLst>
        </pc:graphicFrameChg>
      </pc:sldChg>
      <pc:sldChg chg="addSp delSp modSp new mod setBg">
        <pc:chgData name="Praveen Kumar" userId="992cc45f-a526-40a0-af13-6f936041db3a" providerId="ADAL" clId="{A0F8F039-28BE-4CE8-8FA3-3205BB8A046A}" dt="2023-08-21T05:44:42.724" v="1689" actId="26606"/>
        <pc:sldMkLst>
          <pc:docMk/>
          <pc:sldMk cId="4058469461" sldId="266"/>
        </pc:sldMkLst>
        <pc:spChg chg="mod">
          <ac:chgData name="Praveen Kumar" userId="992cc45f-a526-40a0-af13-6f936041db3a" providerId="ADAL" clId="{A0F8F039-28BE-4CE8-8FA3-3205BB8A046A}" dt="2023-08-21T05:44:42.724" v="1689" actId="26606"/>
          <ac:spMkLst>
            <pc:docMk/>
            <pc:sldMk cId="4058469461" sldId="266"/>
            <ac:spMk id="2" creationId="{17B3DDD2-DE19-DDEC-B57A-D41286A5EC0E}"/>
          </ac:spMkLst>
        </pc:spChg>
        <pc:spChg chg="del mod">
          <ac:chgData name="Praveen Kumar" userId="992cc45f-a526-40a0-af13-6f936041db3a" providerId="ADAL" clId="{A0F8F039-28BE-4CE8-8FA3-3205BB8A046A}" dt="2023-08-21T05:44:42.724" v="1689" actId="26606"/>
          <ac:spMkLst>
            <pc:docMk/>
            <pc:sldMk cId="4058469461" sldId="266"/>
            <ac:spMk id="3" creationId="{FB9BE4B2-835B-4A5C-D3BC-D64E16B46A04}"/>
          </ac:spMkLst>
        </pc:spChg>
        <pc:spChg chg="add del">
          <ac:chgData name="Praveen Kumar" userId="992cc45f-a526-40a0-af13-6f936041db3a" providerId="ADAL" clId="{A0F8F039-28BE-4CE8-8FA3-3205BB8A046A}" dt="2023-08-21T04:58:15.713" v="1239"/>
          <ac:spMkLst>
            <pc:docMk/>
            <pc:sldMk cId="4058469461" sldId="266"/>
            <ac:spMk id="4" creationId="{1770A6AC-A3B7-C2AB-B28F-E81ADD3D5FAA}"/>
          </ac:spMkLst>
        </pc:spChg>
        <pc:spChg chg="add del">
          <ac:chgData name="Praveen Kumar" userId="992cc45f-a526-40a0-af13-6f936041db3a" providerId="ADAL" clId="{A0F8F039-28BE-4CE8-8FA3-3205BB8A046A}" dt="2023-08-21T04:58:27.134" v="1241"/>
          <ac:spMkLst>
            <pc:docMk/>
            <pc:sldMk cId="4058469461" sldId="266"/>
            <ac:spMk id="5" creationId="{E1CD9FE3-B280-B904-E96B-7FB4CDFB9774}"/>
          </ac:spMkLst>
        </pc:spChg>
        <pc:spChg chg="add">
          <ac:chgData name="Praveen Kumar" userId="992cc45f-a526-40a0-af13-6f936041db3a" providerId="ADAL" clId="{A0F8F039-28BE-4CE8-8FA3-3205BB8A046A}" dt="2023-08-21T05:44:42.724" v="1689" actId="26606"/>
          <ac:spMkLst>
            <pc:docMk/>
            <pc:sldMk cId="4058469461" sldId="266"/>
            <ac:spMk id="9" creationId="{58086AEC-04C2-4BC4-BFB8-0135965C74A8}"/>
          </ac:spMkLst>
        </pc:spChg>
        <pc:spChg chg="add">
          <ac:chgData name="Praveen Kumar" userId="992cc45f-a526-40a0-af13-6f936041db3a" providerId="ADAL" clId="{A0F8F039-28BE-4CE8-8FA3-3205BB8A046A}" dt="2023-08-21T05:44:42.724" v="1689" actId="26606"/>
          <ac:spMkLst>
            <pc:docMk/>
            <pc:sldMk cId="4058469461" sldId="266"/>
            <ac:spMk id="11" creationId="{20C3BE3F-B8A9-4DC9-A867-EC91736FAA07}"/>
          </ac:spMkLst>
        </pc:spChg>
        <pc:grpChg chg="add">
          <ac:chgData name="Praveen Kumar" userId="992cc45f-a526-40a0-af13-6f936041db3a" providerId="ADAL" clId="{A0F8F039-28BE-4CE8-8FA3-3205BB8A046A}" dt="2023-08-21T05:44:42.724" v="1689" actId="26606"/>
          <ac:grpSpMkLst>
            <pc:docMk/>
            <pc:sldMk cId="4058469461" sldId="266"/>
            <ac:grpSpMk id="13" creationId="{0CA2F3D1-53F2-478B-949B-6D4EA2E4E43E}"/>
          </ac:grpSpMkLst>
        </pc:grpChg>
        <pc:graphicFrameChg chg="add">
          <ac:chgData name="Praveen Kumar" userId="992cc45f-a526-40a0-af13-6f936041db3a" providerId="ADAL" clId="{A0F8F039-28BE-4CE8-8FA3-3205BB8A046A}" dt="2023-08-21T05:44:42.724" v="1689" actId="26606"/>
          <ac:graphicFrameMkLst>
            <pc:docMk/>
            <pc:sldMk cId="4058469461" sldId="266"/>
            <ac:graphicFrameMk id="6" creationId="{03E1896A-2B89-68CD-747D-2E26D4205A5E}"/>
          </ac:graphicFrameMkLst>
        </pc:graphicFrameChg>
      </pc:sldChg>
      <pc:sldChg chg="addSp delSp modSp new mod setBg">
        <pc:chgData name="Praveen Kumar" userId="992cc45f-a526-40a0-af13-6f936041db3a" providerId="ADAL" clId="{A0F8F039-28BE-4CE8-8FA3-3205BB8A046A}" dt="2023-08-21T05:44:54.172" v="1692" actId="26606"/>
        <pc:sldMkLst>
          <pc:docMk/>
          <pc:sldMk cId="1323731754" sldId="267"/>
        </pc:sldMkLst>
        <pc:spChg chg="mod">
          <ac:chgData name="Praveen Kumar" userId="992cc45f-a526-40a0-af13-6f936041db3a" providerId="ADAL" clId="{A0F8F039-28BE-4CE8-8FA3-3205BB8A046A}" dt="2023-08-21T05:44:54.172" v="1692" actId="26606"/>
          <ac:spMkLst>
            <pc:docMk/>
            <pc:sldMk cId="1323731754" sldId="267"/>
            <ac:spMk id="2" creationId="{692695E9-9186-BF63-BD3D-805BFDF93E03}"/>
          </ac:spMkLst>
        </pc:spChg>
        <pc:spChg chg="add del mod">
          <ac:chgData name="Praveen Kumar" userId="992cc45f-a526-40a0-af13-6f936041db3a" providerId="ADAL" clId="{A0F8F039-28BE-4CE8-8FA3-3205BB8A046A}" dt="2023-08-21T05:44:54.172" v="1692" actId="26606"/>
          <ac:spMkLst>
            <pc:docMk/>
            <pc:sldMk cId="1323731754" sldId="267"/>
            <ac:spMk id="3" creationId="{8C7CF22B-C6BB-5DB9-49CC-4E4A003C0A77}"/>
          </ac:spMkLst>
        </pc:spChg>
        <pc:spChg chg="add del">
          <ac:chgData name="Praveen Kumar" userId="992cc45f-a526-40a0-af13-6f936041db3a" providerId="ADAL" clId="{A0F8F039-28BE-4CE8-8FA3-3205BB8A046A}" dt="2023-08-21T05:44:54.141" v="1691" actId="26606"/>
          <ac:spMkLst>
            <pc:docMk/>
            <pc:sldMk cId="1323731754" sldId="267"/>
            <ac:spMk id="9" creationId="{58086AEC-04C2-4BC4-BFB8-0135965C74A8}"/>
          </ac:spMkLst>
        </pc:spChg>
        <pc:spChg chg="add del">
          <ac:chgData name="Praveen Kumar" userId="992cc45f-a526-40a0-af13-6f936041db3a" providerId="ADAL" clId="{A0F8F039-28BE-4CE8-8FA3-3205BB8A046A}" dt="2023-08-21T05:44:54.141" v="1691" actId="26606"/>
          <ac:spMkLst>
            <pc:docMk/>
            <pc:sldMk cId="1323731754" sldId="267"/>
            <ac:spMk id="11" creationId="{20C3BE3F-B8A9-4DC9-A867-EC91736FAA07}"/>
          </ac:spMkLst>
        </pc:spChg>
        <pc:spChg chg="add">
          <ac:chgData name="Praveen Kumar" userId="992cc45f-a526-40a0-af13-6f936041db3a" providerId="ADAL" clId="{A0F8F039-28BE-4CE8-8FA3-3205BB8A046A}" dt="2023-08-21T05:44:54.172" v="1692" actId="26606"/>
          <ac:spMkLst>
            <pc:docMk/>
            <pc:sldMk cId="1323731754" sldId="267"/>
            <ac:spMk id="20" creationId="{58086AEC-04C2-4BC4-BFB8-0135965C74A8}"/>
          </ac:spMkLst>
        </pc:spChg>
        <pc:spChg chg="add">
          <ac:chgData name="Praveen Kumar" userId="992cc45f-a526-40a0-af13-6f936041db3a" providerId="ADAL" clId="{A0F8F039-28BE-4CE8-8FA3-3205BB8A046A}" dt="2023-08-21T05:44:54.172" v="1692" actId="26606"/>
          <ac:spMkLst>
            <pc:docMk/>
            <pc:sldMk cId="1323731754" sldId="267"/>
            <ac:spMk id="21" creationId="{20C3BE3F-B8A9-4DC9-A867-EC91736FAA07}"/>
          </ac:spMkLst>
        </pc:spChg>
        <pc:grpChg chg="add del">
          <ac:chgData name="Praveen Kumar" userId="992cc45f-a526-40a0-af13-6f936041db3a" providerId="ADAL" clId="{A0F8F039-28BE-4CE8-8FA3-3205BB8A046A}" dt="2023-08-21T05:44:54.141" v="1691" actId="26606"/>
          <ac:grpSpMkLst>
            <pc:docMk/>
            <pc:sldMk cId="1323731754" sldId="267"/>
            <ac:grpSpMk id="13" creationId="{0CA2F3D1-53F2-478B-949B-6D4EA2E4E43E}"/>
          </ac:grpSpMkLst>
        </pc:grpChg>
        <pc:grpChg chg="add">
          <ac:chgData name="Praveen Kumar" userId="992cc45f-a526-40a0-af13-6f936041db3a" providerId="ADAL" clId="{A0F8F039-28BE-4CE8-8FA3-3205BB8A046A}" dt="2023-08-21T05:44:54.172" v="1692" actId="26606"/>
          <ac:grpSpMkLst>
            <pc:docMk/>
            <pc:sldMk cId="1323731754" sldId="267"/>
            <ac:grpSpMk id="22" creationId="{0CA2F3D1-53F2-478B-949B-6D4EA2E4E43E}"/>
          </ac:grpSpMkLst>
        </pc:grpChg>
        <pc:graphicFrameChg chg="add del">
          <ac:chgData name="Praveen Kumar" userId="992cc45f-a526-40a0-af13-6f936041db3a" providerId="ADAL" clId="{A0F8F039-28BE-4CE8-8FA3-3205BB8A046A}" dt="2023-08-21T05:44:54.141" v="1691" actId="26606"/>
          <ac:graphicFrameMkLst>
            <pc:docMk/>
            <pc:sldMk cId="1323731754" sldId="267"/>
            <ac:graphicFrameMk id="5" creationId="{F4D100AB-4806-3206-1049-EF9239834B1E}"/>
          </ac:graphicFrameMkLst>
        </pc:graphicFrameChg>
        <pc:graphicFrameChg chg="add">
          <ac:chgData name="Praveen Kumar" userId="992cc45f-a526-40a0-af13-6f936041db3a" providerId="ADAL" clId="{A0F8F039-28BE-4CE8-8FA3-3205BB8A046A}" dt="2023-08-21T05:44:54.172" v="1692" actId="26606"/>
          <ac:graphicFrameMkLst>
            <pc:docMk/>
            <pc:sldMk cId="1323731754" sldId="267"/>
            <ac:graphicFrameMk id="28" creationId="{544EA3F6-E8B1-4CAE-9A38-B7F6679FB699}"/>
          </ac:graphicFrameMkLst>
        </pc:graphicFrameChg>
      </pc:sldChg>
      <pc:sldChg chg="addSp delSp modSp new mod setBg">
        <pc:chgData name="Praveen Kumar" userId="992cc45f-a526-40a0-af13-6f936041db3a" providerId="ADAL" clId="{A0F8F039-28BE-4CE8-8FA3-3205BB8A046A}" dt="2023-08-21T05:45:03.190" v="1693" actId="26606"/>
        <pc:sldMkLst>
          <pc:docMk/>
          <pc:sldMk cId="1972175267" sldId="268"/>
        </pc:sldMkLst>
        <pc:spChg chg="mod">
          <ac:chgData name="Praveen Kumar" userId="992cc45f-a526-40a0-af13-6f936041db3a" providerId="ADAL" clId="{A0F8F039-28BE-4CE8-8FA3-3205BB8A046A}" dt="2023-08-21T05:45:03.190" v="1693" actId="26606"/>
          <ac:spMkLst>
            <pc:docMk/>
            <pc:sldMk cId="1972175267" sldId="268"/>
            <ac:spMk id="2" creationId="{B34C9D00-55FD-375F-3A09-293AACEE6DB4}"/>
          </ac:spMkLst>
        </pc:spChg>
        <pc:spChg chg="del mod">
          <ac:chgData name="Praveen Kumar" userId="992cc45f-a526-40a0-af13-6f936041db3a" providerId="ADAL" clId="{A0F8F039-28BE-4CE8-8FA3-3205BB8A046A}" dt="2023-08-21T05:45:03.190" v="1693" actId="26606"/>
          <ac:spMkLst>
            <pc:docMk/>
            <pc:sldMk cId="1972175267" sldId="268"/>
            <ac:spMk id="3" creationId="{76322D81-3358-75ED-D9C5-3B8275013AF3}"/>
          </ac:spMkLst>
        </pc:spChg>
        <pc:spChg chg="add del">
          <ac:chgData name="Praveen Kumar" userId="992cc45f-a526-40a0-af13-6f936041db3a" providerId="ADAL" clId="{A0F8F039-28BE-4CE8-8FA3-3205BB8A046A}" dt="2023-08-21T05:03:27.200" v="1273"/>
          <ac:spMkLst>
            <pc:docMk/>
            <pc:sldMk cId="1972175267" sldId="268"/>
            <ac:spMk id="4" creationId="{D5513305-36DB-24A2-4E5C-835FAF8C7AA0}"/>
          </ac:spMkLst>
        </pc:spChg>
        <pc:spChg chg="add">
          <ac:chgData name="Praveen Kumar" userId="992cc45f-a526-40a0-af13-6f936041db3a" providerId="ADAL" clId="{A0F8F039-28BE-4CE8-8FA3-3205BB8A046A}" dt="2023-08-21T05:45:03.190" v="1693" actId="26606"/>
          <ac:spMkLst>
            <pc:docMk/>
            <pc:sldMk cId="1972175267" sldId="268"/>
            <ac:spMk id="9" creationId="{58086AEC-04C2-4BC4-BFB8-0135965C74A8}"/>
          </ac:spMkLst>
        </pc:spChg>
        <pc:spChg chg="add">
          <ac:chgData name="Praveen Kumar" userId="992cc45f-a526-40a0-af13-6f936041db3a" providerId="ADAL" clId="{A0F8F039-28BE-4CE8-8FA3-3205BB8A046A}" dt="2023-08-21T05:45:03.190" v="1693" actId="26606"/>
          <ac:spMkLst>
            <pc:docMk/>
            <pc:sldMk cId="1972175267" sldId="268"/>
            <ac:spMk id="11" creationId="{20C3BE3F-B8A9-4DC9-A867-EC91736FAA07}"/>
          </ac:spMkLst>
        </pc:spChg>
        <pc:grpChg chg="add">
          <ac:chgData name="Praveen Kumar" userId="992cc45f-a526-40a0-af13-6f936041db3a" providerId="ADAL" clId="{A0F8F039-28BE-4CE8-8FA3-3205BB8A046A}" dt="2023-08-21T05:45:03.190" v="1693" actId="26606"/>
          <ac:grpSpMkLst>
            <pc:docMk/>
            <pc:sldMk cId="1972175267" sldId="268"/>
            <ac:grpSpMk id="13" creationId="{0CA2F3D1-53F2-478B-949B-6D4EA2E4E43E}"/>
          </ac:grpSpMkLst>
        </pc:grpChg>
        <pc:graphicFrameChg chg="add">
          <ac:chgData name="Praveen Kumar" userId="992cc45f-a526-40a0-af13-6f936041db3a" providerId="ADAL" clId="{A0F8F039-28BE-4CE8-8FA3-3205BB8A046A}" dt="2023-08-21T05:45:03.190" v="1693" actId="26606"/>
          <ac:graphicFrameMkLst>
            <pc:docMk/>
            <pc:sldMk cId="1972175267" sldId="268"/>
            <ac:graphicFrameMk id="5" creationId="{FFA7DB4D-3CA5-51D0-41F3-3807E84C2F5B}"/>
          </ac:graphicFrameMkLst>
        </pc:graphicFrameChg>
      </pc:sldChg>
      <pc:sldChg chg="addSp modSp new mod setBg">
        <pc:chgData name="Praveen Kumar" userId="992cc45f-a526-40a0-af13-6f936041db3a" providerId="ADAL" clId="{A0F8F039-28BE-4CE8-8FA3-3205BB8A046A}" dt="2023-08-21T05:45:07.745" v="1694" actId="26606"/>
        <pc:sldMkLst>
          <pc:docMk/>
          <pc:sldMk cId="2970707388" sldId="269"/>
        </pc:sldMkLst>
        <pc:spChg chg="mod">
          <ac:chgData name="Praveen Kumar" userId="992cc45f-a526-40a0-af13-6f936041db3a" providerId="ADAL" clId="{A0F8F039-28BE-4CE8-8FA3-3205BB8A046A}" dt="2023-08-21T05:45:07.745" v="1694" actId="26606"/>
          <ac:spMkLst>
            <pc:docMk/>
            <pc:sldMk cId="2970707388" sldId="269"/>
            <ac:spMk id="2" creationId="{155D156F-34C2-29C9-8699-E604B8218AA4}"/>
          </ac:spMkLst>
        </pc:spChg>
        <pc:spChg chg="mod">
          <ac:chgData name="Praveen Kumar" userId="992cc45f-a526-40a0-af13-6f936041db3a" providerId="ADAL" clId="{A0F8F039-28BE-4CE8-8FA3-3205BB8A046A}" dt="2023-08-21T05:45:07.745" v="1694" actId="26606"/>
          <ac:spMkLst>
            <pc:docMk/>
            <pc:sldMk cId="2970707388" sldId="269"/>
            <ac:spMk id="3" creationId="{81B4B892-7158-DFD3-58CC-91AB96E0EF16}"/>
          </ac:spMkLst>
        </pc:spChg>
        <pc:spChg chg="add">
          <ac:chgData name="Praveen Kumar" userId="992cc45f-a526-40a0-af13-6f936041db3a" providerId="ADAL" clId="{A0F8F039-28BE-4CE8-8FA3-3205BB8A046A}" dt="2023-08-21T05:45:07.745" v="1694" actId="26606"/>
          <ac:spMkLst>
            <pc:docMk/>
            <pc:sldMk cId="2970707388" sldId="269"/>
            <ac:spMk id="8" creationId="{87BF42CA-AD55-48B4-8949-C4DCA60A6AEE}"/>
          </ac:spMkLst>
        </pc:spChg>
        <pc:spChg chg="add">
          <ac:chgData name="Praveen Kumar" userId="992cc45f-a526-40a0-af13-6f936041db3a" providerId="ADAL" clId="{A0F8F039-28BE-4CE8-8FA3-3205BB8A046A}" dt="2023-08-21T05:45:07.745" v="1694" actId="26606"/>
          <ac:spMkLst>
            <pc:docMk/>
            <pc:sldMk cId="2970707388" sldId="269"/>
            <ac:spMk id="10" creationId="{66AE1D3D-3106-4CB2-AA7C-0C1642AC0F2E}"/>
          </ac:spMkLst>
        </pc:spChg>
        <pc:grpChg chg="add">
          <ac:chgData name="Praveen Kumar" userId="992cc45f-a526-40a0-af13-6f936041db3a" providerId="ADAL" clId="{A0F8F039-28BE-4CE8-8FA3-3205BB8A046A}" dt="2023-08-21T05:45:07.745" v="1694" actId="26606"/>
          <ac:grpSpMkLst>
            <pc:docMk/>
            <pc:sldMk cId="2970707388" sldId="269"/>
            <ac:grpSpMk id="12" creationId="{0A31B6AF-B711-4CDB-8C2B-16E963DDC4C5}"/>
          </ac:grpSpMkLst>
        </pc:grpChg>
      </pc:sldChg>
      <pc:sldChg chg="addSp modSp new mod setBg">
        <pc:chgData name="Praveen Kumar" userId="992cc45f-a526-40a0-af13-6f936041db3a" providerId="ADAL" clId="{A0F8F039-28BE-4CE8-8FA3-3205BB8A046A}" dt="2023-08-21T05:45:12.803" v="1695" actId="26606"/>
        <pc:sldMkLst>
          <pc:docMk/>
          <pc:sldMk cId="845990714" sldId="270"/>
        </pc:sldMkLst>
        <pc:spChg chg="mod">
          <ac:chgData name="Praveen Kumar" userId="992cc45f-a526-40a0-af13-6f936041db3a" providerId="ADAL" clId="{A0F8F039-28BE-4CE8-8FA3-3205BB8A046A}" dt="2023-08-21T05:45:12.803" v="1695" actId="26606"/>
          <ac:spMkLst>
            <pc:docMk/>
            <pc:sldMk cId="845990714" sldId="270"/>
            <ac:spMk id="2" creationId="{042427C3-6A95-708B-5D20-286FD289A601}"/>
          </ac:spMkLst>
        </pc:spChg>
        <pc:spChg chg="mod">
          <ac:chgData name="Praveen Kumar" userId="992cc45f-a526-40a0-af13-6f936041db3a" providerId="ADAL" clId="{A0F8F039-28BE-4CE8-8FA3-3205BB8A046A}" dt="2023-08-21T05:45:12.803" v="1695" actId="26606"/>
          <ac:spMkLst>
            <pc:docMk/>
            <pc:sldMk cId="845990714" sldId="270"/>
            <ac:spMk id="3" creationId="{784AD411-A94C-83E1-29FA-4395EC85ACEF}"/>
          </ac:spMkLst>
        </pc:spChg>
        <pc:spChg chg="add">
          <ac:chgData name="Praveen Kumar" userId="992cc45f-a526-40a0-af13-6f936041db3a" providerId="ADAL" clId="{A0F8F039-28BE-4CE8-8FA3-3205BB8A046A}" dt="2023-08-21T05:45:12.803" v="1695" actId="26606"/>
          <ac:spMkLst>
            <pc:docMk/>
            <pc:sldMk cId="845990714" sldId="270"/>
            <ac:spMk id="8" creationId="{87BF42CA-AD55-48B4-8949-C4DCA60A6AEE}"/>
          </ac:spMkLst>
        </pc:spChg>
        <pc:spChg chg="add">
          <ac:chgData name="Praveen Kumar" userId="992cc45f-a526-40a0-af13-6f936041db3a" providerId="ADAL" clId="{A0F8F039-28BE-4CE8-8FA3-3205BB8A046A}" dt="2023-08-21T05:45:12.803" v="1695" actId="26606"/>
          <ac:spMkLst>
            <pc:docMk/>
            <pc:sldMk cId="845990714" sldId="270"/>
            <ac:spMk id="10" creationId="{66AE1D3D-3106-4CB2-AA7C-0C1642AC0F2E}"/>
          </ac:spMkLst>
        </pc:spChg>
        <pc:grpChg chg="add">
          <ac:chgData name="Praveen Kumar" userId="992cc45f-a526-40a0-af13-6f936041db3a" providerId="ADAL" clId="{A0F8F039-28BE-4CE8-8FA3-3205BB8A046A}" dt="2023-08-21T05:45:12.803" v="1695" actId="26606"/>
          <ac:grpSpMkLst>
            <pc:docMk/>
            <pc:sldMk cId="845990714" sldId="270"/>
            <ac:grpSpMk id="12" creationId="{0A31B6AF-B711-4CDB-8C2B-16E963DDC4C5}"/>
          </ac:grpSpMkLst>
        </pc:grpChg>
      </pc:sldChg>
      <pc:sldChg chg="addSp modSp new mod setBg">
        <pc:chgData name="Praveen Kumar" userId="992cc45f-a526-40a0-af13-6f936041db3a" providerId="ADAL" clId="{A0F8F039-28BE-4CE8-8FA3-3205BB8A046A}" dt="2023-08-21T05:45:19.873" v="1696" actId="26606"/>
        <pc:sldMkLst>
          <pc:docMk/>
          <pc:sldMk cId="2895763858" sldId="271"/>
        </pc:sldMkLst>
        <pc:spChg chg="mod">
          <ac:chgData name="Praveen Kumar" userId="992cc45f-a526-40a0-af13-6f936041db3a" providerId="ADAL" clId="{A0F8F039-28BE-4CE8-8FA3-3205BB8A046A}" dt="2023-08-21T05:45:19.873" v="1696" actId="26606"/>
          <ac:spMkLst>
            <pc:docMk/>
            <pc:sldMk cId="2895763858" sldId="271"/>
            <ac:spMk id="2" creationId="{6018082C-4A9A-07BD-B516-2C6858C200F3}"/>
          </ac:spMkLst>
        </pc:spChg>
        <pc:spChg chg="mod">
          <ac:chgData name="Praveen Kumar" userId="992cc45f-a526-40a0-af13-6f936041db3a" providerId="ADAL" clId="{A0F8F039-28BE-4CE8-8FA3-3205BB8A046A}" dt="2023-08-21T05:45:19.873" v="1696" actId="26606"/>
          <ac:spMkLst>
            <pc:docMk/>
            <pc:sldMk cId="2895763858" sldId="271"/>
            <ac:spMk id="3" creationId="{75A2F02A-0A1F-21C0-98EB-8569D6600CC9}"/>
          </ac:spMkLst>
        </pc:spChg>
        <pc:spChg chg="add">
          <ac:chgData name="Praveen Kumar" userId="992cc45f-a526-40a0-af13-6f936041db3a" providerId="ADAL" clId="{A0F8F039-28BE-4CE8-8FA3-3205BB8A046A}" dt="2023-08-21T05:45:19.873" v="1696" actId="26606"/>
          <ac:spMkLst>
            <pc:docMk/>
            <pc:sldMk cId="2895763858" sldId="271"/>
            <ac:spMk id="8" creationId="{87BF42CA-AD55-48B4-8949-C4DCA60A6AEE}"/>
          </ac:spMkLst>
        </pc:spChg>
        <pc:spChg chg="add">
          <ac:chgData name="Praveen Kumar" userId="992cc45f-a526-40a0-af13-6f936041db3a" providerId="ADAL" clId="{A0F8F039-28BE-4CE8-8FA3-3205BB8A046A}" dt="2023-08-21T05:45:19.873" v="1696" actId="26606"/>
          <ac:spMkLst>
            <pc:docMk/>
            <pc:sldMk cId="2895763858" sldId="271"/>
            <ac:spMk id="10" creationId="{66AE1D3D-3106-4CB2-AA7C-0C1642AC0F2E}"/>
          </ac:spMkLst>
        </pc:spChg>
        <pc:grpChg chg="add">
          <ac:chgData name="Praveen Kumar" userId="992cc45f-a526-40a0-af13-6f936041db3a" providerId="ADAL" clId="{A0F8F039-28BE-4CE8-8FA3-3205BB8A046A}" dt="2023-08-21T05:45:19.873" v="1696" actId="26606"/>
          <ac:grpSpMkLst>
            <pc:docMk/>
            <pc:sldMk cId="2895763858" sldId="271"/>
            <ac:grpSpMk id="12" creationId="{0A31B6AF-B711-4CDB-8C2B-16E963DDC4C5}"/>
          </ac:grpSpMkLst>
        </pc:grpChg>
      </pc:sldChg>
      <pc:sldChg chg="addSp modSp new mod setBg">
        <pc:chgData name="Praveen Kumar" userId="992cc45f-a526-40a0-af13-6f936041db3a" providerId="ADAL" clId="{A0F8F039-28BE-4CE8-8FA3-3205BB8A046A}" dt="2023-08-21T05:45:26.690" v="1697" actId="26606"/>
        <pc:sldMkLst>
          <pc:docMk/>
          <pc:sldMk cId="3247792634" sldId="272"/>
        </pc:sldMkLst>
        <pc:spChg chg="mod">
          <ac:chgData name="Praveen Kumar" userId="992cc45f-a526-40a0-af13-6f936041db3a" providerId="ADAL" clId="{A0F8F039-28BE-4CE8-8FA3-3205BB8A046A}" dt="2023-08-21T05:45:26.690" v="1697" actId="26606"/>
          <ac:spMkLst>
            <pc:docMk/>
            <pc:sldMk cId="3247792634" sldId="272"/>
            <ac:spMk id="2" creationId="{0BE4FDF2-040C-D6B5-47F2-5FBB2C9230D9}"/>
          </ac:spMkLst>
        </pc:spChg>
        <pc:spChg chg="mod">
          <ac:chgData name="Praveen Kumar" userId="992cc45f-a526-40a0-af13-6f936041db3a" providerId="ADAL" clId="{A0F8F039-28BE-4CE8-8FA3-3205BB8A046A}" dt="2023-08-21T05:45:26.690" v="1697" actId="26606"/>
          <ac:spMkLst>
            <pc:docMk/>
            <pc:sldMk cId="3247792634" sldId="272"/>
            <ac:spMk id="3" creationId="{0E67288A-FCF0-7AA7-6DAF-4BDA06FDC5B1}"/>
          </ac:spMkLst>
        </pc:spChg>
        <pc:spChg chg="add">
          <ac:chgData name="Praveen Kumar" userId="992cc45f-a526-40a0-af13-6f936041db3a" providerId="ADAL" clId="{A0F8F039-28BE-4CE8-8FA3-3205BB8A046A}" dt="2023-08-21T05:45:26.690" v="1697" actId="26606"/>
          <ac:spMkLst>
            <pc:docMk/>
            <pc:sldMk cId="3247792634" sldId="272"/>
            <ac:spMk id="8" creationId="{87BF42CA-AD55-48B4-8949-C4DCA60A6AEE}"/>
          </ac:spMkLst>
        </pc:spChg>
        <pc:spChg chg="add">
          <ac:chgData name="Praveen Kumar" userId="992cc45f-a526-40a0-af13-6f936041db3a" providerId="ADAL" clId="{A0F8F039-28BE-4CE8-8FA3-3205BB8A046A}" dt="2023-08-21T05:45:26.690" v="1697" actId="26606"/>
          <ac:spMkLst>
            <pc:docMk/>
            <pc:sldMk cId="3247792634" sldId="272"/>
            <ac:spMk id="10" creationId="{66AE1D3D-3106-4CB2-AA7C-0C1642AC0F2E}"/>
          </ac:spMkLst>
        </pc:spChg>
        <pc:grpChg chg="add">
          <ac:chgData name="Praveen Kumar" userId="992cc45f-a526-40a0-af13-6f936041db3a" providerId="ADAL" clId="{A0F8F039-28BE-4CE8-8FA3-3205BB8A046A}" dt="2023-08-21T05:45:26.690" v="1697" actId="26606"/>
          <ac:grpSpMkLst>
            <pc:docMk/>
            <pc:sldMk cId="3247792634" sldId="272"/>
            <ac:grpSpMk id="12" creationId="{0A31B6AF-B711-4CDB-8C2B-16E963DDC4C5}"/>
          </ac:grpSpMkLst>
        </pc:grpChg>
      </pc:sldChg>
      <pc:sldChg chg="addSp modSp new mod setBg">
        <pc:chgData name="Praveen Kumar" userId="992cc45f-a526-40a0-af13-6f936041db3a" providerId="ADAL" clId="{A0F8F039-28BE-4CE8-8FA3-3205BB8A046A}" dt="2023-08-21T05:45:33.157" v="1698" actId="26606"/>
        <pc:sldMkLst>
          <pc:docMk/>
          <pc:sldMk cId="1731479530" sldId="273"/>
        </pc:sldMkLst>
        <pc:spChg chg="mod">
          <ac:chgData name="Praveen Kumar" userId="992cc45f-a526-40a0-af13-6f936041db3a" providerId="ADAL" clId="{A0F8F039-28BE-4CE8-8FA3-3205BB8A046A}" dt="2023-08-21T05:45:33.157" v="1698" actId="26606"/>
          <ac:spMkLst>
            <pc:docMk/>
            <pc:sldMk cId="1731479530" sldId="273"/>
            <ac:spMk id="2" creationId="{D71508BC-A419-40EE-AF6A-825E171F2CB3}"/>
          </ac:spMkLst>
        </pc:spChg>
        <pc:spChg chg="mod">
          <ac:chgData name="Praveen Kumar" userId="992cc45f-a526-40a0-af13-6f936041db3a" providerId="ADAL" clId="{A0F8F039-28BE-4CE8-8FA3-3205BB8A046A}" dt="2023-08-21T05:45:33.157" v="1698" actId="26606"/>
          <ac:spMkLst>
            <pc:docMk/>
            <pc:sldMk cId="1731479530" sldId="273"/>
            <ac:spMk id="3" creationId="{B7B71483-D88D-DE95-7C25-75E51C0E017B}"/>
          </ac:spMkLst>
        </pc:spChg>
        <pc:spChg chg="add">
          <ac:chgData name="Praveen Kumar" userId="992cc45f-a526-40a0-af13-6f936041db3a" providerId="ADAL" clId="{A0F8F039-28BE-4CE8-8FA3-3205BB8A046A}" dt="2023-08-21T05:45:33.157" v="1698" actId="26606"/>
          <ac:spMkLst>
            <pc:docMk/>
            <pc:sldMk cId="1731479530" sldId="273"/>
            <ac:spMk id="8" creationId="{87BF42CA-AD55-48B4-8949-C4DCA60A6AEE}"/>
          </ac:spMkLst>
        </pc:spChg>
        <pc:spChg chg="add">
          <ac:chgData name="Praveen Kumar" userId="992cc45f-a526-40a0-af13-6f936041db3a" providerId="ADAL" clId="{A0F8F039-28BE-4CE8-8FA3-3205BB8A046A}" dt="2023-08-21T05:45:33.157" v="1698" actId="26606"/>
          <ac:spMkLst>
            <pc:docMk/>
            <pc:sldMk cId="1731479530" sldId="273"/>
            <ac:spMk id="10" creationId="{66AE1D3D-3106-4CB2-AA7C-0C1642AC0F2E}"/>
          </ac:spMkLst>
        </pc:spChg>
        <pc:grpChg chg="add">
          <ac:chgData name="Praveen Kumar" userId="992cc45f-a526-40a0-af13-6f936041db3a" providerId="ADAL" clId="{A0F8F039-28BE-4CE8-8FA3-3205BB8A046A}" dt="2023-08-21T05:45:33.157" v="1698" actId="26606"/>
          <ac:grpSpMkLst>
            <pc:docMk/>
            <pc:sldMk cId="1731479530" sldId="273"/>
            <ac:grpSpMk id="12" creationId="{0A31B6AF-B711-4CDB-8C2B-16E963DDC4C5}"/>
          </ac:grpSpMkLst>
        </pc:grpChg>
      </pc:sldChg>
      <pc:sldChg chg="addSp modSp new mod setBg">
        <pc:chgData name="Praveen Kumar" userId="992cc45f-a526-40a0-af13-6f936041db3a" providerId="ADAL" clId="{A0F8F039-28BE-4CE8-8FA3-3205BB8A046A}" dt="2023-08-21T05:45:37.700" v="1699" actId="26606"/>
        <pc:sldMkLst>
          <pc:docMk/>
          <pc:sldMk cId="1381777017" sldId="274"/>
        </pc:sldMkLst>
        <pc:spChg chg="mod">
          <ac:chgData name="Praveen Kumar" userId="992cc45f-a526-40a0-af13-6f936041db3a" providerId="ADAL" clId="{A0F8F039-28BE-4CE8-8FA3-3205BB8A046A}" dt="2023-08-21T05:45:37.700" v="1699" actId="26606"/>
          <ac:spMkLst>
            <pc:docMk/>
            <pc:sldMk cId="1381777017" sldId="274"/>
            <ac:spMk id="2" creationId="{DB4B2BA0-6F65-9225-2E3B-888866C1D6DF}"/>
          </ac:spMkLst>
        </pc:spChg>
        <pc:spChg chg="mod">
          <ac:chgData name="Praveen Kumar" userId="992cc45f-a526-40a0-af13-6f936041db3a" providerId="ADAL" clId="{A0F8F039-28BE-4CE8-8FA3-3205BB8A046A}" dt="2023-08-21T05:45:37.700" v="1699" actId="26606"/>
          <ac:spMkLst>
            <pc:docMk/>
            <pc:sldMk cId="1381777017" sldId="274"/>
            <ac:spMk id="3" creationId="{6F65128B-819E-D0B4-075C-01815C89BA5E}"/>
          </ac:spMkLst>
        </pc:spChg>
        <pc:spChg chg="add">
          <ac:chgData name="Praveen Kumar" userId="992cc45f-a526-40a0-af13-6f936041db3a" providerId="ADAL" clId="{A0F8F039-28BE-4CE8-8FA3-3205BB8A046A}" dt="2023-08-21T05:45:37.700" v="1699" actId="26606"/>
          <ac:spMkLst>
            <pc:docMk/>
            <pc:sldMk cId="1381777017" sldId="274"/>
            <ac:spMk id="8" creationId="{87BF42CA-AD55-48B4-8949-C4DCA60A6AEE}"/>
          </ac:spMkLst>
        </pc:spChg>
        <pc:spChg chg="add">
          <ac:chgData name="Praveen Kumar" userId="992cc45f-a526-40a0-af13-6f936041db3a" providerId="ADAL" clId="{A0F8F039-28BE-4CE8-8FA3-3205BB8A046A}" dt="2023-08-21T05:45:37.700" v="1699" actId="26606"/>
          <ac:spMkLst>
            <pc:docMk/>
            <pc:sldMk cId="1381777017" sldId="274"/>
            <ac:spMk id="10" creationId="{66AE1D3D-3106-4CB2-AA7C-0C1642AC0F2E}"/>
          </ac:spMkLst>
        </pc:spChg>
        <pc:grpChg chg="add">
          <ac:chgData name="Praveen Kumar" userId="992cc45f-a526-40a0-af13-6f936041db3a" providerId="ADAL" clId="{A0F8F039-28BE-4CE8-8FA3-3205BB8A046A}" dt="2023-08-21T05:45:37.700" v="1699" actId="26606"/>
          <ac:grpSpMkLst>
            <pc:docMk/>
            <pc:sldMk cId="1381777017" sldId="274"/>
            <ac:grpSpMk id="12" creationId="{0A31B6AF-B711-4CDB-8C2B-16E963DDC4C5}"/>
          </ac:grpSpMkLst>
        </pc:grpChg>
      </pc:sldChg>
      <pc:sldChg chg="addSp delSp modSp new mod setBg">
        <pc:chgData name="Praveen Kumar" userId="992cc45f-a526-40a0-af13-6f936041db3a" providerId="ADAL" clId="{A0F8F039-28BE-4CE8-8FA3-3205BB8A046A}" dt="2023-08-21T05:46:03.880" v="1702" actId="26606"/>
        <pc:sldMkLst>
          <pc:docMk/>
          <pc:sldMk cId="1969195580" sldId="275"/>
        </pc:sldMkLst>
        <pc:spChg chg="mod">
          <ac:chgData name="Praveen Kumar" userId="992cc45f-a526-40a0-af13-6f936041db3a" providerId="ADAL" clId="{A0F8F039-28BE-4CE8-8FA3-3205BB8A046A}" dt="2023-08-21T05:46:03.880" v="1702" actId="26606"/>
          <ac:spMkLst>
            <pc:docMk/>
            <pc:sldMk cId="1969195580" sldId="275"/>
            <ac:spMk id="2" creationId="{59D00950-3C9B-8846-7A26-60B0FBF13EF6}"/>
          </ac:spMkLst>
        </pc:spChg>
        <pc:spChg chg="del mod">
          <ac:chgData name="Praveen Kumar" userId="992cc45f-a526-40a0-af13-6f936041db3a" providerId="ADAL" clId="{A0F8F039-28BE-4CE8-8FA3-3205BB8A046A}" dt="2023-08-21T05:46:03.880" v="1702" actId="26606"/>
          <ac:spMkLst>
            <pc:docMk/>
            <pc:sldMk cId="1969195580" sldId="275"/>
            <ac:spMk id="3" creationId="{E282B124-9F2B-2A03-35B2-8AE192FDFBD3}"/>
          </ac:spMkLst>
        </pc:spChg>
        <pc:spChg chg="add del">
          <ac:chgData name="Praveen Kumar" userId="992cc45f-a526-40a0-af13-6f936041db3a" providerId="ADAL" clId="{A0F8F039-28BE-4CE8-8FA3-3205BB8A046A}" dt="2023-08-21T05:46:03.864" v="1701" actId="26606"/>
          <ac:spMkLst>
            <pc:docMk/>
            <pc:sldMk cId="1969195580" sldId="275"/>
            <ac:spMk id="10" creationId="{EDDBB197-D710-4A4F-A9CA-FD2177498BE8}"/>
          </ac:spMkLst>
        </pc:spChg>
        <pc:spChg chg="add del">
          <ac:chgData name="Praveen Kumar" userId="992cc45f-a526-40a0-af13-6f936041db3a" providerId="ADAL" clId="{A0F8F039-28BE-4CE8-8FA3-3205BB8A046A}" dt="2023-08-21T05:46:03.864" v="1701" actId="26606"/>
          <ac:spMkLst>
            <pc:docMk/>
            <pc:sldMk cId="1969195580" sldId="275"/>
            <ac:spMk id="12" creationId="{975D1CFA-2CDB-4B64-BD9F-85744E8DA12F}"/>
          </ac:spMkLst>
        </pc:spChg>
        <pc:spChg chg="add">
          <ac:chgData name="Praveen Kumar" userId="992cc45f-a526-40a0-af13-6f936041db3a" providerId="ADAL" clId="{A0F8F039-28BE-4CE8-8FA3-3205BB8A046A}" dt="2023-08-21T05:46:03.880" v="1702" actId="26606"/>
          <ac:spMkLst>
            <pc:docMk/>
            <pc:sldMk cId="1969195580" sldId="275"/>
            <ac:spMk id="25" creationId="{23D09407-53BC-485E-B4CE-BC5E4FC4B25B}"/>
          </ac:spMkLst>
        </pc:spChg>
        <pc:spChg chg="add">
          <ac:chgData name="Praveen Kumar" userId="992cc45f-a526-40a0-af13-6f936041db3a" providerId="ADAL" clId="{A0F8F039-28BE-4CE8-8FA3-3205BB8A046A}" dt="2023-08-21T05:46:03.880" v="1702" actId="26606"/>
          <ac:spMkLst>
            <pc:docMk/>
            <pc:sldMk cId="1969195580" sldId="275"/>
            <ac:spMk id="26" creationId="{921DB988-49FC-4608-B0A2-E2F3A4019041}"/>
          </ac:spMkLst>
        </pc:spChg>
        <pc:grpChg chg="add del">
          <ac:chgData name="Praveen Kumar" userId="992cc45f-a526-40a0-af13-6f936041db3a" providerId="ADAL" clId="{A0F8F039-28BE-4CE8-8FA3-3205BB8A046A}" dt="2023-08-21T05:46:03.864" v="1701" actId="26606"/>
          <ac:grpSpMkLst>
            <pc:docMk/>
            <pc:sldMk cId="1969195580" sldId="275"/>
            <ac:grpSpMk id="14" creationId="{25EE5136-01F1-466C-962D-BA9B4C6757AA}"/>
          </ac:grpSpMkLst>
        </pc:grpChg>
        <pc:grpChg chg="add">
          <ac:chgData name="Praveen Kumar" userId="992cc45f-a526-40a0-af13-6f936041db3a" providerId="ADAL" clId="{A0F8F039-28BE-4CE8-8FA3-3205BB8A046A}" dt="2023-08-21T05:46:03.880" v="1702" actId="26606"/>
          <ac:grpSpMkLst>
            <pc:docMk/>
            <pc:sldMk cId="1969195580" sldId="275"/>
            <ac:grpSpMk id="20" creationId="{383C2651-AE0C-4AE4-8725-E2F9414FE219}"/>
          </ac:grpSpMkLst>
        </pc:grpChg>
        <pc:grpChg chg="add">
          <ac:chgData name="Praveen Kumar" userId="992cc45f-a526-40a0-af13-6f936041db3a" providerId="ADAL" clId="{A0F8F039-28BE-4CE8-8FA3-3205BB8A046A}" dt="2023-08-21T05:46:03.880" v="1702" actId="26606"/>
          <ac:grpSpMkLst>
            <pc:docMk/>
            <pc:sldMk cId="1969195580" sldId="275"/>
            <ac:grpSpMk id="27" creationId="{E9B930FD-8671-4C4C-ADCF-73AC1D0CD417}"/>
          </ac:grpSpMkLst>
        </pc:grpChg>
        <pc:picChg chg="add del">
          <ac:chgData name="Praveen Kumar" userId="992cc45f-a526-40a0-af13-6f936041db3a" providerId="ADAL" clId="{A0F8F039-28BE-4CE8-8FA3-3205BB8A046A}" dt="2023-08-21T05:46:03.864" v="1701" actId="26606"/>
          <ac:picMkLst>
            <pc:docMk/>
            <pc:sldMk cId="1969195580" sldId="275"/>
            <ac:picMk id="7" creationId="{2296D914-5638-6D66-B3DA-66F4C8BA395A}"/>
          </ac:picMkLst>
        </pc:picChg>
        <pc:picChg chg="add">
          <ac:chgData name="Praveen Kumar" userId="992cc45f-a526-40a0-af13-6f936041db3a" providerId="ADAL" clId="{A0F8F039-28BE-4CE8-8FA3-3205BB8A046A}" dt="2023-08-21T05:46:03.880" v="1702" actId="26606"/>
          <ac:picMkLst>
            <pc:docMk/>
            <pc:sldMk cId="1969195580" sldId="275"/>
            <ac:picMk id="32" creationId="{30BAF2CD-96E2-0A0C-C610-EE7E19CA414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0DC9BB-D508-4889-B46B-A312F04FAAE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4523317-EF2F-4466-B9B7-ECBB7A4AEC25}">
      <dgm:prSet/>
      <dgm:spPr/>
      <dgm:t>
        <a:bodyPr/>
        <a:lstStyle/>
        <a:p>
          <a:r>
            <a:rPr lang="en-US" b="0" i="0"/>
            <a:t>Before Java SE 9 versions, we are using Monolithic Jars to develop Java-Based applications</a:t>
          </a:r>
          <a:endParaRPr lang="en-US"/>
        </a:p>
      </dgm:t>
    </dgm:pt>
    <dgm:pt modelId="{D869C772-C2AB-4A9F-A18B-4B51F3C11ACF}" type="parTrans" cxnId="{BF6779DF-1E21-4449-BD89-F151EE232EB9}">
      <dgm:prSet/>
      <dgm:spPr/>
      <dgm:t>
        <a:bodyPr/>
        <a:lstStyle/>
        <a:p>
          <a:endParaRPr lang="en-US"/>
        </a:p>
      </dgm:t>
    </dgm:pt>
    <dgm:pt modelId="{42B0E04F-93C2-45BC-A451-8E2245B59DBC}" type="sibTrans" cxnId="{BF6779DF-1E21-4449-BD89-F151EE232EB9}">
      <dgm:prSet/>
      <dgm:spPr/>
      <dgm:t>
        <a:bodyPr/>
        <a:lstStyle/>
        <a:p>
          <a:endParaRPr lang="en-US"/>
        </a:p>
      </dgm:t>
    </dgm:pt>
    <dgm:pt modelId="{314AFE09-55BD-4557-966E-9C40A9731C31}">
      <dgm:prSet/>
      <dgm:spPr/>
      <dgm:t>
        <a:bodyPr/>
        <a:lstStyle/>
        <a:p>
          <a:r>
            <a:rPr lang="en-US" b="0" i="0"/>
            <a:t>This architecture has a lot of limitations and drawbacks.</a:t>
          </a:r>
          <a:endParaRPr lang="en-US"/>
        </a:p>
      </dgm:t>
    </dgm:pt>
    <dgm:pt modelId="{23598405-DFA1-48DD-AFC3-9E509CE4B9EA}" type="parTrans" cxnId="{34969270-164E-4EF3-A09E-723293B4B234}">
      <dgm:prSet/>
      <dgm:spPr/>
      <dgm:t>
        <a:bodyPr/>
        <a:lstStyle/>
        <a:p>
          <a:endParaRPr lang="en-US"/>
        </a:p>
      </dgm:t>
    </dgm:pt>
    <dgm:pt modelId="{20EF1726-B69E-42A9-8C4B-F0FD7C3BCB52}" type="sibTrans" cxnId="{34969270-164E-4EF3-A09E-723293B4B234}">
      <dgm:prSet/>
      <dgm:spPr/>
      <dgm:t>
        <a:bodyPr/>
        <a:lstStyle/>
        <a:p>
          <a:endParaRPr lang="en-US"/>
        </a:p>
      </dgm:t>
    </dgm:pt>
    <dgm:pt modelId="{D5EA918A-36A1-44A8-9CC6-C685D13A98E1}">
      <dgm:prSet/>
      <dgm:spPr/>
      <dgm:t>
        <a:bodyPr/>
        <a:lstStyle/>
        <a:p>
          <a:r>
            <a:rPr lang="en-US" b="0" i="0"/>
            <a:t>JDK 9 </a:t>
          </a:r>
          <a:r>
            <a:rPr lang="en-US"/>
            <a:t>has</a:t>
          </a:r>
          <a:r>
            <a:rPr lang="en-US" b="0" i="0"/>
            <a:t> with 92 modules,based on these , we can create separate module</a:t>
          </a:r>
          <a:endParaRPr lang="en-US"/>
        </a:p>
      </dgm:t>
    </dgm:pt>
    <dgm:pt modelId="{1008107D-0E12-4B45-8535-5917B73FCDC6}" type="parTrans" cxnId="{EC3E1147-4E82-43D9-A6CF-4E72D40EE3EE}">
      <dgm:prSet/>
      <dgm:spPr/>
      <dgm:t>
        <a:bodyPr/>
        <a:lstStyle/>
        <a:p>
          <a:endParaRPr lang="en-US"/>
        </a:p>
      </dgm:t>
    </dgm:pt>
    <dgm:pt modelId="{E20855EF-9942-49A3-8D9A-86A04E9AB712}" type="sibTrans" cxnId="{EC3E1147-4E82-43D9-A6CF-4E72D40EE3EE}">
      <dgm:prSet/>
      <dgm:spPr/>
      <dgm:t>
        <a:bodyPr/>
        <a:lstStyle/>
        <a:p>
          <a:endParaRPr lang="en-US"/>
        </a:p>
      </dgm:t>
    </dgm:pt>
    <dgm:pt modelId="{B25719D1-4131-4DA8-A7A7-1C30FA1DFE99}" type="pres">
      <dgm:prSet presAssocID="{4D0DC9BB-D508-4889-B46B-A312F04FAAEC}" presName="linear" presStyleCnt="0">
        <dgm:presLayoutVars>
          <dgm:animLvl val="lvl"/>
          <dgm:resizeHandles val="exact"/>
        </dgm:presLayoutVars>
      </dgm:prSet>
      <dgm:spPr/>
    </dgm:pt>
    <dgm:pt modelId="{E7618B79-36E6-44CE-A0D7-4FD9D3957DFC}" type="pres">
      <dgm:prSet presAssocID="{D4523317-EF2F-4466-B9B7-ECBB7A4AEC25}" presName="parentText" presStyleLbl="node1" presStyleIdx="0" presStyleCnt="3">
        <dgm:presLayoutVars>
          <dgm:chMax val="0"/>
          <dgm:bulletEnabled val="1"/>
        </dgm:presLayoutVars>
      </dgm:prSet>
      <dgm:spPr/>
    </dgm:pt>
    <dgm:pt modelId="{8BE5F034-5A92-4338-8AC4-83696EF0F4C0}" type="pres">
      <dgm:prSet presAssocID="{42B0E04F-93C2-45BC-A451-8E2245B59DBC}" presName="spacer" presStyleCnt="0"/>
      <dgm:spPr/>
    </dgm:pt>
    <dgm:pt modelId="{2BBBB233-1D7E-4608-801F-A30D2C8E5552}" type="pres">
      <dgm:prSet presAssocID="{314AFE09-55BD-4557-966E-9C40A9731C31}" presName="parentText" presStyleLbl="node1" presStyleIdx="1" presStyleCnt="3">
        <dgm:presLayoutVars>
          <dgm:chMax val="0"/>
          <dgm:bulletEnabled val="1"/>
        </dgm:presLayoutVars>
      </dgm:prSet>
      <dgm:spPr/>
    </dgm:pt>
    <dgm:pt modelId="{B942D674-7A49-4073-9E91-0FFC50E9E658}" type="pres">
      <dgm:prSet presAssocID="{20EF1726-B69E-42A9-8C4B-F0FD7C3BCB52}" presName="spacer" presStyleCnt="0"/>
      <dgm:spPr/>
    </dgm:pt>
    <dgm:pt modelId="{34001F5A-4D90-4D6B-810E-88A0108DBEB3}" type="pres">
      <dgm:prSet presAssocID="{D5EA918A-36A1-44A8-9CC6-C685D13A98E1}" presName="parentText" presStyleLbl="node1" presStyleIdx="2" presStyleCnt="3">
        <dgm:presLayoutVars>
          <dgm:chMax val="0"/>
          <dgm:bulletEnabled val="1"/>
        </dgm:presLayoutVars>
      </dgm:prSet>
      <dgm:spPr/>
    </dgm:pt>
  </dgm:ptLst>
  <dgm:cxnLst>
    <dgm:cxn modelId="{59817B0F-C5F5-4274-8E89-9310187D9F05}" type="presOf" srcId="{D4523317-EF2F-4466-B9B7-ECBB7A4AEC25}" destId="{E7618B79-36E6-44CE-A0D7-4FD9D3957DFC}" srcOrd="0" destOrd="0" presId="urn:microsoft.com/office/officeart/2005/8/layout/vList2"/>
    <dgm:cxn modelId="{D3406138-E09B-4472-9075-D4525A3C39AE}" type="presOf" srcId="{314AFE09-55BD-4557-966E-9C40A9731C31}" destId="{2BBBB233-1D7E-4608-801F-A30D2C8E5552}" srcOrd="0" destOrd="0" presId="urn:microsoft.com/office/officeart/2005/8/layout/vList2"/>
    <dgm:cxn modelId="{EC3E1147-4E82-43D9-A6CF-4E72D40EE3EE}" srcId="{4D0DC9BB-D508-4889-B46B-A312F04FAAEC}" destId="{D5EA918A-36A1-44A8-9CC6-C685D13A98E1}" srcOrd="2" destOrd="0" parTransId="{1008107D-0E12-4B45-8535-5917B73FCDC6}" sibTransId="{E20855EF-9942-49A3-8D9A-86A04E9AB712}"/>
    <dgm:cxn modelId="{34969270-164E-4EF3-A09E-723293B4B234}" srcId="{4D0DC9BB-D508-4889-B46B-A312F04FAAEC}" destId="{314AFE09-55BD-4557-966E-9C40A9731C31}" srcOrd="1" destOrd="0" parTransId="{23598405-DFA1-48DD-AFC3-9E509CE4B9EA}" sibTransId="{20EF1726-B69E-42A9-8C4B-F0FD7C3BCB52}"/>
    <dgm:cxn modelId="{4927DF77-7062-44DC-89B4-BEED6079E4F6}" type="presOf" srcId="{D5EA918A-36A1-44A8-9CC6-C685D13A98E1}" destId="{34001F5A-4D90-4D6B-810E-88A0108DBEB3}" srcOrd="0" destOrd="0" presId="urn:microsoft.com/office/officeart/2005/8/layout/vList2"/>
    <dgm:cxn modelId="{E46EA3B8-91F7-4046-8382-21946F56CE05}" type="presOf" srcId="{4D0DC9BB-D508-4889-B46B-A312F04FAAEC}" destId="{B25719D1-4131-4DA8-A7A7-1C30FA1DFE99}" srcOrd="0" destOrd="0" presId="urn:microsoft.com/office/officeart/2005/8/layout/vList2"/>
    <dgm:cxn modelId="{BF6779DF-1E21-4449-BD89-F151EE232EB9}" srcId="{4D0DC9BB-D508-4889-B46B-A312F04FAAEC}" destId="{D4523317-EF2F-4466-B9B7-ECBB7A4AEC25}" srcOrd="0" destOrd="0" parTransId="{D869C772-C2AB-4A9F-A18B-4B51F3C11ACF}" sibTransId="{42B0E04F-93C2-45BC-A451-8E2245B59DBC}"/>
    <dgm:cxn modelId="{043EC7B3-C010-47E6-8EEF-251BA61A9574}" type="presParOf" srcId="{B25719D1-4131-4DA8-A7A7-1C30FA1DFE99}" destId="{E7618B79-36E6-44CE-A0D7-4FD9D3957DFC}" srcOrd="0" destOrd="0" presId="urn:microsoft.com/office/officeart/2005/8/layout/vList2"/>
    <dgm:cxn modelId="{FBEA34F3-4B16-438E-937A-4E07A0CE9315}" type="presParOf" srcId="{B25719D1-4131-4DA8-A7A7-1C30FA1DFE99}" destId="{8BE5F034-5A92-4338-8AC4-83696EF0F4C0}" srcOrd="1" destOrd="0" presId="urn:microsoft.com/office/officeart/2005/8/layout/vList2"/>
    <dgm:cxn modelId="{337A7768-DE8C-4936-AD24-87C78D78CB82}" type="presParOf" srcId="{B25719D1-4131-4DA8-A7A7-1C30FA1DFE99}" destId="{2BBBB233-1D7E-4608-801F-A30D2C8E5552}" srcOrd="2" destOrd="0" presId="urn:microsoft.com/office/officeart/2005/8/layout/vList2"/>
    <dgm:cxn modelId="{8F1F2EDD-D23F-4576-8ABE-DFA116E43339}" type="presParOf" srcId="{B25719D1-4131-4DA8-A7A7-1C30FA1DFE99}" destId="{B942D674-7A49-4073-9E91-0FFC50E9E658}" srcOrd="3" destOrd="0" presId="urn:microsoft.com/office/officeart/2005/8/layout/vList2"/>
    <dgm:cxn modelId="{7A9DA08E-B65B-4D56-B9C5-F2921BFEC530}" type="presParOf" srcId="{B25719D1-4131-4DA8-A7A7-1C30FA1DFE99}" destId="{34001F5A-4D90-4D6B-810E-88A0108DBEB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5FA1F7-372D-4B52-860C-E3AD1AA10FB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C8DB1D6-7A04-4952-9E8D-1AF4C0B19DC7}">
      <dgm:prSet/>
      <dgm:spPr/>
      <dgm:t>
        <a:bodyPr/>
        <a:lstStyle/>
        <a:p>
          <a:r>
            <a:rPr lang="en-US" b="0" i="0"/>
            <a:t>The try with resources statement is a try statement that declares one or more resources</a:t>
          </a:r>
          <a:endParaRPr lang="en-US"/>
        </a:p>
      </dgm:t>
    </dgm:pt>
    <dgm:pt modelId="{42163D8F-D753-4A11-BCE5-A555BF7D115C}" type="parTrans" cxnId="{037FAF42-3B13-4C51-AC76-DFB58EFECBD6}">
      <dgm:prSet/>
      <dgm:spPr/>
      <dgm:t>
        <a:bodyPr/>
        <a:lstStyle/>
        <a:p>
          <a:endParaRPr lang="en-US"/>
        </a:p>
      </dgm:t>
    </dgm:pt>
    <dgm:pt modelId="{451C4D11-45DA-41AE-92A0-80A32B59A37C}" type="sibTrans" cxnId="{037FAF42-3B13-4C51-AC76-DFB58EFECBD6}">
      <dgm:prSet/>
      <dgm:spPr/>
      <dgm:t>
        <a:bodyPr/>
        <a:lstStyle/>
        <a:p>
          <a:endParaRPr lang="en-US"/>
        </a:p>
      </dgm:t>
    </dgm:pt>
    <dgm:pt modelId="{3429EC07-86CD-4B59-A0DB-25ED0C4D3D4D}">
      <dgm:prSet/>
      <dgm:spPr/>
      <dgm:t>
        <a:bodyPr/>
        <a:lstStyle/>
        <a:p>
          <a:r>
            <a:rPr lang="en-US" b="0" i="0"/>
            <a:t>The try with resources statement ensures that each resource is closed at the end of the try block execution</a:t>
          </a:r>
          <a:r>
            <a:rPr lang="en-US"/>
            <a:t>.</a:t>
          </a:r>
        </a:p>
      </dgm:t>
    </dgm:pt>
    <dgm:pt modelId="{977F69E8-B277-466A-B05F-8D1B9AF60685}" type="parTrans" cxnId="{708CCEFD-E812-4FDB-B0B0-CA799F904D8E}">
      <dgm:prSet/>
      <dgm:spPr/>
      <dgm:t>
        <a:bodyPr/>
        <a:lstStyle/>
        <a:p>
          <a:endParaRPr lang="en-US"/>
        </a:p>
      </dgm:t>
    </dgm:pt>
    <dgm:pt modelId="{27FA6B05-29FA-4608-B2A5-DB0A76F1B4F9}" type="sibTrans" cxnId="{708CCEFD-E812-4FDB-B0B0-CA799F904D8E}">
      <dgm:prSet/>
      <dgm:spPr/>
      <dgm:t>
        <a:bodyPr/>
        <a:lstStyle/>
        <a:p>
          <a:endParaRPr lang="en-US"/>
        </a:p>
      </dgm:t>
    </dgm:pt>
    <dgm:pt modelId="{EFD84471-D0E8-4E92-A833-31E103C38A3E}">
      <dgm:prSet/>
      <dgm:spPr/>
      <dgm:t>
        <a:bodyPr/>
        <a:lstStyle/>
        <a:p>
          <a:r>
            <a:rPr lang="en-US" b="0" i="0"/>
            <a:t>Any object that implements </a:t>
          </a:r>
          <a:r>
            <a:rPr lang="en-US" b="1" i="0"/>
            <a:t>java.lang.AutoCloseable</a:t>
          </a:r>
          <a:r>
            <a:rPr lang="en-US" b="0" i="0"/>
            <a:t>, and java.io.Closeable interfaces can be used as a resource. AutoCloseable interface is also introduced in java 1.7</a:t>
          </a:r>
          <a:endParaRPr lang="en-US"/>
        </a:p>
      </dgm:t>
    </dgm:pt>
    <dgm:pt modelId="{634D4145-58A5-45C6-A690-118F2324B831}" type="parTrans" cxnId="{D1EFCF1D-73E3-445A-B251-A627AF631042}">
      <dgm:prSet/>
      <dgm:spPr/>
      <dgm:t>
        <a:bodyPr/>
        <a:lstStyle/>
        <a:p>
          <a:endParaRPr lang="en-US"/>
        </a:p>
      </dgm:t>
    </dgm:pt>
    <dgm:pt modelId="{BFBC74EF-9645-414C-92DD-394661C3CD80}" type="sibTrans" cxnId="{D1EFCF1D-73E3-445A-B251-A627AF631042}">
      <dgm:prSet/>
      <dgm:spPr/>
      <dgm:t>
        <a:bodyPr/>
        <a:lstStyle/>
        <a:p>
          <a:endParaRPr lang="en-US"/>
        </a:p>
      </dgm:t>
    </dgm:pt>
    <dgm:pt modelId="{0633F9F3-E269-4A11-B42A-ADAC5A8313CE}">
      <dgm:prSet/>
      <dgm:spPr/>
      <dgm:t>
        <a:bodyPr/>
        <a:lstStyle/>
        <a:p>
          <a:r>
            <a:rPr lang="en-US"/>
            <a:t>Example in eclipse</a:t>
          </a:r>
        </a:p>
      </dgm:t>
    </dgm:pt>
    <dgm:pt modelId="{E12779E5-B95D-4348-AF82-EDBA29D6B16A}" type="parTrans" cxnId="{469E79C0-1CF1-43BF-BDB7-89E7433FA3D8}">
      <dgm:prSet/>
      <dgm:spPr/>
      <dgm:t>
        <a:bodyPr/>
        <a:lstStyle/>
        <a:p>
          <a:endParaRPr lang="en-US"/>
        </a:p>
      </dgm:t>
    </dgm:pt>
    <dgm:pt modelId="{0AD61AB4-2D2C-42A6-BA27-ACD581116D52}" type="sibTrans" cxnId="{469E79C0-1CF1-43BF-BDB7-89E7433FA3D8}">
      <dgm:prSet/>
      <dgm:spPr/>
      <dgm:t>
        <a:bodyPr/>
        <a:lstStyle/>
        <a:p>
          <a:endParaRPr lang="en-US"/>
        </a:p>
      </dgm:t>
    </dgm:pt>
    <dgm:pt modelId="{2232595F-FE51-484B-9540-17CD8E93A68E}" type="pres">
      <dgm:prSet presAssocID="{EB5FA1F7-372D-4B52-860C-E3AD1AA10FB0}" presName="linear" presStyleCnt="0">
        <dgm:presLayoutVars>
          <dgm:animLvl val="lvl"/>
          <dgm:resizeHandles val="exact"/>
        </dgm:presLayoutVars>
      </dgm:prSet>
      <dgm:spPr/>
    </dgm:pt>
    <dgm:pt modelId="{F90E7270-8774-40E0-BCAE-B5FCF7CCED13}" type="pres">
      <dgm:prSet presAssocID="{3C8DB1D6-7A04-4952-9E8D-1AF4C0B19DC7}" presName="parentText" presStyleLbl="node1" presStyleIdx="0" presStyleCnt="4">
        <dgm:presLayoutVars>
          <dgm:chMax val="0"/>
          <dgm:bulletEnabled val="1"/>
        </dgm:presLayoutVars>
      </dgm:prSet>
      <dgm:spPr/>
    </dgm:pt>
    <dgm:pt modelId="{29FE253E-5794-4025-AA2A-B3D598DC4CBF}" type="pres">
      <dgm:prSet presAssocID="{451C4D11-45DA-41AE-92A0-80A32B59A37C}" presName="spacer" presStyleCnt="0"/>
      <dgm:spPr/>
    </dgm:pt>
    <dgm:pt modelId="{17950188-B107-4664-9658-592FF0C39E2C}" type="pres">
      <dgm:prSet presAssocID="{3429EC07-86CD-4B59-A0DB-25ED0C4D3D4D}" presName="parentText" presStyleLbl="node1" presStyleIdx="1" presStyleCnt="4">
        <dgm:presLayoutVars>
          <dgm:chMax val="0"/>
          <dgm:bulletEnabled val="1"/>
        </dgm:presLayoutVars>
      </dgm:prSet>
      <dgm:spPr/>
    </dgm:pt>
    <dgm:pt modelId="{BC9A07E1-5D24-4D53-BC47-17D892125457}" type="pres">
      <dgm:prSet presAssocID="{27FA6B05-29FA-4608-B2A5-DB0A76F1B4F9}" presName="spacer" presStyleCnt="0"/>
      <dgm:spPr/>
    </dgm:pt>
    <dgm:pt modelId="{AE12862D-334B-4EBD-B348-1207D57130A5}" type="pres">
      <dgm:prSet presAssocID="{EFD84471-D0E8-4E92-A833-31E103C38A3E}" presName="parentText" presStyleLbl="node1" presStyleIdx="2" presStyleCnt="4">
        <dgm:presLayoutVars>
          <dgm:chMax val="0"/>
          <dgm:bulletEnabled val="1"/>
        </dgm:presLayoutVars>
      </dgm:prSet>
      <dgm:spPr/>
    </dgm:pt>
    <dgm:pt modelId="{67CD2A0B-8B3B-4793-822B-0CF150FCEF0D}" type="pres">
      <dgm:prSet presAssocID="{BFBC74EF-9645-414C-92DD-394661C3CD80}" presName="spacer" presStyleCnt="0"/>
      <dgm:spPr/>
    </dgm:pt>
    <dgm:pt modelId="{B71CCCA0-0AA4-43E2-965C-476E71C76154}" type="pres">
      <dgm:prSet presAssocID="{0633F9F3-E269-4A11-B42A-ADAC5A8313CE}" presName="parentText" presStyleLbl="node1" presStyleIdx="3" presStyleCnt="4">
        <dgm:presLayoutVars>
          <dgm:chMax val="0"/>
          <dgm:bulletEnabled val="1"/>
        </dgm:presLayoutVars>
      </dgm:prSet>
      <dgm:spPr/>
    </dgm:pt>
  </dgm:ptLst>
  <dgm:cxnLst>
    <dgm:cxn modelId="{D1EFCF1D-73E3-445A-B251-A627AF631042}" srcId="{EB5FA1F7-372D-4B52-860C-E3AD1AA10FB0}" destId="{EFD84471-D0E8-4E92-A833-31E103C38A3E}" srcOrd="2" destOrd="0" parTransId="{634D4145-58A5-45C6-A690-118F2324B831}" sibTransId="{BFBC74EF-9645-414C-92DD-394661C3CD80}"/>
    <dgm:cxn modelId="{3668B11F-FACC-490C-BDF8-FD9961CBDCD9}" type="presOf" srcId="{3429EC07-86CD-4B59-A0DB-25ED0C4D3D4D}" destId="{17950188-B107-4664-9658-592FF0C39E2C}" srcOrd="0" destOrd="0" presId="urn:microsoft.com/office/officeart/2005/8/layout/vList2"/>
    <dgm:cxn modelId="{037FAF42-3B13-4C51-AC76-DFB58EFECBD6}" srcId="{EB5FA1F7-372D-4B52-860C-E3AD1AA10FB0}" destId="{3C8DB1D6-7A04-4952-9E8D-1AF4C0B19DC7}" srcOrd="0" destOrd="0" parTransId="{42163D8F-D753-4A11-BCE5-A555BF7D115C}" sibTransId="{451C4D11-45DA-41AE-92A0-80A32B59A37C}"/>
    <dgm:cxn modelId="{02ADF548-B3AC-408B-85EC-23A82A8D5232}" type="presOf" srcId="{EFD84471-D0E8-4E92-A833-31E103C38A3E}" destId="{AE12862D-334B-4EBD-B348-1207D57130A5}" srcOrd="0" destOrd="0" presId="urn:microsoft.com/office/officeart/2005/8/layout/vList2"/>
    <dgm:cxn modelId="{B28BB277-EC86-4ED5-97AF-8174354F417A}" type="presOf" srcId="{3C8DB1D6-7A04-4952-9E8D-1AF4C0B19DC7}" destId="{F90E7270-8774-40E0-BCAE-B5FCF7CCED13}" srcOrd="0" destOrd="0" presId="urn:microsoft.com/office/officeart/2005/8/layout/vList2"/>
    <dgm:cxn modelId="{1A10A2A2-DBA2-4DBE-B873-28883ACE0FA8}" type="presOf" srcId="{0633F9F3-E269-4A11-B42A-ADAC5A8313CE}" destId="{B71CCCA0-0AA4-43E2-965C-476E71C76154}" srcOrd="0" destOrd="0" presId="urn:microsoft.com/office/officeart/2005/8/layout/vList2"/>
    <dgm:cxn modelId="{469E79C0-1CF1-43BF-BDB7-89E7433FA3D8}" srcId="{EB5FA1F7-372D-4B52-860C-E3AD1AA10FB0}" destId="{0633F9F3-E269-4A11-B42A-ADAC5A8313CE}" srcOrd="3" destOrd="0" parTransId="{E12779E5-B95D-4348-AF82-EDBA29D6B16A}" sibTransId="{0AD61AB4-2D2C-42A6-BA27-ACD581116D52}"/>
    <dgm:cxn modelId="{57B491FA-6D9A-486F-991E-7EDD334EDE1F}" type="presOf" srcId="{EB5FA1F7-372D-4B52-860C-E3AD1AA10FB0}" destId="{2232595F-FE51-484B-9540-17CD8E93A68E}" srcOrd="0" destOrd="0" presId="urn:microsoft.com/office/officeart/2005/8/layout/vList2"/>
    <dgm:cxn modelId="{708CCEFD-E812-4FDB-B0B0-CA799F904D8E}" srcId="{EB5FA1F7-372D-4B52-860C-E3AD1AA10FB0}" destId="{3429EC07-86CD-4B59-A0DB-25ED0C4D3D4D}" srcOrd="1" destOrd="0" parTransId="{977F69E8-B277-466A-B05F-8D1B9AF60685}" sibTransId="{27FA6B05-29FA-4608-B2A5-DB0A76F1B4F9}"/>
    <dgm:cxn modelId="{8EE0C4BB-5374-4ED1-A1C2-576DC071D647}" type="presParOf" srcId="{2232595F-FE51-484B-9540-17CD8E93A68E}" destId="{F90E7270-8774-40E0-BCAE-B5FCF7CCED13}" srcOrd="0" destOrd="0" presId="urn:microsoft.com/office/officeart/2005/8/layout/vList2"/>
    <dgm:cxn modelId="{F14A509F-A58C-4C1B-9C35-67BB50D572FB}" type="presParOf" srcId="{2232595F-FE51-484B-9540-17CD8E93A68E}" destId="{29FE253E-5794-4025-AA2A-B3D598DC4CBF}" srcOrd="1" destOrd="0" presId="urn:microsoft.com/office/officeart/2005/8/layout/vList2"/>
    <dgm:cxn modelId="{BFE9FB08-215E-4F31-92A5-D652C3B81766}" type="presParOf" srcId="{2232595F-FE51-484B-9540-17CD8E93A68E}" destId="{17950188-B107-4664-9658-592FF0C39E2C}" srcOrd="2" destOrd="0" presId="urn:microsoft.com/office/officeart/2005/8/layout/vList2"/>
    <dgm:cxn modelId="{5C84A180-5DF4-47CF-9903-91CD770E4D9B}" type="presParOf" srcId="{2232595F-FE51-484B-9540-17CD8E93A68E}" destId="{BC9A07E1-5D24-4D53-BC47-17D892125457}" srcOrd="3" destOrd="0" presId="urn:microsoft.com/office/officeart/2005/8/layout/vList2"/>
    <dgm:cxn modelId="{8FAB5F49-AFD0-41AD-8E6D-C0EFAA957A67}" type="presParOf" srcId="{2232595F-FE51-484B-9540-17CD8E93A68E}" destId="{AE12862D-334B-4EBD-B348-1207D57130A5}" srcOrd="4" destOrd="0" presId="urn:microsoft.com/office/officeart/2005/8/layout/vList2"/>
    <dgm:cxn modelId="{9E27D889-4C87-4927-AF14-C2C6066A6C7A}" type="presParOf" srcId="{2232595F-FE51-484B-9540-17CD8E93A68E}" destId="{67CD2A0B-8B3B-4793-822B-0CF150FCEF0D}" srcOrd="5" destOrd="0" presId="urn:microsoft.com/office/officeart/2005/8/layout/vList2"/>
    <dgm:cxn modelId="{597DB2DA-2DF0-40F3-8B0B-28EC37B3B9FC}" type="presParOf" srcId="{2232595F-FE51-484B-9540-17CD8E93A68E}" destId="{B71CCCA0-0AA4-43E2-965C-476E71C7615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380BD9-2BD0-48C4-B8C5-F8501690BC8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EFE159D-66D1-49AC-B711-29926B272641}">
      <dgm:prSet/>
      <dgm:spPr/>
      <dgm:t>
        <a:bodyPr/>
        <a:lstStyle/>
        <a:p>
          <a:r>
            <a:rPr lang="en-US"/>
            <a:t>Improved </a:t>
          </a:r>
          <a:r>
            <a:rPr lang="en-US" b="0" i="0"/>
            <a:t>CompletableFuture API to solve some problems raised in Java SE 8.</a:t>
          </a:r>
          <a:endParaRPr lang="en-US"/>
        </a:p>
      </dgm:t>
    </dgm:pt>
    <dgm:pt modelId="{B1C7EA91-2747-4DD2-A1D8-65ED1DDBD444}" type="parTrans" cxnId="{DBC18359-407B-45E2-936D-355907EAF637}">
      <dgm:prSet/>
      <dgm:spPr/>
      <dgm:t>
        <a:bodyPr/>
        <a:lstStyle/>
        <a:p>
          <a:endParaRPr lang="en-US"/>
        </a:p>
      </dgm:t>
    </dgm:pt>
    <dgm:pt modelId="{A6A50264-7BF1-4AFE-98FC-BB4B673D5646}" type="sibTrans" cxnId="{DBC18359-407B-45E2-936D-355907EAF637}">
      <dgm:prSet/>
      <dgm:spPr/>
      <dgm:t>
        <a:bodyPr/>
        <a:lstStyle/>
        <a:p>
          <a:endParaRPr lang="en-US"/>
        </a:p>
      </dgm:t>
    </dgm:pt>
    <dgm:pt modelId="{7973D6A2-6E52-4D9A-A37F-6BF8B8CCB58F}">
      <dgm:prSet/>
      <dgm:spPr/>
      <dgm:t>
        <a:bodyPr/>
        <a:lstStyle/>
        <a:p>
          <a:r>
            <a:rPr lang="en-US" b="0" i="0"/>
            <a:t>They are going add to support some delays and timeouts, some utility methods and better sub-classing.</a:t>
          </a:r>
          <a:endParaRPr lang="en-US"/>
        </a:p>
      </dgm:t>
    </dgm:pt>
    <dgm:pt modelId="{5AB7D364-A581-48AF-B18B-805B344FD458}" type="parTrans" cxnId="{DF6EEB76-B747-4063-BDAF-5FF5E1B717C1}">
      <dgm:prSet/>
      <dgm:spPr/>
      <dgm:t>
        <a:bodyPr/>
        <a:lstStyle/>
        <a:p>
          <a:endParaRPr lang="en-US"/>
        </a:p>
      </dgm:t>
    </dgm:pt>
    <dgm:pt modelId="{9F913A3F-0C5F-4E22-9D10-AB4B997D78AC}" type="sibTrans" cxnId="{DF6EEB76-B747-4063-BDAF-5FF5E1B717C1}">
      <dgm:prSet/>
      <dgm:spPr/>
      <dgm:t>
        <a:bodyPr/>
        <a:lstStyle/>
        <a:p>
          <a:endParaRPr lang="en-US"/>
        </a:p>
      </dgm:t>
    </dgm:pt>
    <dgm:pt modelId="{B87A971A-D586-465E-B094-9A2003232758}">
      <dgm:prSet/>
      <dgm:spPr/>
      <dgm:t>
        <a:bodyPr/>
        <a:lstStyle/>
        <a:p>
          <a:r>
            <a:rPr lang="en-US"/>
            <a:t>Executor exe = CompletableFuture.delayedExecutor(50L, TimeUnit.SECONDS);</a:t>
          </a:r>
        </a:p>
      </dgm:t>
    </dgm:pt>
    <dgm:pt modelId="{BFE9088C-8C3A-4ED9-AC23-6D1FD1BA872F}" type="parTrans" cxnId="{1025C42F-D4E6-4A4E-B537-B704AF6F7CE8}">
      <dgm:prSet/>
      <dgm:spPr/>
      <dgm:t>
        <a:bodyPr/>
        <a:lstStyle/>
        <a:p>
          <a:endParaRPr lang="en-US"/>
        </a:p>
      </dgm:t>
    </dgm:pt>
    <dgm:pt modelId="{EBBEB350-23CE-4EB1-B8BB-8AD596EFB4E3}" type="sibTrans" cxnId="{1025C42F-D4E6-4A4E-B537-B704AF6F7CE8}">
      <dgm:prSet/>
      <dgm:spPr/>
      <dgm:t>
        <a:bodyPr/>
        <a:lstStyle/>
        <a:p>
          <a:endParaRPr lang="en-US"/>
        </a:p>
      </dgm:t>
    </dgm:pt>
    <dgm:pt modelId="{5CB0CFA8-4727-4D47-94F8-0363EB494E18}">
      <dgm:prSet/>
      <dgm:spPr/>
      <dgm:t>
        <a:bodyPr/>
        <a:lstStyle/>
        <a:p>
          <a:r>
            <a:rPr lang="en-US" b="0" i="0"/>
            <a:t>Here delayedExecutor() is a static utility method used to return a new Executor that submits a task to the default executor after the given delay.</a:t>
          </a:r>
          <a:endParaRPr lang="en-US"/>
        </a:p>
      </dgm:t>
    </dgm:pt>
    <dgm:pt modelId="{D91CC535-C859-45F5-9855-D0C39A2BD57C}" type="parTrans" cxnId="{50EE3FEB-5493-43EB-A024-4065474DE746}">
      <dgm:prSet/>
      <dgm:spPr/>
      <dgm:t>
        <a:bodyPr/>
        <a:lstStyle/>
        <a:p>
          <a:endParaRPr lang="en-US"/>
        </a:p>
      </dgm:t>
    </dgm:pt>
    <dgm:pt modelId="{FD5C2E03-FE04-4397-9A55-284904372C1B}" type="sibTrans" cxnId="{50EE3FEB-5493-43EB-A024-4065474DE746}">
      <dgm:prSet/>
      <dgm:spPr/>
      <dgm:t>
        <a:bodyPr/>
        <a:lstStyle/>
        <a:p>
          <a:endParaRPr lang="en-US"/>
        </a:p>
      </dgm:t>
    </dgm:pt>
    <dgm:pt modelId="{63F57F41-ED12-4E41-AB98-BB37B7EDF54E}" type="pres">
      <dgm:prSet presAssocID="{E5380BD9-2BD0-48C4-B8C5-F8501690BC8D}" presName="linear" presStyleCnt="0">
        <dgm:presLayoutVars>
          <dgm:animLvl val="lvl"/>
          <dgm:resizeHandles val="exact"/>
        </dgm:presLayoutVars>
      </dgm:prSet>
      <dgm:spPr/>
    </dgm:pt>
    <dgm:pt modelId="{2B41393B-0866-4986-BE85-3AD843B2C1C8}" type="pres">
      <dgm:prSet presAssocID="{BEFE159D-66D1-49AC-B711-29926B272641}" presName="parentText" presStyleLbl="node1" presStyleIdx="0" presStyleCnt="4">
        <dgm:presLayoutVars>
          <dgm:chMax val="0"/>
          <dgm:bulletEnabled val="1"/>
        </dgm:presLayoutVars>
      </dgm:prSet>
      <dgm:spPr/>
    </dgm:pt>
    <dgm:pt modelId="{F7F62A62-EBFF-432A-BEF0-06DCD01FDC57}" type="pres">
      <dgm:prSet presAssocID="{A6A50264-7BF1-4AFE-98FC-BB4B673D5646}" presName="spacer" presStyleCnt="0"/>
      <dgm:spPr/>
    </dgm:pt>
    <dgm:pt modelId="{249059CE-A059-4BDD-A01C-58077D71D622}" type="pres">
      <dgm:prSet presAssocID="{7973D6A2-6E52-4D9A-A37F-6BF8B8CCB58F}" presName="parentText" presStyleLbl="node1" presStyleIdx="1" presStyleCnt="4">
        <dgm:presLayoutVars>
          <dgm:chMax val="0"/>
          <dgm:bulletEnabled val="1"/>
        </dgm:presLayoutVars>
      </dgm:prSet>
      <dgm:spPr/>
    </dgm:pt>
    <dgm:pt modelId="{50139DDF-BB15-4FDD-95BE-F8E207C3C603}" type="pres">
      <dgm:prSet presAssocID="{9F913A3F-0C5F-4E22-9D10-AB4B997D78AC}" presName="spacer" presStyleCnt="0"/>
      <dgm:spPr/>
    </dgm:pt>
    <dgm:pt modelId="{B17A3316-AEFE-4963-93B9-83EFFE2C871D}" type="pres">
      <dgm:prSet presAssocID="{B87A971A-D586-465E-B094-9A2003232758}" presName="parentText" presStyleLbl="node1" presStyleIdx="2" presStyleCnt="4">
        <dgm:presLayoutVars>
          <dgm:chMax val="0"/>
          <dgm:bulletEnabled val="1"/>
        </dgm:presLayoutVars>
      </dgm:prSet>
      <dgm:spPr/>
    </dgm:pt>
    <dgm:pt modelId="{FCDCAE89-7142-451C-B779-20EE6B9B9318}" type="pres">
      <dgm:prSet presAssocID="{EBBEB350-23CE-4EB1-B8BB-8AD596EFB4E3}" presName="spacer" presStyleCnt="0"/>
      <dgm:spPr/>
    </dgm:pt>
    <dgm:pt modelId="{F64ADA06-6712-463D-A5CD-EC4F5E7C8052}" type="pres">
      <dgm:prSet presAssocID="{5CB0CFA8-4727-4D47-94F8-0363EB494E18}" presName="parentText" presStyleLbl="node1" presStyleIdx="3" presStyleCnt="4">
        <dgm:presLayoutVars>
          <dgm:chMax val="0"/>
          <dgm:bulletEnabled val="1"/>
        </dgm:presLayoutVars>
      </dgm:prSet>
      <dgm:spPr/>
    </dgm:pt>
  </dgm:ptLst>
  <dgm:cxnLst>
    <dgm:cxn modelId="{065FFE10-D657-44A4-96E1-D49280AFA038}" type="presOf" srcId="{7973D6A2-6E52-4D9A-A37F-6BF8B8CCB58F}" destId="{249059CE-A059-4BDD-A01C-58077D71D622}" srcOrd="0" destOrd="0" presId="urn:microsoft.com/office/officeart/2005/8/layout/vList2"/>
    <dgm:cxn modelId="{1025C42F-D4E6-4A4E-B537-B704AF6F7CE8}" srcId="{E5380BD9-2BD0-48C4-B8C5-F8501690BC8D}" destId="{B87A971A-D586-465E-B094-9A2003232758}" srcOrd="2" destOrd="0" parTransId="{BFE9088C-8C3A-4ED9-AC23-6D1FD1BA872F}" sibTransId="{EBBEB350-23CE-4EB1-B8BB-8AD596EFB4E3}"/>
    <dgm:cxn modelId="{049F6C49-1D28-4F3C-97A4-661070D75384}" type="presOf" srcId="{5CB0CFA8-4727-4D47-94F8-0363EB494E18}" destId="{F64ADA06-6712-463D-A5CD-EC4F5E7C8052}" srcOrd="0" destOrd="0" presId="urn:microsoft.com/office/officeart/2005/8/layout/vList2"/>
    <dgm:cxn modelId="{204BE569-7397-4100-BFDD-A72F168E4118}" type="presOf" srcId="{B87A971A-D586-465E-B094-9A2003232758}" destId="{B17A3316-AEFE-4963-93B9-83EFFE2C871D}" srcOrd="0" destOrd="0" presId="urn:microsoft.com/office/officeart/2005/8/layout/vList2"/>
    <dgm:cxn modelId="{DF6EEB76-B747-4063-BDAF-5FF5E1B717C1}" srcId="{E5380BD9-2BD0-48C4-B8C5-F8501690BC8D}" destId="{7973D6A2-6E52-4D9A-A37F-6BF8B8CCB58F}" srcOrd="1" destOrd="0" parTransId="{5AB7D364-A581-48AF-B18B-805B344FD458}" sibTransId="{9F913A3F-0C5F-4E22-9D10-AB4B997D78AC}"/>
    <dgm:cxn modelId="{DBC18359-407B-45E2-936D-355907EAF637}" srcId="{E5380BD9-2BD0-48C4-B8C5-F8501690BC8D}" destId="{BEFE159D-66D1-49AC-B711-29926B272641}" srcOrd="0" destOrd="0" parTransId="{B1C7EA91-2747-4DD2-A1D8-65ED1DDBD444}" sibTransId="{A6A50264-7BF1-4AFE-98FC-BB4B673D5646}"/>
    <dgm:cxn modelId="{CB6F5ED2-3151-4696-9733-31974F256C91}" type="presOf" srcId="{E5380BD9-2BD0-48C4-B8C5-F8501690BC8D}" destId="{63F57F41-ED12-4E41-AB98-BB37B7EDF54E}" srcOrd="0" destOrd="0" presId="urn:microsoft.com/office/officeart/2005/8/layout/vList2"/>
    <dgm:cxn modelId="{50EE3FEB-5493-43EB-A024-4065474DE746}" srcId="{E5380BD9-2BD0-48C4-B8C5-F8501690BC8D}" destId="{5CB0CFA8-4727-4D47-94F8-0363EB494E18}" srcOrd="3" destOrd="0" parTransId="{D91CC535-C859-45F5-9855-D0C39A2BD57C}" sibTransId="{FD5C2E03-FE04-4397-9A55-284904372C1B}"/>
    <dgm:cxn modelId="{01A804EE-5BED-4F2F-A84B-B050DC1CE766}" type="presOf" srcId="{BEFE159D-66D1-49AC-B711-29926B272641}" destId="{2B41393B-0866-4986-BE85-3AD843B2C1C8}" srcOrd="0" destOrd="0" presId="urn:microsoft.com/office/officeart/2005/8/layout/vList2"/>
    <dgm:cxn modelId="{FFAA15B4-1B0C-49EF-838A-A9EEE9546D91}" type="presParOf" srcId="{63F57F41-ED12-4E41-AB98-BB37B7EDF54E}" destId="{2B41393B-0866-4986-BE85-3AD843B2C1C8}" srcOrd="0" destOrd="0" presId="urn:microsoft.com/office/officeart/2005/8/layout/vList2"/>
    <dgm:cxn modelId="{52CEAFD6-B2B8-4B85-A547-199D935546D5}" type="presParOf" srcId="{63F57F41-ED12-4E41-AB98-BB37B7EDF54E}" destId="{F7F62A62-EBFF-432A-BEF0-06DCD01FDC57}" srcOrd="1" destOrd="0" presId="urn:microsoft.com/office/officeart/2005/8/layout/vList2"/>
    <dgm:cxn modelId="{7A6B6433-8687-4723-BC1C-775C994AFA9E}" type="presParOf" srcId="{63F57F41-ED12-4E41-AB98-BB37B7EDF54E}" destId="{249059CE-A059-4BDD-A01C-58077D71D622}" srcOrd="2" destOrd="0" presId="urn:microsoft.com/office/officeart/2005/8/layout/vList2"/>
    <dgm:cxn modelId="{DD5FCEFD-2B7F-4BB9-A306-B576762BF01D}" type="presParOf" srcId="{63F57F41-ED12-4E41-AB98-BB37B7EDF54E}" destId="{50139DDF-BB15-4FDD-95BE-F8E207C3C603}" srcOrd="3" destOrd="0" presId="urn:microsoft.com/office/officeart/2005/8/layout/vList2"/>
    <dgm:cxn modelId="{8289E52F-36EF-428C-9C57-792284776678}" type="presParOf" srcId="{63F57F41-ED12-4E41-AB98-BB37B7EDF54E}" destId="{B17A3316-AEFE-4963-93B9-83EFFE2C871D}" srcOrd="4" destOrd="0" presId="urn:microsoft.com/office/officeart/2005/8/layout/vList2"/>
    <dgm:cxn modelId="{A1DF3231-8E96-4C47-864C-B301D0794581}" type="presParOf" srcId="{63F57F41-ED12-4E41-AB98-BB37B7EDF54E}" destId="{FCDCAE89-7142-451C-B779-20EE6B9B9318}" srcOrd="5" destOrd="0" presId="urn:microsoft.com/office/officeart/2005/8/layout/vList2"/>
    <dgm:cxn modelId="{1C1B3831-E2A5-4E06-98D7-DD1AF3E243EB}" type="presParOf" srcId="{63F57F41-ED12-4E41-AB98-BB37B7EDF54E}" destId="{F64ADA06-6712-463D-A5CD-EC4F5E7C805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AEC239-ECA2-4C00-81F5-99D3C9D8BC53}"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AB65F22D-D632-4169-AE42-F91CDC27B6CA}">
      <dgm:prSet/>
      <dgm:spPr/>
      <dgm:t>
        <a:bodyPr/>
        <a:lstStyle/>
        <a:p>
          <a:r>
            <a:rPr lang="en-US" b="0" i="0"/>
            <a:t>Scala, Play, Akka, etc. Frameworks have already integrated Reactive Streams and getting many benefits</a:t>
          </a:r>
          <a:endParaRPr lang="en-US"/>
        </a:p>
      </dgm:t>
    </dgm:pt>
    <dgm:pt modelId="{239DB92A-4FAA-445D-90FC-AD3780FEE16B}" type="parTrans" cxnId="{04D2EB70-AD79-4804-852A-5F5676614933}">
      <dgm:prSet/>
      <dgm:spPr/>
      <dgm:t>
        <a:bodyPr/>
        <a:lstStyle/>
        <a:p>
          <a:endParaRPr lang="en-US"/>
        </a:p>
      </dgm:t>
    </dgm:pt>
    <dgm:pt modelId="{938F1D88-0A51-4B10-8558-1B239714A4C1}" type="sibTrans" cxnId="{04D2EB70-AD79-4804-852A-5F5676614933}">
      <dgm:prSet/>
      <dgm:spPr/>
      <dgm:t>
        <a:bodyPr/>
        <a:lstStyle/>
        <a:p>
          <a:endParaRPr lang="en-US"/>
        </a:p>
      </dgm:t>
    </dgm:pt>
    <dgm:pt modelId="{C720AC5E-7FA6-42E8-889E-0E85E9D30579}">
      <dgm:prSet/>
      <dgm:spPr/>
      <dgm:t>
        <a:bodyPr/>
        <a:lstStyle/>
        <a:p>
          <a:r>
            <a:rPr lang="en-US" b="0" i="0"/>
            <a:t>Oracle Corps is also introducing new Reactive Streams API in Java SE 9</a:t>
          </a:r>
          <a:endParaRPr lang="en-US"/>
        </a:p>
      </dgm:t>
    </dgm:pt>
    <dgm:pt modelId="{4818C0DD-002C-44FD-86D2-F78882BDA4AD}" type="parTrans" cxnId="{30425D7E-DDD9-47B4-8E94-B10BFCB4B0BF}">
      <dgm:prSet/>
      <dgm:spPr/>
      <dgm:t>
        <a:bodyPr/>
        <a:lstStyle/>
        <a:p>
          <a:endParaRPr lang="en-US"/>
        </a:p>
      </dgm:t>
    </dgm:pt>
    <dgm:pt modelId="{BBBB1697-1EA2-4300-8BA6-A3202BFB46F0}" type="sibTrans" cxnId="{30425D7E-DDD9-47B4-8E94-B10BFCB4B0BF}">
      <dgm:prSet/>
      <dgm:spPr/>
      <dgm:t>
        <a:bodyPr/>
        <a:lstStyle/>
        <a:p>
          <a:endParaRPr lang="en-US"/>
        </a:p>
      </dgm:t>
    </dgm:pt>
    <dgm:pt modelId="{E7123F99-B710-49AB-B1E9-4DD758A568D6}">
      <dgm:prSet/>
      <dgm:spPr/>
      <dgm:t>
        <a:bodyPr/>
        <a:lstStyle/>
        <a:p>
          <a:r>
            <a:rPr lang="en-US" b="0" i="0"/>
            <a:t>Java SE 9 Reactive Streams API is a Publish/Subscribe Framework to implement Asynchronous, Scalable and Parallel applications very easily using Java language.</a:t>
          </a:r>
          <a:endParaRPr lang="en-US"/>
        </a:p>
      </dgm:t>
    </dgm:pt>
    <dgm:pt modelId="{BA1EC6B6-9B45-4E9C-A42E-77478325D15D}" type="parTrans" cxnId="{C60A9F06-35BC-4969-827C-081F6D7E943E}">
      <dgm:prSet/>
      <dgm:spPr/>
      <dgm:t>
        <a:bodyPr/>
        <a:lstStyle/>
        <a:p>
          <a:endParaRPr lang="en-US"/>
        </a:p>
      </dgm:t>
    </dgm:pt>
    <dgm:pt modelId="{375EC0F1-0164-452F-A5E6-17565865E405}" type="sibTrans" cxnId="{C60A9F06-35BC-4969-827C-081F6D7E943E}">
      <dgm:prSet/>
      <dgm:spPr/>
      <dgm:t>
        <a:bodyPr/>
        <a:lstStyle/>
        <a:p>
          <a:endParaRPr lang="en-US"/>
        </a:p>
      </dgm:t>
    </dgm:pt>
    <dgm:pt modelId="{70E9E9FB-BC4A-4C0E-94F9-DAA0A11BF459}">
      <dgm:prSet/>
      <dgm:spPr/>
      <dgm:t>
        <a:bodyPr/>
        <a:lstStyle/>
        <a:p>
          <a:r>
            <a:rPr lang="en-US" b="0" i="0"/>
            <a:t>Java SE 9 has introduced the following API to develop Reactive Streams in Java-based applications.</a:t>
          </a:r>
          <a:endParaRPr lang="en-US"/>
        </a:p>
      </dgm:t>
    </dgm:pt>
    <dgm:pt modelId="{02103AFD-394B-4287-BF9B-4921ED6FC4CF}" type="parTrans" cxnId="{04DF46BC-C058-479F-B81F-BC4F95B75701}">
      <dgm:prSet/>
      <dgm:spPr/>
      <dgm:t>
        <a:bodyPr/>
        <a:lstStyle/>
        <a:p>
          <a:endParaRPr lang="en-US"/>
        </a:p>
      </dgm:t>
    </dgm:pt>
    <dgm:pt modelId="{17D95558-7A75-46A5-A6DA-C907981AC0B2}" type="sibTrans" cxnId="{04DF46BC-C058-479F-B81F-BC4F95B75701}">
      <dgm:prSet/>
      <dgm:spPr/>
      <dgm:t>
        <a:bodyPr/>
        <a:lstStyle/>
        <a:p>
          <a:endParaRPr lang="en-US"/>
        </a:p>
      </dgm:t>
    </dgm:pt>
    <dgm:pt modelId="{3C9068FB-D7DB-4BC1-AC77-8A2A252E0855}">
      <dgm:prSet/>
      <dgm:spPr/>
      <dgm:t>
        <a:bodyPr/>
        <a:lstStyle/>
        <a:p>
          <a:r>
            <a:rPr lang="en-US" b="0" i="0"/>
            <a:t>java.util.concurrent.Flow</a:t>
          </a:r>
          <a:endParaRPr lang="en-US"/>
        </a:p>
      </dgm:t>
    </dgm:pt>
    <dgm:pt modelId="{9AEF591F-4124-44BA-B5A5-458FBDCB50EC}" type="parTrans" cxnId="{E1C986D2-0F23-4F86-B38B-CA959D99C48E}">
      <dgm:prSet/>
      <dgm:spPr/>
      <dgm:t>
        <a:bodyPr/>
        <a:lstStyle/>
        <a:p>
          <a:endParaRPr lang="en-US"/>
        </a:p>
      </dgm:t>
    </dgm:pt>
    <dgm:pt modelId="{22E32021-4C2E-48B5-A22D-334F3501C934}" type="sibTrans" cxnId="{E1C986D2-0F23-4F86-B38B-CA959D99C48E}">
      <dgm:prSet/>
      <dgm:spPr/>
      <dgm:t>
        <a:bodyPr/>
        <a:lstStyle/>
        <a:p>
          <a:endParaRPr lang="en-US"/>
        </a:p>
      </dgm:t>
    </dgm:pt>
    <dgm:pt modelId="{7158101D-119D-43CF-B2E5-3C35F44FF229}">
      <dgm:prSet/>
      <dgm:spPr/>
      <dgm:t>
        <a:bodyPr/>
        <a:lstStyle/>
        <a:p>
          <a:r>
            <a:rPr lang="en-US" b="0" i="0"/>
            <a:t>java.util.concurrent.Flow.Publisher</a:t>
          </a:r>
          <a:endParaRPr lang="en-US"/>
        </a:p>
      </dgm:t>
    </dgm:pt>
    <dgm:pt modelId="{DACE5EC9-1B46-48A7-BCCE-5477945AA069}" type="parTrans" cxnId="{8E85E0CA-B5A5-4CF4-948A-0AD4F85F4332}">
      <dgm:prSet/>
      <dgm:spPr/>
      <dgm:t>
        <a:bodyPr/>
        <a:lstStyle/>
        <a:p>
          <a:endParaRPr lang="en-US"/>
        </a:p>
      </dgm:t>
    </dgm:pt>
    <dgm:pt modelId="{E0ACD9DC-5331-4F7B-BBC4-DB4C2B8281DB}" type="sibTrans" cxnId="{8E85E0CA-B5A5-4CF4-948A-0AD4F85F4332}">
      <dgm:prSet/>
      <dgm:spPr/>
      <dgm:t>
        <a:bodyPr/>
        <a:lstStyle/>
        <a:p>
          <a:endParaRPr lang="en-US"/>
        </a:p>
      </dgm:t>
    </dgm:pt>
    <dgm:pt modelId="{B57047A3-9C13-436E-BC27-1069A3D01D95}">
      <dgm:prSet/>
      <dgm:spPr/>
      <dgm:t>
        <a:bodyPr/>
        <a:lstStyle/>
        <a:p>
          <a:r>
            <a:rPr lang="en-US" b="0" i="0"/>
            <a:t>java.util.concurrent.Flow.Subscriber</a:t>
          </a:r>
          <a:endParaRPr lang="en-US"/>
        </a:p>
      </dgm:t>
    </dgm:pt>
    <dgm:pt modelId="{EFB96144-D382-4C91-9F95-7DAAB07C61A4}" type="parTrans" cxnId="{C0010491-D088-4422-B10A-B86706DA300C}">
      <dgm:prSet/>
      <dgm:spPr/>
      <dgm:t>
        <a:bodyPr/>
        <a:lstStyle/>
        <a:p>
          <a:endParaRPr lang="en-US"/>
        </a:p>
      </dgm:t>
    </dgm:pt>
    <dgm:pt modelId="{97E7CED0-662C-4B21-A89E-EF872630F674}" type="sibTrans" cxnId="{C0010491-D088-4422-B10A-B86706DA300C}">
      <dgm:prSet/>
      <dgm:spPr/>
      <dgm:t>
        <a:bodyPr/>
        <a:lstStyle/>
        <a:p>
          <a:endParaRPr lang="en-US"/>
        </a:p>
      </dgm:t>
    </dgm:pt>
    <dgm:pt modelId="{EDDE43C7-8F3F-4291-82E6-C7C6C35E5772}">
      <dgm:prSet/>
      <dgm:spPr/>
      <dgm:t>
        <a:bodyPr/>
        <a:lstStyle/>
        <a:p>
          <a:r>
            <a:rPr lang="en-US" b="0" i="0"/>
            <a:t>java.util.concurrent.Flow.Processor</a:t>
          </a:r>
          <a:endParaRPr lang="en-US"/>
        </a:p>
      </dgm:t>
    </dgm:pt>
    <dgm:pt modelId="{B285A324-C6AB-472A-A263-EFB3E505EBE6}" type="parTrans" cxnId="{253A5AF9-EFB7-4681-B870-8DD5025BA638}">
      <dgm:prSet/>
      <dgm:spPr/>
      <dgm:t>
        <a:bodyPr/>
        <a:lstStyle/>
        <a:p>
          <a:endParaRPr lang="en-US"/>
        </a:p>
      </dgm:t>
    </dgm:pt>
    <dgm:pt modelId="{94337089-AC7F-4AC1-A8A6-5FABC29BD03B}" type="sibTrans" cxnId="{253A5AF9-EFB7-4681-B870-8DD5025BA638}">
      <dgm:prSet/>
      <dgm:spPr/>
      <dgm:t>
        <a:bodyPr/>
        <a:lstStyle/>
        <a:p>
          <a:endParaRPr lang="en-US"/>
        </a:p>
      </dgm:t>
    </dgm:pt>
    <dgm:pt modelId="{34DA04BA-A83C-4235-A3F8-DD9264E3FA93}" type="pres">
      <dgm:prSet presAssocID="{BAAEC239-ECA2-4C00-81F5-99D3C9D8BC53}" presName="Name0" presStyleCnt="0">
        <dgm:presLayoutVars>
          <dgm:dir/>
          <dgm:animLvl val="lvl"/>
          <dgm:resizeHandles val="exact"/>
        </dgm:presLayoutVars>
      </dgm:prSet>
      <dgm:spPr/>
    </dgm:pt>
    <dgm:pt modelId="{8A7D3CB5-CB54-4A87-955C-62DC32172362}" type="pres">
      <dgm:prSet presAssocID="{AB65F22D-D632-4169-AE42-F91CDC27B6CA}" presName="linNode" presStyleCnt="0"/>
      <dgm:spPr/>
    </dgm:pt>
    <dgm:pt modelId="{57E09DFB-DE1B-4A30-BB61-155A665E2405}" type="pres">
      <dgm:prSet presAssocID="{AB65F22D-D632-4169-AE42-F91CDC27B6CA}" presName="parentText" presStyleLbl="node1" presStyleIdx="0" presStyleCnt="4">
        <dgm:presLayoutVars>
          <dgm:chMax val="1"/>
          <dgm:bulletEnabled val="1"/>
        </dgm:presLayoutVars>
      </dgm:prSet>
      <dgm:spPr/>
    </dgm:pt>
    <dgm:pt modelId="{307FFC97-DBD6-4C37-A078-AE5115904E39}" type="pres">
      <dgm:prSet presAssocID="{938F1D88-0A51-4B10-8558-1B239714A4C1}" presName="sp" presStyleCnt="0"/>
      <dgm:spPr/>
    </dgm:pt>
    <dgm:pt modelId="{242564A9-5050-4287-8BA4-CD1A8B6B9A3D}" type="pres">
      <dgm:prSet presAssocID="{C720AC5E-7FA6-42E8-889E-0E85E9D30579}" presName="linNode" presStyleCnt="0"/>
      <dgm:spPr/>
    </dgm:pt>
    <dgm:pt modelId="{CE0EC3D2-40F9-4163-AD2E-3FDD4EC44B62}" type="pres">
      <dgm:prSet presAssocID="{C720AC5E-7FA6-42E8-889E-0E85E9D30579}" presName="parentText" presStyleLbl="node1" presStyleIdx="1" presStyleCnt="4">
        <dgm:presLayoutVars>
          <dgm:chMax val="1"/>
          <dgm:bulletEnabled val="1"/>
        </dgm:presLayoutVars>
      </dgm:prSet>
      <dgm:spPr/>
    </dgm:pt>
    <dgm:pt modelId="{B3CA53B5-DB02-4B87-9C2B-123140309516}" type="pres">
      <dgm:prSet presAssocID="{BBBB1697-1EA2-4300-8BA6-A3202BFB46F0}" presName="sp" presStyleCnt="0"/>
      <dgm:spPr/>
    </dgm:pt>
    <dgm:pt modelId="{2A4B29D7-F3A6-4B14-8F41-C165C199CBAC}" type="pres">
      <dgm:prSet presAssocID="{E7123F99-B710-49AB-B1E9-4DD758A568D6}" presName="linNode" presStyleCnt="0"/>
      <dgm:spPr/>
    </dgm:pt>
    <dgm:pt modelId="{003DAD4E-0AFD-4DD8-8199-A044ADFD8647}" type="pres">
      <dgm:prSet presAssocID="{E7123F99-B710-49AB-B1E9-4DD758A568D6}" presName="parentText" presStyleLbl="node1" presStyleIdx="2" presStyleCnt="4">
        <dgm:presLayoutVars>
          <dgm:chMax val="1"/>
          <dgm:bulletEnabled val="1"/>
        </dgm:presLayoutVars>
      </dgm:prSet>
      <dgm:spPr/>
    </dgm:pt>
    <dgm:pt modelId="{80F938F6-937F-443B-B67B-431C55BF78FD}" type="pres">
      <dgm:prSet presAssocID="{375EC0F1-0164-452F-A5E6-17565865E405}" presName="sp" presStyleCnt="0"/>
      <dgm:spPr/>
    </dgm:pt>
    <dgm:pt modelId="{20E7825B-6D55-40B1-A8EA-A8932C0EABCF}" type="pres">
      <dgm:prSet presAssocID="{70E9E9FB-BC4A-4C0E-94F9-DAA0A11BF459}" presName="linNode" presStyleCnt="0"/>
      <dgm:spPr/>
    </dgm:pt>
    <dgm:pt modelId="{5FD53EB2-631B-4C84-9832-9F620FC9D05D}" type="pres">
      <dgm:prSet presAssocID="{70E9E9FB-BC4A-4C0E-94F9-DAA0A11BF459}" presName="parentText" presStyleLbl="node1" presStyleIdx="3" presStyleCnt="4">
        <dgm:presLayoutVars>
          <dgm:chMax val="1"/>
          <dgm:bulletEnabled val="1"/>
        </dgm:presLayoutVars>
      </dgm:prSet>
      <dgm:spPr/>
    </dgm:pt>
    <dgm:pt modelId="{91331C67-59D1-44BB-901E-3F48A3912D43}" type="pres">
      <dgm:prSet presAssocID="{70E9E9FB-BC4A-4C0E-94F9-DAA0A11BF459}" presName="descendantText" presStyleLbl="alignAccFollowNode1" presStyleIdx="0" presStyleCnt="1">
        <dgm:presLayoutVars>
          <dgm:bulletEnabled val="1"/>
        </dgm:presLayoutVars>
      </dgm:prSet>
      <dgm:spPr/>
    </dgm:pt>
  </dgm:ptLst>
  <dgm:cxnLst>
    <dgm:cxn modelId="{C60A9F06-35BC-4969-827C-081F6D7E943E}" srcId="{BAAEC239-ECA2-4C00-81F5-99D3C9D8BC53}" destId="{E7123F99-B710-49AB-B1E9-4DD758A568D6}" srcOrd="2" destOrd="0" parTransId="{BA1EC6B6-9B45-4E9C-A42E-77478325D15D}" sibTransId="{375EC0F1-0164-452F-A5E6-17565865E405}"/>
    <dgm:cxn modelId="{06A60745-90E3-4CA7-9526-E7DFBA263D29}" type="presOf" srcId="{3C9068FB-D7DB-4BC1-AC77-8A2A252E0855}" destId="{91331C67-59D1-44BB-901E-3F48A3912D43}" srcOrd="0" destOrd="0" presId="urn:microsoft.com/office/officeart/2005/8/layout/vList5"/>
    <dgm:cxn modelId="{B5C60A6B-8920-4D73-B4C8-FF4B9313C457}" type="presOf" srcId="{E7123F99-B710-49AB-B1E9-4DD758A568D6}" destId="{003DAD4E-0AFD-4DD8-8199-A044ADFD8647}" srcOrd="0" destOrd="0" presId="urn:microsoft.com/office/officeart/2005/8/layout/vList5"/>
    <dgm:cxn modelId="{04D2EB70-AD79-4804-852A-5F5676614933}" srcId="{BAAEC239-ECA2-4C00-81F5-99D3C9D8BC53}" destId="{AB65F22D-D632-4169-AE42-F91CDC27B6CA}" srcOrd="0" destOrd="0" parTransId="{239DB92A-4FAA-445D-90FC-AD3780FEE16B}" sibTransId="{938F1D88-0A51-4B10-8558-1B239714A4C1}"/>
    <dgm:cxn modelId="{FFA44D7A-6B09-42E3-96A0-0A8E6F6C89BD}" type="presOf" srcId="{B57047A3-9C13-436E-BC27-1069A3D01D95}" destId="{91331C67-59D1-44BB-901E-3F48A3912D43}" srcOrd="0" destOrd="2" presId="urn:microsoft.com/office/officeart/2005/8/layout/vList5"/>
    <dgm:cxn modelId="{30425D7E-DDD9-47B4-8E94-B10BFCB4B0BF}" srcId="{BAAEC239-ECA2-4C00-81F5-99D3C9D8BC53}" destId="{C720AC5E-7FA6-42E8-889E-0E85E9D30579}" srcOrd="1" destOrd="0" parTransId="{4818C0DD-002C-44FD-86D2-F78882BDA4AD}" sibTransId="{BBBB1697-1EA2-4300-8BA6-A3202BFB46F0}"/>
    <dgm:cxn modelId="{C0010491-D088-4422-B10A-B86706DA300C}" srcId="{70E9E9FB-BC4A-4C0E-94F9-DAA0A11BF459}" destId="{B57047A3-9C13-436E-BC27-1069A3D01D95}" srcOrd="2" destOrd="0" parTransId="{EFB96144-D382-4C91-9F95-7DAAB07C61A4}" sibTransId="{97E7CED0-662C-4B21-A89E-EF872630F674}"/>
    <dgm:cxn modelId="{38B728AD-D3B9-46A8-9AFF-99BEC1D7D371}" type="presOf" srcId="{AB65F22D-D632-4169-AE42-F91CDC27B6CA}" destId="{57E09DFB-DE1B-4A30-BB61-155A665E2405}" srcOrd="0" destOrd="0" presId="urn:microsoft.com/office/officeart/2005/8/layout/vList5"/>
    <dgm:cxn modelId="{04DF46BC-C058-479F-B81F-BC4F95B75701}" srcId="{BAAEC239-ECA2-4C00-81F5-99D3C9D8BC53}" destId="{70E9E9FB-BC4A-4C0E-94F9-DAA0A11BF459}" srcOrd="3" destOrd="0" parTransId="{02103AFD-394B-4287-BF9B-4921ED6FC4CF}" sibTransId="{17D95558-7A75-46A5-A6DA-C907981AC0B2}"/>
    <dgm:cxn modelId="{A365C7C9-F769-431E-9544-1D0D3AB1B97F}" type="presOf" srcId="{70E9E9FB-BC4A-4C0E-94F9-DAA0A11BF459}" destId="{5FD53EB2-631B-4C84-9832-9F620FC9D05D}" srcOrd="0" destOrd="0" presId="urn:microsoft.com/office/officeart/2005/8/layout/vList5"/>
    <dgm:cxn modelId="{8E85E0CA-B5A5-4CF4-948A-0AD4F85F4332}" srcId="{70E9E9FB-BC4A-4C0E-94F9-DAA0A11BF459}" destId="{7158101D-119D-43CF-B2E5-3C35F44FF229}" srcOrd="1" destOrd="0" parTransId="{DACE5EC9-1B46-48A7-BCCE-5477945AA069}" sibTransId="{E0ACD9DC-5331-4F7B-BBC4-DB4C2B8281DB}"/>
    <dgm:cxn modelId="{E1C986D2-0F23-4F86-B38B-CA959D99C48E}" srcId="{70E9E9FB-BC4A-4C0E-94F9-DAA0A11BF459}" destId="{3C9068FB-D7DB-4BC1-AC77-8A2A252E0855}" srcOrd="0" destOrd="0" parTransId="{9AEF591F-4124-44BA-B5A5-458FBDCB50EC}" sibTransId="{22E32021-4C2E-48B5-A22D-334F3501C934}"/>
    <dgm:cxn modelId="{AB2EB3DF-95A8-4448-9D7F-15008A538300}" type="presOf" srcId="{EDDE43C7-8F3F-4291-82E6-C7C6C35E5772}" destId="{91331C67-59D1-44BB-901E-3F48A3912D43}" srcOrd="0" destOrd="3" presId="urn:microsoft.com/office/officeart/2005/8/layout/vList5"/>
    <dgm:cxn modelId="{F1DB2DF7-D97B-4A60-8CD9-6A44B2C0AD51}" type="presOf" srcId="{C720AC5E-7FA6-42E8-889E-0E85E9D30579}" destId="{CE0EC3D2-40F9-4163-AD2E-3FDD4EC44B62}" srcOrd="0" destOrd="0" presId="urn:microsoft.com/office/officeart/2005/8/layout/vList5"/>
    <dgm:cxn modelId="{253A5AF9-EFB7-4681-B870-8DD5025BA638}" srcId="{70E9E9FB-BC4A-4C0E-94F9-DAA0A11BF459}" destId="{EDDE43C7-8F3F-4291-82E6-C7C6C35E5772}" srcOrd="3" destOrd="0" parTransId="{B285A324-C6AB-472A-A263-EFB3E505EBE6}" sibTransId="{94337089-AC7F-4AC1-A8A6-5FABC29BD03B}"/>
    <dgm:cxn modelId="{22E704FE-51B8-467A-BDC9-B81112C38FDC}" type="presOf" srcId="{BAAEC239-ECA2-4C00-81F5-99D3C9D8BC53}" destId="{34DA04BA-A83C-4235-A3F8-DD9264E3FA93}" srcOrd="0" destOrd="0" presId="urn:microsoft.com/office/officeart/2005/8/layout/vList5"/>
    <dgm:cxn modelId="{618019FF-CC28-47AE-9218-5C59F59520E7}" type="presOf" srcId="{7158101D-119D-43CF-B2E5-3C35F44FF229}" destId="{91331C67-59D1-44BB-901E-3F48A3912D43}" srcOrd="0" destOrd="1" presId="urn:microsoft.com/office/officeart/2005/8/layout/vList5"/>
    <dgm:cxn modelId="{B4855A70-A2B2-46A6-B634-336614E57D9F}" type="presParOf" srcId="{34DA04BA-A83C-4235-A3F8-DD9264E3FA93}" destId="{8A7D3CB5-CB54-4A87-955C-62DC32172362}" srcOrd="0" destOrd="0" presId="urn:microsoft.com/office/officeart/2005/8/layout/vList5"/>
    <dgm:cxn modelId="{C6A834F3-F9A6-401E-B40E-05A4DB91FCD3}" type="presParOf" srcId="{8A7D3CB5-CB54-4A87-955C-62DC32172362}" destId="{57E09DFB-DE1B-4A30-BB61-155A665E2405}" srcOrd="0" destOrd="0" presId="urn:microsoft.com/office/officeart/2005/8/layout/vList5"/>
    <dgm:cxn modelId="{767F6C9B-2069-4E64-9811-DA98C15EADCC}" type="presParOf" srcId="{34DA04BA-A83C-4235-A3F8-DD9264E3FA93}" destId="{307FFC97-DBD6-4C37-A078-AE5115904E39}" srcOrd="1" destOrd="0" presId="urn:microsoft.com/office/officeart/2005/8/layout/vList5"/>
    <dgm:cxn modelId="{C0EDBB73-38E7-4E7F-950A-BCE9B33E05C9}" type="presParOf" srcId="{34DA04BA-A83C-4235-A3F8-DD9264E3FA93}" destId="{242564A9-5050-4287-8BA4-CD1A8B6B9A3D}" srcOrd="2" destOrd="0" presId="urn:microsoft.com/office/officeart/2005/8/layout/vList5"/>
    <dgm:cxn modelId="{D9B60F72-2003-4A44-A559-ADF5F1215C9E}" type="presParOf" srcId="{242564A9-5050-4287-8BA4-CD1A8B6B9A3D}" destId="{CE0EC3D2-40F9-4163-AD2E-3FDD4EC44B62}" srcOrd="0" destOrd="0" presId="urn:microsoft.com/office/officeart/2005/8/layout/vList5"/>
    <dgm:cxn modelId="{AD7CDF5B-D349-4D7D-8C48-520462BFEFC9}" type="presParOf" srcId="{34DA04BA-A83C-4235-A3F8-DD9264E3FA93}" destId="{B3CA53B5-DB02-4B87-9C2B-123140309516}" srcOrd="3" destOrd="0" presId="urn:microsoft.com/office/officeart/2005/8/layout/vList5"/>
    <dgm:cxn modelId="{E2B0CFEE-1BDF-4FA4-B4DA-51BF3B9A8F05}" type="presParOf" srcId="{34DA04BA-A83C-4235-A3F8-DD9264E3FA93}" destId="{2A4B29D7-F3A6-4B14-8F41-C165C199CBAC}" srcOrd="4" destOrd="0" presId="urn:microsoft.com/office/officeart/2005/8/layout/vList5"/>
    <dgm:cxn modelId="{DAEE69B9-319E-400F-ADEE-FDB1CFD56644}" type="presParOf" srcId="{2A4B29D7-F3A6-4B14-8F41-C165C199CBAC}" destId="{003DAD4E-0AFD-4DD8-8199-A044ADFD8647}" srcOrd="0" destOrd="0" presId="urn:microsoft.com/office/officeart/2005/8/layout/vList5"/>
    <dgm:cxn modelId="{7FC19F0F-609D-403D-9D33-CD5A8B029178}" type="presParOf" srcId="{34DA04BA-A83C-4235-A3F8-DD9264E3FA93}" destId="{80F938F6-937F-443B-B67B-431C55BF78FD}" srcOrd="5" destOrd="0" presId="urn:microsoft.com/office/officeart/2005/8/layout/vList5"/>
    <dgm:cxn modelId="{31C7EABE-3FA2-4AB7-AE07-69610FEE9272}" type="presParOf" srcId="{34DA04BA-A83C-4235-A3F8-DD9264E3FA93}" destId="{20E7825B-6D55-40B1-A8EA-A8932C0EABCF}" srcOrd="6" destOrd="0" presId="urn:microsoft.com/office/officeart/2005/8/layout/vList5"/>
    <dgm:cxn modelId="{1984DDA1-ABC3-47E4-AEA6-A99EBF1B9094}" type="presParOf" srcId="{20E7825B-6D55-40B1-A8EA-A8932C0EABCF}" destId="{5FD53EB2-631B-4C84-9832-9F620FC9D05D}" srcOrd="0" destOrd="0" presId="urn:microsoft.com/office/officeart/2005/8/layout/vList5"/>
    <dgm:cxn modelId="{A85A0FC9-13FA-44EE-8296-D121ED616CDD}" type="presParOf" srcId="{20E7825B-6D55-40B1-A8EA-A8932C0EABCF}" destId="{91331C67-59D1-44BB-901E-3F48A3912D4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979ACC-EFFA-4627-BE11-36AC0C3F1E1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9FB98AA-F7C7-4731-9CBB-42CEF13264C1}">
      <dgm:prSet/>
      <dgm:spPr/>
      <dgm:t>
        <a:bodyPr/>
        <a:lstStyle/>
        <a:p>
          <a:r>
            <a:rPr lang="en-US" b="0" i="0"/>
            <a:t>Java SE 7 has introduced one new feature: Diamond Operator to avoid redundant code and verbosity, to improve readability.</a:t>
          </a:r>
          <a:endParaRPr lang="en-US"/>
        </a:p>
      </dgm:t>
    </dgm:pt>
    <dgm:pt modelId="{AD4D8086-358E-4BC9-9563-17579EF74F9A}" type="parTrans" cxnId="{658616BE-5FED-409B-B739-2CEC7CC1340A}">
      <dgm:prSet/>
      <dgm:spPr/>
      <dgm:t>
        <a:bodyPr/>
        <a:lstStyle/>
        <a:p>
          <a:endParaRPr lang="en-US"/>
        </a:p>
      </dgm:t>
    </dgm:pt>
    <dgm:pt modelId="{9E35981A-24B1-4AFE-93E1-0F0D6B6301D5}" type="sibTrans" cxnId="{658616BE-5FED-409B-B739-2CEC7CC1340A}">
      <dgm:prSet/>
      <dgm:spPr/>
      <dgm:t>
        <a:bodyPr/>
        <a:lstStyle/>
        <a:p>
          <a:endParaRPr lang="en-US"/>
        </a:p>
      </dgm:t>
    </dgm:pt>
    <dgm:pt modelId="{3FA8770B-9C58-410B-842B-EB40445E7D01}">
      <dgm:prSet/>
      <dgm:spPr/>
      <dgm:t>
        <a:bodyPr/>
        <a:lstStyle/>
        <a:p>
          <a:r>
            <a:rPr lang="en-US" b="0" i="0"/>
            <a:t>Oracle Corp (Java Library Developer) has found that some limitations in the use of Diamond operator with Anonymous Inner Class</a:t>
          </a:r>
          <a:endParaRPr lang="en-US"/>
        </a:p>
      </dgm:t>
    </dgm:pt>
    <dgm:pt modelId="{3F06A3C1-C169-45F4-8470-ADF63C599F61}" type="parTrans" cxnId="{12780AEC-FBDC-4049-8AEE-2229BD3704C3}">
      <dgm:prSet/>
      <dgm:spPr/>
      <dgm:t>
        <a:bodyPr/>
        <a:lstStyle/>
        <a:p>
          <a:endParaRPr lang="en-US"/>
        </a:p>
      </dgm:t>
    </dgm:pt>
    <dgm:pt modelId="{9903A113-DDB1-4881-9636-75AC43D3DCE7}" type="sibTrans" cxnId="{12780AEC-FBDC-4049-8AEE-2229BD3704C3}">
      <dgm:prSet/>
      <dgm:spPr/>
      <dgm:t>
        <a:bodyPr/>
        <a:lstStyle/>
        <a:p>
          <a:endParaRPr lang="en-US"/>
        </a:p>
      </dgm:t>
    </dgm:pt>
    <dgm:pt modelId="{068F6E8C-E5B1-44A4-BD10-95593087F6A9}">
      <dgm:prSet/>
      <dgm:spPr/>
      <dgm:t>
        <a:bodyPr/>
        <a:lstStyle/>
        <a:p>
          <a:r>
            <a:rPr lang="en-US" b="0" i="0"/>
            <a:t>They have fixed those issues and going to release them as part of Java 9.</a:t>
          </a:r>
          <a:endParaRPr lang="en-US"/>
        </a:p>
      </dgm:t>
    </dgm:pt>
    <dgm:pt modelId="{27667CBA-0AA3-4F20-9501-5AD99F95CF88}" type="parTrans" cxnId="{8152BCFA-1BA5-4F47-ABE6-33ACA3AFF32A}">
      <dgm:prSet/>
      <dgm:spPr/>
      <dgm:t>
        <a:bodyPr/>
        <a:lstStyle/>
        <a:p>
          <a:endParaRPr lang="en-US"/>
        </a:p>
      </dgm:t>
    </dgm:pt>
    <dgm:pt modelId="{A96D1BD7-8561-4F60-A0B3-91BB2C73ECE9}" type="sibTrans" cxnId="{8152BCFA-1BA5-4F47-ABE6-33ACA3AFF32A}">
      <dgm:prSet/>
      <dgm:spPr/>
      <dgm:t>
        <a:bodyPr/>
        <a:lstStyle/>
        <a:p>
          <a:endParaRPr lang="en-US"/>
        </a:p>
      </dgm:t>
    </dgm:pt>
    <dgm:pt modelId="{C0501C06-0D6C-4D1F-B9DB-CB0F3923AEBB}">
      <dgm:prSet/>
      <dgm:spPr/>
      <dgm:t>
        <a:bodyPr/>
        <a:lstStyle/>
        <a:p>
          <a:r>
            <a:rPr lang="en-US"/>
            <a:t>Example in the eclipse</a:t>
          </a:r>
        </a:p>
      </dgm:t>
    </dgm:pt>
    <dgm:pt modelId="{53B8CCEA-7BD2-44CD-A1DE-50DEE3F4585E}" type="parTrans" cxnId="{D212453D-3BC6-492F-9F08-8F055CB620A3}">
      <dgm:prSet/>
      <dgm:spPr/>
      <dgm:t>
        <a:bodyPr/>
        <a:lstStyle/>
        <a:p>
          <a:endParaRPr lang="en-US"/>
        </a:p>
      </dgm:t>
    </dgm:pt>
    <dgm:pt modelId="{DBA7AC09-9653-486F-AD52-846B64D4EA87}" type="sibTrans" cxnId="{D212453D-3BC6-492F-9F08-8F055CB620A3}">
      <dgm:prSet/>
      <dgm:spPr/>
      <dgm:t>
        <a:bodyPr/>
        <a:lstStyle/>
        <a:p>
          <a:endParaRPr lang="en-US"/>
        </a:p>
      </dgm:t>
    </dgm:pt>
    <dgm:pt modelId="{040E2727-EB0E-45C6-987D-993457C011E8}" type="pres">
      <dgm:prSet presAssocID="{6A979ACC-EFFA-4627-BE11-36AC0C3F1E1D}" presName="linear" presStyleCnt="0">
        <dgm:presLayoutVars>
          <dgm:animLvl val="lvl"/>
          <dgm:resizeHandles val="exact"/>
        </dgm:presLayoutVars>
      </dgm:prSet>
      <dgm:spPr/>
    </dgm:pt>
    <dgm:pt modelId="{5D79E043-BB81-4D9B-AD6C-38C4DDB406F0}" type="pres">
      <dgm:prSet presAssocID="{19FB98AA-F7C7-4731-9CBB-42CEF13264C1}" presName="parentText" presStyleLbl="node1" presStyleIdx="0" presStyleCnt="4">
        <dgm:presLayoutVars>
          <dgm:chMax val="0"/>
          <dgm:bulletEnabled val="1"/>
        </dgm:presLayoutVars>
      </dgm:prSet>
      <dgm:spPr/>
    </dgm:pt>
    <dgm:pt modelId="{23FBC4B6-AB0C-4A51-829A-A00709EF1BF5}" type="pres">
      <dgm:prSet presAssocID="{9E35981A-24B1-4AFE-93E1-0F0D6B6301D5}" presName="spacer" presStyleCnt="0"/>
      <dgm:spPr/>
    </dgm:pt>
    <dgm:pt modelId="{1910C408-2EC3-45EB-A889-82FBBC4C0DBB}" type="pres">
      <dgm:prSet presAssocID="{3FA8770B-9C58-410B-842B-EB40445E7D01}" presName="parentText" presStyleLbl="node1" presStyleIdx="1" presStyleCnt="4">
        <dgm:presLayoutVars>
          <dgm:chMax val="0"/>
          <dgm:bulletEnabled val="1"/>
        </dgm:presLayoutVars>
      </dgm:prSet>
      <dgm:spPr/>
    </dgm:pt>
    <dgm:pt modelId="{DF2EF7F9-6B1B-455C-B96B-67023E924D55}" type="pres">
      <dgm:prSet presAssocID="{9903A113-DDB1-4881-9636-75AC43D3DCE7}" presName="spacer" presStyleCnt="0"/>
      <dgm:spPr/>
    </dgm:pt>
    <dgm:pt modelId="{F39DCF6D-981C-46ED-A10D-5A3C224AB51E}" type="pres">
      <dgm:prSet presAssocID="{068F6E8C-E5B1-44A4-BD10-95593087F6A9}" presName="parentText" presStyleLbl="node1" presStyleIdx="2" presStyleCnt="4">
        <dgm:presLayoutVars>
          <dgm:chMax val="0"/>
          <dgm:bulletEnabled val="1"/>
        </dgm:presLayoutVars>
      </dgm:prSet>
      <dgm:spPr/>
    </dgm:pt>
    <dgm:pt modelId="{2E0A6CBB-8857-4C64-8099-6CD43BA3A240}" type="pres">
      <dgm:prSet presAssocID="{A96D1BD7-8561-4F60-A0B3-91BB2C73ECE9}" presName="spacer" presStyleCnt="0"/>
      <dgm:spPr/>
    </dgm:pt>
    <dgm:pt modelId="{3CA2FCA2-F340-47B7-BDF6-1CD38A13235E}" type="pres">
      <dgm:prSet presAssocID="{C0501C06-0D6C-4D1F-B9DB-CB0F3923AEBB}" presName="parentText" presStyleLbl="node1" presStyleIdx="3" presStyleCnt="4">
        <dgm:presLayoutVars>
          <dgm:chMax val="0"/>
          <dgm:bulletEnabled val="1"/>
        </dgm:presLayoutVars>
      </dgm:prSet>
      <dgm:spPr/>
    </dgm:pt>
  </dgm:ptLst>
  <dgm:cxnLst>
    <dgm:cxn modelId="{7C0AAB20-F8BE-45B5-A9AB-54245A7F6DDA}" type="presOf" srcId="{19FB98AA-F7C7-4731-9CBB-42CEF13264C1}" destId="{5D79E043-BB81-4D9B-AD6C-38C4DDB406F0}" srcOrd="0" destOrd="0" presId="urn:microsoft.com/office/officeart/2005/8/layout/vList2"/>
    <dgm:cxn modelId="{D212453D-3BC6-492F-9F08-8F055CB620A3}" srcId="{6A979ACC-EFFA-4627-BE11-36AC0C3F1E1D}" destId="{C0501C06-0D6C-4D1F-B9DB-CB0F3923AEBB}" srcOrd="3" destOrd="0" parTransId="{53B8CCEA-7BD2-44CD-A1DE-50DEE3F4585E}" sibTransId="{DBA7AC09-9653-486F-AD52-846B64D4EA87}"/>
    <dgm:cxn modelId="{DD493460-91E1-4CEA-BAAC-AE42D4E28339}" type="presOf" srcId="{068F6E8C-E5B1-44A4-BD10-95593087F6A9}" destId="{F39DCF6D-981C-46ED-A10D-5A3C224AB51E}" srcOrd="0" destOrd="0" presId="urn:microsoft.com/office/officeart/2005/8/layout/vList2"/>
    <dgm:cxn modelId="{1AD48E63-14EB-4E13-9A7C-F5F74257D35C}" type="presOf" srcId="{3FA8770B-9C58-410B-842B-EB40445E7D01}" destId="{1910C408-2EC3-45EB-A889-82FBBC4C0DBB}" srcOrd="0" destOrd="0" presId="urn:microsoft.com/office/officeart/2005/8/layout/vList2"/>
    <dgm:cxn modelId="{933DEA96-44E2-434C-8D31-302B6ABEB22C}" type="presOf" srcId="{C0501C06-0D6C-4D1F-B9DB-CB0F3923AEBB}" destId="{3CA2FCA2-F340-47B7-BDF6-1CD38A13235E}" srcOrd="0" destOrd="0" presId="urn:microsoft.com/office/officeart/2005/8/layout/vList2"/>
    <dgm:cxn modelId="{2D5DB7BD-16E6-4213-9D0C-F0B91A1F2F6E}" type="presOf" srcId="{6A979ACC-EFFA-4627-BE11-36AC0C3F1E1D}" destId="{040E2727-EB0E-45C6-987D-993457C011E8}" srcOrd="0" destOrd="0" presId="urn:microsoft.com/office/officeart/2005/8/layout/vList2"/>
    <dgm:cxn modelId="{658616BE-5FED-409B-B739-2CEC7CC1340A}" srcId="{6A979ACC-EFFA-4627-BE11-36AC0C3F1E1D}" destId="{19FB98AA-F7C7-4731-9CBB-42CEF13264C1}" srcOrd="0" destOrd="0" parTransId="{AD4D8086-358E-4BC9-9563-17579EF74F9A}" sibTransId="{9E35981A-24B1-4AFE-93E1-0F0D6B6301D5}"/>
    <dgm:cxn modelId="{12780AEC-FBDC-4049-8AEE-2229BD3704C3}" srcId="{6A979ACC-EFFA-4627-BE11-36AC0C3F1E1D}" destId="{3FA8770B-9C58-410B-842B-EB40445E7D01}" srcOrd="1" destOrd="0" parTransId="{3F06A3C1-C169-45F4-8470-ADF63C599F61}" sibTransId="{9903A113-DDB1-4881-9636-75AC43D3DCE7}"/>
    <dgm:cxn modelId="{8152BCFA-1BA5-4F47-ABE6-33ACA3AFF32A}" srcId="{6A979ACC-EFFA-4627-BE11-36AC0C3F1E1D}" destId="{068F6E8C-E5B1-44A4-BD10-95593087F6A9}" srcOrd="2" destOrd="0" parTransId="{27667CBA-0AA3-4F20-9501-5AD99F95CF88}" sibTransId="{A96D1BD7-8561-4F60-A0B3-91BB2C73ECE9}"/>
    <dgm:cxn modelId="{1EF25499-3284-4411-B350-25BA6CD86206}" type="presParOf" srcId="{040E2727-EB0E-45C6-987D-993457C011E8}" destId="{5D79E043-BB81-4D9B-AD6C-38C4DDB406F0}" srcOrd="0" destOrd="0" presId="urn:microsoft.com/office/officeart/2005/8/layout/vList2"/>
    <dgm:cxn modelId="{A8FEE463-C807-40A8-8D78-541829C9AA81}" type="presParOf" srcId="{040E2727-EB0E-45C6-987D-993457C011E8}" destId="{23FBC4B6-AB0C-4A51-829A-A00709EF1BF5}" srcOrd="1" destOrd="0" presId="urn:microsoft.com/office/officeart/2005/8/layout/vList2"/>
    <dgm:cxn modelId="{530E9C88-2B35-4550-9987-42E13F5768B0}" type="presParOf" srcId="{040E2727-EB0E-45C6-987D-993457C011E8}" destId="{1910C408-2EC3-45EB-A889-82FBBC4C0DBB}" srcOrd="2" destOrd="0" presId="urn:microsoft.com/office/officeart/2005/8/layout/vList2"/>
    <dgm:cxn modelId="{28831654-AC2E-466F-BD6B-9823DED9F672}" type="presParOf" srcId="{040E2727-EB0E-45C6-987D-993457C011E8}" destId="{DF2EF7F9-6B1B-455C-B96B-67023E924D55}" srcOrd="3" destOrd="0" presId="urn:microsoft.com/office/officeart/2005/8/layout/vList2"/>
    <dgm:cxn modelId="{348A6FDC-7640-4B46-83B0-ACB6F62C450A}" type="presParOf" srcId="{040E2727-EB0E-45C6-987D-993457C011E8}" destId="{F39DCF6D-981C-46ED-A10D-5A3C224AB51E}" srcOrd="4" destOrd="0" presId="urn:microsoft.com/office/officeart/2005/8/layout/vList2"/>
    <dgm:cxn modelId="{4DFEC374-EC9B-476E-90AC-7696F03E1151}" type="presParOf" srcId="{040E2727-EB0E-45C6-987D-993457C011E8}" destId="{2E0A6CBB-8857-4C64-8099-6CD43BA3A240}" srcOrd="5" destOrd="0" presId="urn:microsoft.com/office/officeart/2005/8/layout/vList2"/>
    <dgm:cxn modelId="{A11C2459-17D8-40C3-A33E-43E3FEA51BC9}" type="presParOf" srcId="{040E2727-EB0E-45C6-987D-993457C011E8}" destId="{3CA2FCA2-F340-47B7-BDF6-1CD38A13235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618B79-36E6-44CE-A0D7-4FD9D3957DFC}">
      <dsp:nvSpPr>
        <dsp:cNvPr id="0" name=""/>
        <dsp:cNvSpPr/>
      </dsp:nvSpPr>
      <dsp:spPr>
        <a:xfrm>
          <a:off x="0" y="83689"/>
          <a:ext cx="5029199" cy="153971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Before Java SE 9 versions, we are using Monolithic Jars to develop Java-Based applications</a:t>
          </a:r>
          <a:endParaRPr lang="en-US" sz="2800" kern="1200"/>
        </a:p>
      </dsp:txBody>
      <dsp:txXfrm>
        <a:off x="75163" y="158852"/>
        <a:ext cx="4878873" cy="1389393"/>
      </dsp:txXfrm>
    </dsp:sp>
    <dsp:sp modelId="{2BBBB233-1D7E-4608-801F-A30D2C8E5552}">
      <dsp:nvSpPr>
        <dsp:cNvPr id="0" name=""/>
        <dsp:cNvSpPr/>
      </dsp:nvSpPr>
      <dsp:spPr>
        <a:xfrm>
          <a:off x="0" y="1704049"/>
          <a:ext cx="5029199" cy="153971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This architecture has a lot of limitations and drawbacks.</a:t>
          </a:r>
          <a:endParaRPr lang="en-US" sz="2800" kern="1200"/>
        </a:p>
      </dsp:txBody>
      <dsp:txXfrm>
        <a:off x="75163" y="1779212"/>
        <a:ext cx="4878873" cy="1389393"/>
      </dsp:txXfrm>
    </dsp:sp>
    <dsp:sp modelId="{34001F5A-4D90-4D6B-810E-88A0108DBEB3}">
      <dsp:nvSpPr>
        <dsp:cNvPr id="0" name=""/>
        <dsp:cNvSpPr/>
      </dsp:nvSpPr>
      <dsp:spPr>
        <a:xfrm>
          <a:off x="0" y="3324409"/>
          <a:ext cx="5029199" cy="153971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JDK 9 </a:t>
          </a:r>
          <a:r>
            <a:rPr lang="en-US" sz="2800" kern="1200"/>
            <a:t>has</a:t>
          </a:r>
          <a:r>
            <a:rPr lang="en-US" sz="2800" b="0" i="0" kern="1200"/>
            <a:t> with 92 modules,based on these , we can create separate module</a:t>
          </a:r>
          <a:endParaRPr lang="en-US" sz="2800" kern="1200"/>
        </a:p>
      </dsp:txBody>
      <dsp:txXfrm>
        <a:off x="75163" y="3399572"/>
        <a:ext cx="4878873" cy="13893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E7270-8774-40E0-BCAE-B5FCF7CCED13}">
      <dsp:nvSpPr>
        <dsp:cNvPr id="0" name=""/>
        <dsp:cNvSpPr/>
      </dsp:nvSpPr>
      <dsp:spPr>
        <a:xfrm>
          <a:off x="0" y="137328"/>
          <a:ext cx="5029199" cy="11337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The try with resources statement is a try statement that declares one or more resources</a:t>
          </a:r>
          <a:endParaRPr lang="en-US" sz="1600" kern="1200"/>
        </a:p>
      </dsp:txBody>
      <dsp:txXfrm>
        <a:off x="55344" y="192672"/>
        <a:ext cx="4918511" cy="1023042"/>
      </dsp:txXfrm>
    </dsp:sp>
    <dsp:sp modelId="{17950188-B107-4664-9658-592FF0C39E2C}">
      <dsp:nvSpPr>
        <dsp:cNvPr id="0" name=""/>
        <dsp:cNvSpPr/>
      </dsp:nvSpPr>
      <dsp:spPr>
        <a:xfrm>
          <a:off x="0" y="1317139"/>
          <a:ext cx="5029199" cy="113373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The try with resources statement ensures that each resource is closed at the end of the try block execution</a:t>
          </a:r>
          <a:r>
            <a:rPr lang="en-US" sz="1600" kern="1200"/>
            <a:t>.</a:t>
          </a:r>
        </a:p>
      </dsp:txBody>
      <dsp:txXfrm>
        <a:off x="55344" y="1372483"/>
        <a:ext cx="4918511" cy="1023042"/>
      </dsp:txXfrm>
    </dsp:sp>
    <dsp:sp modelId="{AE12862D-334B-4EBD-B348-1207D57130A5}">
      <dsp:nvSpPr>
        <dsp:cNvPr id="0" name=""/>
        <dsp:cNvSpPr/>
      </dsp:nvSpPr>
      <dsp:spPr>
        <a:xfrm>
          <a:off x="0" y="2496949"/>
          <a:ext cx="5029199" cy="113373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Any object that implements </a:t>
          </a:r>
          <a:r>
            <a:rPr lang="en-US" sz="1600" b="1" i="0" kern="1200"/>
            <a:t>java.lang.AutoCloseable</a:t>
          </a:r>
          <a:r>
            <a:rPr lang="en-US" sz="1600" b="0" i="0" kern="1200"/>
            <a:t>, and java.io.Closeable interfaces can be used as a resource. AutoCloseable interface is also introduced in java 1.7</a:t>
          </a:r>
          <a:endParaRPr lang="en-US" sz="1600" kern="1200"/>
        </a:p>
      </dsp:txBody>
      <dsp:txXfrm>
        <a:off x="55344" y="2552293"/>
        <a:ext cx="4918511" cy="1023042"/>
      </dsp:txXfrm>
    </dsp:sp>
    <dsp:sp modelId="{B71CCCA0-0AA4-43E2-965C-476E71C76154}">
      <dsp:nvSpPr>
        <dsp:cNvPr id="0" name=""/>
        <dsp:cNvSpPr/>
      </dsp:nvSpPr>
      <dsp:spPr>
        <a:xfrm>
          <a:off x="0" y="3676759"/>
          <a:ext cx="5029199" cy="113373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Example in eclipse</a:t>
          </a:r>
        </a:p>
      </dsp:txBody>
      <dsp:txXfrm>
        <a:off x="55344" y="3732103"/>
        <a:ext cx="4918511" cy="10230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41393B-0866-4986-BE85-3AD843B2C1C8}">
      <dsp:nvSpPr>
        <dsp:cNvPr id="0" name=""/>
        <dsp:cNvSpPr/>
      </dsp:nvSpPr>
      <dsp:spPr>
        <a:xfrm>
          <a:off x="0" y="382286"/>
          <a:ext cx="5029199" cy="10069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Improved </a:t>
          </a:r>
          <a:r>
            <a:rPr lang="en-US" sz="1800" b="0" i="0" kern="1200"/>
            <a:t>CompletableFuture API to solve some problems raised in Java SE 8.</a:t>
          </a:r>
          <a:endParaRPr lang="en-US" sz="1800" kern="1200"/>
        </a:p>
      </dsp:txBody>
      <dsp:txXfrm>
        <a:off x="49154" y="431440"/>
        <a:ext cx="4930891" cy="908623"/>
      </dsp:txXfrm>
    </dsp:sp>
    <dsp:sp modelId="{249059CE-A059-4BDD-A01C-58077D71D622}">
      <dsp:nvSpPr>
        <dsp:cNvPr id="0" name=""/>
        <dsp:cNvSpPr/>
      </dsp:nvSpPr>
      <dsp:spPr>
        <a:xfrm>
          <a:off x="0" y="1441057"/>
          <a:ext cx="5029199" cy="1006931"/>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They are going add to support some delays and timeouts, some utility methods and better sub-classing.</a:t>
          </a:r>
          <a:endParaRPr lang="en-US" sz="1800" kern="1200"/>
        </a:p>
      </dsp:txBody>
      <dsp:txXfrm>
        <a:off x="49154" y="1490211"/>
        <a:ext cx="4930891" cy="908623"/>
      </dsp:txXfrm>
    </dsp:sp>
    <dsp:sp modelId="{B17A3316-AEFE-4963-93B9-83EFFE2C871D}">
      <dsp:nvSpPr>
        <dsp:cNvPr id="0" name=""/>
        <dsp:cNvSpPr/>
      </dsp:nvSpPr>
      <dsp:spPr>
        <a:xfrm>
          <a:off x="0" y="2499829"/>
          <a:ext cx="5029199" cy="1006931"/>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Executor exe = CompletableFuture.delayedExecutor(50L, TimeUnit.SECONDS);</a:t>
          </a:r>
        </a:p>
      </dsp:txBody>
      <dsp:txXfrm>
        <a:off x="49154" y="2548983"/>
        <a:ext cx="4930891" cy="908623"/>
      </dsp:txXfrm>
    </dsp:sp>
    <dsp:sp modelId="{F64ADA06-6712-463D-A5CD-EC4F5E7C8052}">
      <dsp:nvSpPr>
        <dsp:cNvPr id="0" name=""/>
        <dsp:cNvSpPr/>
      </dsp:nvSpPr>
      <dsp:spPr>
        <a:xfrm>
          <a:off x="0" y="3558600"/>
          <a:ext cx="5029199" cy="1006931"/>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Here delayedExecutor() is a static utility method used to return a new Executor that submits a task to the default executor after the given delay.</a:t>
          </a:r>
          <a:endParaRPr lang="en-US" sz="1800" kern="1200"/>
        </a:p>
      </dsp:txBody>
      <dsp:txXfrm>
        <a:off x="49154" y="3607754"/>
        <a:ext cx="4930891" cy="9086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09DFB-DE1B-4A30-BB61-155A665E2405}">
      <dsp:nvSpPr>
        <dsp:cNvPr id="0" name=""/>
        <dsp:cNvSpPr/>
      </dsp:nvSpPr>
      <dsp:spPr>
        <a:xfrm>
          <a:off x="0" y="2476"/>
          <a:ext cx="1810512" cy="119105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US" sz="1100" b="0" i="0" kern="1200"/>
            <a:t>Scala, Play, Akka, etc. Frameworks have already integrated Reactive Streams and getting many benefits</a:t>
          </a:r>
          <a:endParaRPr lang="en-US" sz="1100" kern="1200"/>
        </a:p>
      </dsp:txBody>
      <dsp:txXfrm>
        <a:off x="58142" y="60618"/>
        <a:ext cx="1694228" cy="1074767"/>
      </dsp:txXfrm>
    </dsp:sp>
    <dsp:sp modelId="{CE0EC3D2-40F9-4163-AD2E-3FDD4EC44B62}">
      <dsp:nvSpPr>
        <dsp:cNvPr id="0" name=""/>
        <dsp:cNvSpPr/>
      </dsp:nvSpPr>
      <dsp:spPr>
        <a:xfrm>
          <a:off x="0" y="1253080"/>
          <a:ext cx="1810512" cy="1191051"/>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US" sz="1100" b="0" i="0" kern="1200"/>
            <a:t>Oracle Corps is also introducing new Reactive Streams API in Java SE 9</a:t>
          </a:r>
          <a:endParaRPr lang="en-US" sz="1100" kern="1200"/>
        </a:p>
      </dsp:txBody>
      <dsp:txXfrm>
        <a:off x="58142" y="1311222"/>
        <a:ext cx="1694228" cy="1074767"/>
      </dsp:txXfrm>
    </dsp:sp>
    <dsp:sp modelId="{003DAD4E-0AFD-4DD8-8199-A044ADFD8647}">
      <dsp:nvSpPr>
        <dsp:cNvPr id="0" name=""/>
        <dsp:cNvSpPr/>
      </dsp:nvSpPr>
      <dsp:spPr>
        <a:xfrm>
          <a:off x="0" y="2503685"/>
          <a:ext cx="1810512" cy="1191051"/>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US" sz="1100" b="0" i="0" kern="1200"/>
            <a:t>Java SE 9 Reactive Streams API is a Publish/Subscribe Framework to implement Asynchronous, Scalable and Parallel applications very easily using Java language.</a:t>
          </a:r>
          <a:endParaRPr lang="en-US" sz="1100" kern="1200"/>
        </a:p>
      </dsp:txBody>
      <dsp:txXfrm>
        <a:off x="58142" y="2561827"/>
        <a:ext cx="1694228" cy="1074767"/>
      </dsp:txXfrm>
    </dsp:sp>
    <dsp:sp modelId="{91331C67-59D1-44BB-901E-3F48A3912D43}">
      <dsp:nvSpPr>
        <dsp:cNvPr id="0" name=""/>
        <dsp:cNvSpPr/>
      </dsp:nvSpPr>
      <dsp:spPr>
        <a:xfrm rot="5400000">
          <a:off x="2943435" y="2740471"/>
          <a:ext cx="952841" cy="3218688"/>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0" i="0" kern="1200"/>
            <a:t>java.util.concurrent.Flow</a:t>
          </a:r>
          <a:endParaRPr lang="en-US" sz="1200" kern="1200"/>
        </a:p>
        <a:p>
          <a:pPr marL="114300" lvl="1" indent="-114300" algn="l" defTabSz="533400">
            <a:lnSpc>
              <a:spcPct val="90000"/>
            </a:lnSpc>
            <a:spcBef>
              <a:spcPct val="0"/>
            </a:spcBef>
            <a:spcAft>
              <a:spcPct val="15000"/>
            </a:spcAft>
            <a:buChar char="•"/>
          </a:pPr>
          <a:r>
            <a:rPr lang="en-US" sz="1200" b="0" i="0" kern="1200"/>
            <a:t>java.util.concurrent.Flow.Publisher</a:t>
          </a:r>
          <a:endParaRPr lang="en-US" sz="1200" kern="1200"/>
        </a:p>
        <a:p>
          <a:pPr marL="114300" lvl="1" indent="-114300" algn="l" defTabSz="533400">
            <a:lnSpc>
              <a:spcPct val="90000"/>
            </a:lnSpc>
            <a:spcBef>
              <a:spcPct val="0"/>
            </a:spcBef>
            <a:spcAft>
              <a:spcPct val="15000"/>
            </a:spcAft>
            <a:buChar char="•"/>
          </a:pPr>
          <a:r>
            <a:rPr lang="en-US" sz="1200" b="0" i="0" kern="1200"/>
            <a:t>java.util.concurrent.Flow.Subscriber</a:t>
          </a:r>
          <a:endParaRPr lang="en-US" sz="1200" kern="1200"/>
        </a:p>
        <a:p>
          <a:pPr marL="114300" lvl="1" indent="-114300" algn="l" defTabSz="533400">
            <a:lnSpc>
              <a:spcPct val="90000"/>
            </a:lnSpc>
            <a:spcBef>
              <a:spcPct val="0"/>
            </a:spcBef>
            <a:spcAft>
              <a:spcPct val="15000"/>
            </a:spcAft>
            <a:buChar char="•"/>
          </a:pPr>
          <a:r>
            <a:rPr lang="en-US" sz="1200" b="0" i="0" kern="1200"/>
            <a:t>java.util.concurrent.Flow.Processor</a:t>
          </a:r>
          <a:endParaRPr lang="en-US" sz="1200" kern="1200"/>
        </a:p>
      </dsp:txBody>
      <dsp:txXfrm rot="-5400000">
        <a:off x="1810512" y="3919908"/>
        <a:ext cx="3172174" cy="859813"/>
      </dsp:txXfrm>
    </dsp:sp>
    <dsp:sp modelId="{5FD53EB2-631B-4C84-9832-9F620FC9D05D}">
      <dsp:nvSpPr>
        <dsp:cNvPr id="0" name=""/>
        <dsp:cNvSpPr/>
      </dsp:nvSpPr>
      <dsp:spPr>
        <a:xfrm>
          <a:off x="0" y="3754289"/>
          <a:ext cx="1810512" cy="1191051"/>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US" sz="1100" b="0" i="0" kern="1200"/>
            <a:t>Java SE 9 has introduced the following API to develop Reactive Streams in Java-based applications.</a:t>
          </a:r>
          <a:endParaRPr lang="en-US" sz="1100" kern="1200"/>
        </a:p>
      </dsp:txBody>
      <dsp:txXfrm>
        <a:off x="58142" y="3812431"/>
        <a:ext cx="1694228" cy="10747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9E043-BB81-4D9B-AD6C-38C4DDB406F0}">
      <dsp:nvSpPr>
        <dsp:cNvPr id="0" name=""/>
        <dsp:cNvSpPr/>
      </dsp:nvSpPr>
      <dsp:spPr>
        <a:xfrm>
          <a:off x="0" y="302209"/>
          <a:ext cx="5029199" cy="104480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Java SE 7 has introduced one new feature: Diamond Operator to avoid redundant code and verbosity, to improve readability.</a:t>
          </a:r>
          <a:endParaRPr lang="en-US" sz="1900" kern="1200"/>
        </a:p>
      </dsp:txBody>
      <dsp:txXfrm>
        <a:off x="51003" y="353212"/>
        <a:ext cx="4927193" cy="942803"/>
      </dsp:txXfrm>
    </dsp:sp>
    <dsp:sp modelId="{1910C408-2EC3-45EB-A889-82FBBC4C0DBB}">
      <dsp:nvSpPr>
        <dsp:cNvPr id="0" name=""/>
        <dsp:cNvSpPr/>
      </dsp:nvSpPr>
      <dsp:spPr>
        <a:xfrm>
          <a:off x="0" y="1401739"/>
          <a:ext cx="5029199" cy="1044809"/>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Oracle Corp (Java Library Developer) has found that some limitations in the use of Diamond operator with Anonymous Inner Class</a:t>
          </a:r>
          <a:endParaRPr lang="en-US" sz="1900" kern="1200"/>
        </a:p>
      </dsp:txBody>
      <dsp:txXfrm>
        <a:off x="51003" y="1452742"/>
        <a:ext cx="4927193" cy="942803"/>
      </dsp:txXfrm>
    </dsp:sp>
    <dsp:sp modelId="{F39DCF6D-981C-46ED-A10D-5A3C224AB51E}">
      <dsp:nvSpPr>
        <dsp:cNvPr id="0" name=""/>
        <dsp:cNvSpPr/>
      </dsp:nvSpPr>
      <dsp:spPr>
        <a:xfrm>
          <a:off x="0" y="2501269"/>
          <a:ext cx="5029199" cy="1044809"/>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They have fixed those issues and going to release them as part of Java 9.</a:t>
          </a:r>
          <a:endParaRPr lang="en-US" sz="1900" kern="1200"/>
        </a:p>
      </dsp:txBody>
      <dsp:txXfrm>
        <a:off x="51003" y="2552272"/>
        <a:ext cx="4927193" cy="942803"/>
      </dsp:txXfrm>
    </dsp:sp>
    <dsp:sp modelId="{3CA2FCA2-F340-47B7-BDF6-1CD38A13235E}">
      <dsp:nvSpPr>
        <dsp:cNvPr id="0" name=""/>
        <dsp:cNvSpPr/>
      </dsp:nvSpPr>
      <dsp:spPr>
        <a:xfrm>
          <a:off x="0" y="3600799"/>
          <a:ext cx="5029199" cy="104480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Example in the eclipse</a:t>
          </a:r>
        </a:p>
      </dsp:txBody>
      <dsp:txXfrm>
        <a:off x="51003" y="3651802"/>
        <a:ext cx="4927193" cy="9428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77658-29E5-4F83-80C1-E9DB5F3F6133}" type="datetimeFigureOut">
              <a:rPr lang="en-US" smtClean="0"/>
              <a:t>8/28/2023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7C027-2CBE-472F-A919-6A1FE626A2F4}" type="slidenum">
              <a:rPr lang="en-US" smtClean="0"/>
              <a:t>‹#›</a:t>
            </a:fld>
            <a:endParaRPr lang="en-US"/>
          </a:p>
        </p:txBody>
      </p:sp>
    </p:spTree>
    <p:extLst>
      <p:ext uri="{BB962C8B-B14F-4D97-AF65-F5344CB8AC3E}">
        <p14:creationId xmlns:p14="http://schemas.microsoft.com/office/powerpoint/2010/main" val="365959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a:extLst>
              <a:ext uri="{FF2B5EF4-FFF2-40B4-BE49-F238E27FC236}">
                <a16:creationId xmlns:a16="http://schemas.microsoft.com/office/drawing/2014/main" id="{0AF69104-2EEF-4226-FB66-39306FDC067A}"/>
              </a:ext>
            </a:extLst>
          </p:cNvPr>
          <p:cNvSpPr>
            <a:spLocks noGrp="1" noChangeArrowheads="1"/>
          </p:cNvSpPr>
          <p:nvPr>
            <p:ph type="sldNum"/>
          </p:nvPr>
        </p:nvSpPr>
        <p:spPr>
          <a:ln/>
        </p:spPr>
        <p:txBody>
          <a:bodyPr/>
          <a:lstStyle/>
          <a:p>
            <a:fld id="{672822F2-EA72-44CF-A7C8-1A4478D3D0F3}" type="slidenum">
              <a:rPr lang="en-US" altLang="en-US"/>
              <a:pPr/>
              <a:t>2</a:t>
            </a:fld>
            <a:endParaRPr lang="en-US" altLang="en-US"/>
          </a:p>
        </p:txBody>
      </p:sp>
      <p:sp>
        <p:nvSpPr>
          <p:cNvPr id="18433" name="Rectangle 1">
            <a:extLst>
              <a:ext uri="{FF2B5EF4-FFF2-40B4-BE49-F238E27FC236}">
                <a16:creationId xmlns:a16="http://schemas.microsoft.com/office/drawing/2014/main" id="{B1E5DF7C-0E81-3DB2-E313-3C7C07E0038C}"/>
              </a:ext>
            </a:extLst>
          </p:cNvPr>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Text Box 2">
            <a:extLst>
              <a:ext uri="{FF2B5EF4-FFF2-40B4-BE49-F238E27FC236}">
                <a16:creationId xmlns:a16="http://schemas.microsoft.com/office/drawing/2014/main" id="{4DFBD45C-3328-185C-E34C-5D5DC51BB62F}"/>
              </a:ext>
            </a:extLst>
          </p:cNvPr>
          <p:cNvSpPr txBox="1">
            <a:spLocks noChangeArrowheads="1"/>
          </p:cNvSpPr>
          <p:nvPr/>
        </p:nvSpPr>
        <p:spPr bwMode="auto">
          <a:xfrm>
            <a:off x="777875" y="4776788"/>
            <a:ext cx="6218238" cy="443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1B4FA-EDC6-B0EE-4947-B774211438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1FDD8A-36E7-D902-DCAA-E363899651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6ADEC7-5467-15FD-2395-05AD08E73B51}"/>
              </a:ext>
            </a:extLst>
          </p:cNvPr>
          <p:cNvSpPr>
            <a:spLocks noGrp="1"/>
          </p:cNvSpPr>
          <p:nvPr>
            <p:ph type="dt" sz="half" idx="10"/>
          </p:nvPr>
        </p:nvSpPr>
        <p:spPr/>
        <p:txBody>
          <a:bodyPr/>
          <a:lstStyle/>
          <a:p>
            <a:fld id="{D6CBB1D9-38B3-4937-9F71-3101F3E089C2}" type="datetimeFigureOut">
              <a:rPr lang="en-US" smtClean="0"/>
              <a:t>8/28/2023</a:t>
            </a:fld>
            <a:endParaRPr lang="en-US"/>
          </a:p>
        </p:txBody>
      </p:sp>
      <p:sp>
        <p:nvSpPr>
          <p:cNvPr id="5" name="Footer Placeholder 4">
            <a:extLst>
              <a:ext uri="{FF2B5EF4-FFF2-40B4-BE49-F238E27FC236}">
                <a16:creationId xmlns:a16="http://schemas.microsoft.com/office/drawing/2014/main" id="{9E1D4042-1302-D767-9F88-9B95AA85D2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21B45-78B4-FECC-6BED-93A16B021FDE}"/>
              </a:ext>
            </a:extLst>
          </p:cNvPr>
          <p:cNvSpPr>
            <a:spLocks noGrp="1"/>
          </p:cNvSpPr>
          <p:nvPr>
            <p:ph type="sldNum" sz="quarter" idx="12"/>
          </p:nvPr>
        </p:nvSpPr>
        <p:spPr/>
        <p:txBody>
          <a:bodyPr/>
          <a:lstStyle/>
          <a:p>
            <a:fld id="{0BEE6014-81FC-464B-943C-DF1DFB846833}" type="slidenum">
              <a:rPr lang="en-US" smtClean="0"/>
              <a:t>‹#›</a:t>
            </a:fld>
            <a:endParaRPr lang="en-US"/>
          </a:p>
        </p:txBody>
      </p:sp>
    </p:spTree>
    <p:extLst>
      <p:ext uri="{BB962C8B-B14F-4D97-AF65-F5344CB8AC3E}">
        <p14:creationId xmlns:p14="http://schemas.microsoft.com/office/powerpoint/2010/main" val="29538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4F4B5-DBFD-47DC-D859-300CD9956B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ACBD83-B015-66D5-F5B6-C970662AEA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812516-93BD-C7C4-166C-13E0C3EDECD8}"/>
              </a:ext>
            </a:extLst>
          </p:cNvPr>
          <p:cNvSpPr>
            <a:spLocks noGrp="1"/>
          </p:cNvSpPr>
          <p:nvPr>
            <p:ph type="dt" sz="half" idx="10"/>
          </p:nvPr>
        </p:nvSpPr>
        <p:spPr/>
        <p:txBody>
          <a:bodyPr/>
          <a:lstStyle/>
          <a:p>
            <a:fld id="{D6CBB1D9-38B3-4937-9F71-3101F3E089C2}" type="datetimeFigureOut">
              <a:rPr lang="en-US" smtClean="0"/>
              <a:t>8/28/2023</a:t>
            </a:fld>
            <a:endParaRPr lang="en-US"/>
          </a:p>
        </p:txBody>
      </p:sp>
      <p:sp>
        <p:nvSpPr>
          <p:cNvPr id="5" name="Footer Placeholder 4">
            <a:extLst>
              <a:ext uri="{FF2B5EF4-FFF2-40B4-BE49-F238E27FC236}">
                <a16:creationId xmlns:a16="http://schemas.microsoft.com/office/drawing/2014/main" id="{41CE995F-A995-0D4C-4833-CBF9547133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A9F6D-F49C-24F5-0229-26D2095B02F2}"/>
              </a:ext>
            </a:extLst>
          </p:cNvPr>
          <p:cNvSpPr>
            <a:spLocks noGrp="1"/>
          </p:cNvSpPr>
          <p:nvPr>
            <p:ph type="sldNum" sz="quarter" idx="12"/>
          </p:nvPr>
        </p:nvSpPr>
        <p:spPr/>
        <p:txBody>
          <a:bodyPr/>
          <a:lstStyle/>
          <a:p>
            <a:fld id="{0BEE6014-81FC-464B-943C-DF1DFB846833}" type="slidenum">
              <a:rPr lang="en-US" smtClean="0"/>
              <a:t>‹#›</a:t>
            </a:fld>
            <a:endParaRPr lang="en-US"/>
          </a:p>
        </p:txBody>
      </p:sp>
    </p:spTree>
    <p:extLst>
      <p:ext uri="{BB962C8B-B14F-4D97-AF65-F5344CB8AC3E}">
        <p14:creationId xmlns:p14="http://schemas.microsoft.com/office/powerpoint/2010/main" val="231037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49C727-D21F-142C-3F1C-841CA51638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DC11E7-625B-54D4-E488-8825C27EC4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45BE9-BA94-B92B-1A14-3BDC5E649C32}"/>
              </a:ext>
            </a:extLst>
          </p:cNvPr>
          <p:cNvSpPr>
            <a:spLocks noGrp="1"/>
          </p:cNvSpPr>
          <p:nvPr>
            <p:ph type="dt" sz="half" idx="10"/>
          </p:nvPr>
        </p:nvSpPr>
        <p:spPr/>
        <p:txBody>
          <a:bodyPr/>
          <a:lstStyle/>
          <a:p>
            <a:fld id="{D6CBB1D9-38B3-4937-9F71-3101F3E089C2}" type="datetimeFigureOut">
              <a:rPr lang="en-US" smtClean="0"/>
              <a:t>8/28/2023</a:t>
            </a:fld>
            <a:endParaRPr lang="en-US"/>
          </a:p>
        </p:txBody>
      </p:sp>
      <p:sp>
        <p:nvSpPr>
          <p:cNvPr id="5" name="Footer Placeholder 4">
            <a:extLst>
              <a:ext uri="{FF2B5EF4-FFF2-40B4-BE49-F238E27FC236}">
                <a16:creationId xmlns:a16="http://schemas.microsoft.com/office/drawing/2014/main" id="{FCCA3DD5-6C6E-1E9A-3E08-DEB3E0DAA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5C8BB-B15E-5799-3B26-8AC49E78A3C7}"/>
              </a:ext>
            </a:extLst>
          </p:cNvPr>
          <p:cNvSpPr>
            <a:spLocks noGrp="1"/>
          </p:cNvSpPr>
          <p:nvPr>
            <p:ph type="sldNum" sz="quarter" idx="12"/>
          </p:nvPr>
        </p:nvSpPr>
        <p:spPr/>
        <p:txBody>
          <a:bodyPr/>
          <a:lstStyle/>
          <a:p>
            <a:fld id="{0BEE6014-81FC-464B-943C-DF1DFB846833}" type="slidenum">
              <a:rPr lang="en-US" smtClean="0"/>
              <a:t>‹#›</a:t>
            </a:fld>
            <a:endParaRPr lang="en-US"/>
          </a:p>
        </p:txBody>
      </p:sp>
    </p:spTree>
    <p:extLst>
      <p:ext uri="{BB962C8B-B14F-4D97-AF65-F5344CB8AC3E}">
        <p14:creationId xmlns:p14="http://schemas.microsoft.com/office/powerpoint/2010/main" val="3707889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0C95-E83C-8F0A-A150-A9137B0CFB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64F262-CEA9-75D6-EA36-3B937B962B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4339F-7B95-A692-C4C5-2989F7274E18}"/>
              </a:ext>
            </a:extLst>
          </p:cNvPr>
          <p:cNvSpPr>
            <a:spLocks noGrp="1"/>
          </p:cNvSpPr>
          <p:nvPr>
            <p:ph type="dt" sz="half" idx="10"/>
          </p:nvPr>
        </p:nvSpPr>
        <p:spPr/>
        <p:txBody>
          <a:bodyPr/>
          <a:lstStyle/>
          <a:p>
            <a:fld id="{D6CBB1D9-38B3-4937-9F71-3101F3E089C2}" type="datetimeFigureOut">
              <a:rPr lang="en-US" smtClean="0"/>
              <a:t>8/28/2023</a:t>
            </a:fld>
            <a:endParaRPr lang="en-US"/>
          </a:p>
        </p:txBody>
      </p:sp>
      <p:sp>
        <p:nvSpPr>
          <p:cNvPr id="5" name="Footer Placeholder 4">
            <a:extLst>
              <a:ext uri="{FF2B5EF4-FFF2-40B4-BE49-F238E27FC236}">
                <a16:creationId xmlns:a16="http://schemas.microsoft.com/office/drawing/2014/main" id="{02E7AA6A-AD1A-3082-6A96-F6327092A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2FCEA6-DC89-3965-9DE0-15CBA1587E78}"/>
              </a:ext>
            </a:extLst>
          </p:cNvPr>
          <p:cNvSpPr>
            <a:spLocks noGrp="1"/>
          </p:cNvSpPr>
          <p:nvPr>
            <p:ph type="sldNum" sz="quarter" idx="12"/>
          </p:nvPr>
        </p:nvSpPr>
        <p:spPr/>
        <p:txBody>
          <a:bodyPr/>
          <a:lstStyle/>
          <a:p>
            <a:fld id="{0BEE6014-81FC-464B-943C-DF1DFB846833}" type="slidenum">
              <a:rPr lang="en-US" smtClean="0"/>
              <a:t>‹#›</a:t>
            </a:fld>
            <a:endParaRPr lang="en-US"/>
          </a:p>
        </p:txBody>
      </p:sp>
    </p:spTree>
    <p:extLst>
      <p:ext uri="{BB962C8B-B14F-4D97-AF65-F5344CB8AC3E}">
        <p14:creationId xmlns:p14="http://schemas.microsoft.com/office/powerpoint/2010/main" val="514175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DDA4-53F9-C585-FFAB-BCA0FA928A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C75EE9-69ED-CE15-87CA-E4EF61E43E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235000-1649-F5D7-4C2D-0363C7724902}"/>
              </a:ext>
            </a:extLst>
          </p:cNvPr>
          <p:cNvSpPr>
            <a:spLocks noGrp="1"/>
          </p:cNvSpPr>
          <p:nvPr>
            <p:ph type="dt" sz="half" idx="10"/>
          </p:nvPr>
        </p:nvSpPr>
        <p:spPr/>
        <p:txBody>
          <a:bodyPr/>
          <a:lstStyle/>
          <a:p>
            <a:fld id="{D6CBB1D9-38B3-4937-9F71-3101F3E089C2}" type="datetimeFigureOut">
              <a:rPr lang="en-US" smtClean="0"/>
              <a:t>8/28/2023</a:t>
            </a:fld>
            <a:endParaRPr lang="en-US"/>
          </a:p>
        </p:txBody>
      </p:sp>
      <p:sp>
        <p:nvSpPr>
          <p:cNvPr id="5" name="Footer Placeholder 4">
            <a:extLst>
              <a:ext uri="{FF2B5EF4-FFF2-40B4-BE49-F238E27FC236}">
                <a16:creationId xmlns:a16="http://schemas.microsoft.com/office/drawing/2014/main" id="{DD04C089-D587-91A0-5C5D-E5B602543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637B64-0176-BE41-D2CB-97BBDBE68E00}"/>
              </a:ext>
            </a:extLst>
          </p:cNvPr>
          <p:cNvSpPr>
            <a:spLocks noGrp="1"/>
          </p:cNvSpPr>
          <p:nvPr>
            <p:ph type="sldNum" sz="quarter" idx="12"/>
          </p:nvPr>
        </p:nvSpPr>
        <p:spPr/>
        <p:txBody>
          <a:bodyPr/>
          <a:lstStyle/>
          <a:p>
            <a:fld id="{0BEE6014-81FC-464B-943C-DF1DFB846833}" type="slidenum">
              <a:rPr lang="en-US" smtClean="0"/>
              <a:t>‹#›</a:t>
            </a:fld>
            <a:endParaRPr lang="en-US"/>
          </a:p>
        </p:txBody>
      </p:sp>
    </p:spTree>
    <p:extLst>
      <p:ext uri="{BB962C8B-B14F-4D97-AF65-F5344CB8AC3E}">
        <p14:creationId xmlns:p14="http://schemas.microsoft.com/office/powerpoint/2010/main" val="3974597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FA00C-A04F-E905-F7F3-7FCDFF3B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659274-C415-2548-A62A-E1D721F6F0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628772-EB0D-4CD7-C2CD-2D66FAC4A0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920FDD-D81B-B351-0C18-8F4DF42AFA9F}"/>
              </a:ext>
            </a:extLst>
          </p:cNvPr>
          <p:cNvSpPr>
            <a:spLocks noGrp="1"/>
          </p:cNvSpPr>
          <p:nvPr>
            <p:ph type="dt" sz="half" idx="10"/>
          </p:nvPr>
        </p:nvSpPr>
        <p:spPr/>
        <p:txBody>
          <a:bodyPr/>
          <a:lstStyle/>
          <a:p>
            <a:fld id="{D6CBB1D9-38B3-4937-9F71-3101F3E089C2}" type="datetimeFigureOut">
              <a:rPr lang="en-US" smtClean="0"/>
              <a:t>8/28/2023</a:t>
            </a:fld>
            <a:endParaRPr lang="en-US"/>
          </a:p>
        </p:txBody>
      </p:sp>
      <p:sp>
        <p:nvSpPr>
          <p:cNvPr id="6" name="Footer Placeholder 5">
            <a:extLst>
              <a:ext uri="{FF2B5EF4-FFF2-40B4-BE49-F238E27FC236}">
                <a16:creationId xmlns:a16="http://schemas.microsoft.com/office/drawing/2014/main" id="{F9FF841A-5678-03FD-CEFE-9EFBC833DB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CDFF4D-7772-29E9-393D-9589B01F42A7}"/>
              </a:ext>
            </a:extLst>
          </p:cNvPr>
          <p:cNvSpPr>
            <a:spLocks noGrp="1"/>
          </p:cNvSpPr>
          <p:nvPr>
            <p:ph type="sldNum" sz="quarter" idx="12"/>
          </p:nvPr>
        </p:nvSpPr>
        <p:spPr/>
        <p:txBody>
          <a:bodyPr/>
          <a:lstStyle/>
          <a:p>
            <a:fld id="{0BEE6014-81FC-464B-943C-DF1DFB846833}" type="slidenum">
              <a:rPr lang="en-US" smtClean="0"/>
              <a:t>‹#›</a:t>
            </a:fld>
            <a:endParaRPr lang="en-US"/>
          </a:p>
        </p:txBody>
      </p:sp>
    </p:spTree>
    <p:extLst>
      <p:ext uri="{BB962C8B-B14F-4D97-AF65-F5344CB8AC3E}">
        <p14:creationId xmlns:p14="http://schemas.microsoft.com/office/powerpoint/2010/main" val="1321623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F50B-3303-1E3A-FBC8-7D5E51630A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2489C3-E23B-3846-948B-59925E9077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9804E6-CBEF-53BA-652A-F00DA470B4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158C18-F03D-9C79-103A-05E24E7F70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A90839-D094-C28F-A172-748E207F41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261D2C-3FE0-3545-F25C-6E77230F42D7}"/>
              </a:ext>
            </a:extLst>
          </p:cNvPr>
          <p:cNvSpPr>
            <a:spLocks noGrp="1"/>
          </p:cNvSpPr>
          <p:nvPr>
            <p:ph type="dt" sz="half" idx="10"/>
          </p:nvPr>
        </p:nvSpPr>
        <p:spPr/>
        <p:txBody>
          <a:bodyPr/>
          <a:lstStyle/>
          <a:p>
            <a:fld id="{D6CBB1D9-38B3-4937-9F71-3101F3E089C2}" type="datetimeFigureOut">
              <a:rPr lang="en-US" smtClean="0"/>
              <a:t>8/28/2023</a:t>
            </a:fld>
            <a:endParaRPr lang="en-US"/>
          </a:p>
        </p:txBody>
      </p:sp>
      <p:sp>
        <p:nvSpPr>
          <p:cNvPr id="8" name="Footer Placeholder 7">
            <a:extLst>
              <a:ext uri="{FF2B5EF4-FFF2-40B4-BE49-F238E27FC236}">
                <a16:creationId xmlns:a16="http://schemas.microsoft.com/office/drawing/2014/main" id="{430DFC79-7D18-28CF-786F-782673E8A3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0C2D59-7D16-A017-90DF-AD38DA1471AD}"/>
              </a:ext>
            </a:extLst>
          </p:cNvPr>
          <p:cNvSpPr>
            <a:spLocks noGrp="1"/>
          </p:cNvSpPr>
          <p:nvPr>
            <p:ph type="sldNum" sz="quarter" idx="12"/>
          </p:nvPr>
        </p:nvSpPr>
        <p:spPr/>
        <p:txBody>
          <a:bodyPr/>
          <a:lstStyle/>
          <a:p>
            <a:fld id="{0BEE6014-81FC-464B-943C-DF1DFB846833}" type="slidenum">
              <a:rPr lang="en-US" smtClean="0"/>
              <a:t>‹#›</a:t>
            </a:fld>
            <a:endParaRPr lang="en-US"/>
          </a:p>
        </p:txBody>
      </p:sp>
    </p:spTree>
    <p:extLst>
      <p:ext uri="{BB962C8B-B14F-4D97-AF65-F5344CB8AC3E}">
        <p14:creationId xmlns:p14="http://schemas.microsoft.com/office/powerpoint/2010/main" val="1268129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3F806-1DF3-A217-FFDD-6767F5EA19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16383B-F261-034D-85DC-408C702D2402}"/>
              </a:ext>
            </a:extLst>
          </p:cNvPr>
          <p:cNvSpPr>
            <a:spLocks noGrp="1"/>
          </p:cNvSpPr>
          <p:nvPr>
            <p:ph type="dt" sz="half" idx="10"/>
          </p:nvPr>
        </p:nvSpPr>
        <p:spPr/>
        <p:txBody>
          <a:bodyPr/>
          <a:lstStyle/>
          <a:p>
            <a:fld id="{D6CBB1D9-38B3-4937-9F71-3101F3E089C2}" type="datetimeFigureOut">
              <a:rPr lang="en-US" smtClean="0"/>
              <a:t>8/28/2023</a:t>
            </a:fld>
            <a:endParaRPr lang="en-US"/>
          </a:p>
        </p:txBody>
      </p:sp>
      <p:sp>
        <p:nvSpPr>
          <p:cNvPr id="4" name="Footer Placeholder 3">
            <a:extLst>
              <a:ext uri="{FF2B5EF4-FFF2-40B4-BE49-F238E27FC236}">
                <a16:creationId xmlns:a16="http://schemas.microsoft.com/office/drawing/2014/main" id="{A348BA7C-D596-9E18-1001-2BEE468D5A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0F1C66-92F6-1EFF-52DC-732B7324C539}"/>
              </a:ext>
            </a:extLst>
          </p:cNvPr>
          <p:cNvSpPr>
            <a:spLocks noGrp="1"/>
          </p:cNvSpPr>
          <p:nvPr>
            <p:ph type="sldNum" sz="quarter" idx="12"/>
          </p:nvPr>
        </p:nvSpPr>
        <p:spPr/>
        <p:txBody>
          <a:bodyPr/>
          <a:lstStyle/>
          <a:p>
            <a:fld id="{0BEE6014-81FC-464B-943C-DF1DFB846833}" type="slidenum">
              <a:rPr lang="en-US" smtClean="0"/>
              <a:t>‹#›</a:t>
            </a:fld>
            <a:endParaRPr lang="en-US"/>
          </a:p>
        </p:txBody>
      </p:sp>
    </p:spTree>
    <p:extLst>
      <p:ext uri="{BB962C8B-B14F-4D97-AF65-F5344CB8AC3E}">
        <p14:creationId xmlns:p14="http://schemas.microsoft.com/office/powerpoint/2010/main" val="3720735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4B05B6-1B5D-BF74-B3EA-2D6538963586}"/>
              </a:ext>
            </a:extLst>
          </p:cNvPr>
          <p:cNvSpPr>
            <a:spLocks noGrp="1"/>
          </p:cNvSpPr>
          <p:nvPr>
            <p:ph type="dt" sz="half" idx="10"/>
          </p:nvPr>
        </p:nvSpPr>
        <p:spPr/>
        <p:txBody>
          <a:bodyPr/>
          <a:lstStyle/>
          <a:p>
            <a:fld id="{D6CBB1D9-38B3-4937-9F71-3101F3E089C2}" type="datetimeFigureOut">
              <a:rPr lang="en-US" smtClean="0"/>
              <a:t>8/28/2023</a:t>
            </a:fld>
            <a:endParaRPr lang="en-US"/>
          </a:p>
        </p:txBody>
      </p:sp>
      <p:sp>
        <p:nvSpPr>
          <p:cNvPr id="3" name="Footer Placeholder 2">
            <a:extLst>
              <a:ext uri="{FF2B5EF4-FFF2-40B4-BE49-F238E27FC236}">
                <a16:creationId xmlns:a16="http://schemas.microsoft.com/office/drawing/2014/main" id="{30C0A67C-3C37-84C3-1546-6174A99CE6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39DD2A-F6CC-2982-BEB3-C8FBE3E1C192}"/>
              </a:ext>
            </a:extLst>
          </p:cNvPr>
          <p:cNvSpPr>
            <a:spLocks noGrp="1"/>
          </p:cNvSpPr>
          <p:nvPr>
            <p:ph type="sldNum" sz="quarter" idx="12"/>
          </p:nvPr>
        </p:nvSpPr>
        <p:spPr/>
        <p:txBody>
          <a:bodyPr/>
          <a:lstStyle/>
          <a:p>
            <a:fld id="{0BEE6014-81FC-464B-943C-DF1DFB846833}" type="slidenum">
              <a:rPr lang="en-US" smtClean="0"/>
              <a:t>‹#›</a:t>
            </a:fld>
            <a:endParaRPr lang="en-US"/>
          </a:p>
        </p:txBody>
      </p:sp>
    </p:spTree>
    <p:extLst>
      <p:ext uri="{BB962C8B-B14F-4D97-AF65-F5344CB8AC3E}">
        <p14:creationId xmlns:p14="http://schemas.microsoft.com/office/powerpoint/2010/main" val="3754079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09D44-B2F2-8A3F-AE98-B087852740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63B150-E7C3-C518-61E8-23B61AD607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EC17EC-C8AC-92BD-70A8-4575BBFEAB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2AF428-0931-AAA4-A8B6-3B648D125736}"/>
              </a:ext>
            </a:extLst>
          </p:cNvPr>
          <p:cNvSpPr>
            <a:spLocks noGrp="1"/>
          </p:cNvSpPr>
          <p:nvPr>
            <p:ph type="dt" sz="half" idx="10"/>
          </p:nvPr>
        </p:nvSpPr>
        <p:spPr/>
        <p:txBody>
          <a:bodyPr/>
          <a:lstStyle/>
          <a:p>
            <a:fld id="{D6CBB1D9-38B3-4937-9F71-3101F3E089C2}" type="datetimeFigureOut">
              <a:rPr lang="en-US" smtClean="0"/>
              <a:t>8/28/2023</a:t>
            </a:fld>
            <a:endParaRPr lang="en-US"/>
          </a:p>
        </p:txBody>
      </p:sp>
      <p:sp>
        <p:nvSpPr>
          <p:cNvPr id="6" name="Footer Placeholder 5">
            <a:extLst>
              <a:ext uri="{FF2B5EF4-FFF2-40B4-BE49-F238E27FC236}">
                <a16:creationId xmlns:a16="http://schemas.microsoft.com/office/drawing/2014/main" id="{373867A0-20B6-F70A-BA32-5F80D91EB8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8CC1D4-D0FA-14E7-541D-FF9B9FAFDE25}"/>
              </a:ext>
            </a:extLst>
          </p:cNvPr>
          <p:cNvSpPr>
            <a:spLocks noGrp="1"/>
          </p:cNvSpPr>
          <p:nvPr>
            <p:ph type="sldNum" sz="quarter" idx="12"/>
          </p:nvPr>
        </p:nvSpPr>
        <p:spPr/>
        <p:txBody>
          <a:bodyPr/>
          <a:lstStyle/>
          <a:p>
            <a:fld id="{0BEE6014-81FC-464B-943C-DF1DFB846833}" type="slidenum">
              <a:rPr lang="en-US" smtClean="0"/>
              <a:t>‹#›</a:t>
            </a:fld>
            <a:endParaRPr lang="en-US"/>
          </a:p>
        </p:txBody>
      </p:sp>
    </p:spTree>
    <p:extLst>
      <p:ext uri="{BB962C8B-B14F-4D97-AF65-F5344CB8AC3E}">
        <p14:creationId xmlns:p14="http://schemas.microsoft.com/office/powerpoint/2010/main" val="3957897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82EC-F84A-9388-8221-B5A466976A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6A8B59-EF1E-F33A-2D01-0E3906F4D1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16F97E-C323-AFC5-F965-C7E7CD80FD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6E53CD-50EE-B4C9-3ABC-01CBCA9E1377}"/>
              </a:ext>
            </a:extLst>
          </p:cNvPr>
          <p:cNvSpPr>
            <a:spLocks noGrp="1"/>
          </p:cNvSpPr>
          <p:nvPr>
            <p:ph type="dt" sz="half" idx="10"/>
          </p:nvPr>
        </p:nvSpPr>
        <p:spPr/>
        <p:txBody>
          <a:bodyPr/>
          <a:lstStyle/>
          <a:p>
            <a:fld id="{D6CBB1D9-38B3-4937-9F71-3101F3E089C2}" type="datetimeFigureOut">
              <a:rPr lang="en-US" smtClean="0"/>
              <a:t>8/28/2023</a:t>
            </a:fld>
            <a:endParaRPr lang="en-US"/>
          </a:p>
        </p:txBody>
      </p:sp>
      <p:sp>
        <p:nvSpPr>
          <p:cNvPr id="6" name="Footer Placeholder 5">
            <a:extLst>
              <a:ext uri="{FF2B5EF4-FFF2-40B4-BE49-F238E27FC236}">
                <a16:creationId xmlns:a16="http://schemas.microsoft.com/office/drawing/2014/main" id="{89C5B204-5A49-FB66-94F8-E0F54B7BF0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66D574-200B-86FD-65CB-844D868B3B4F}"/>
              </a:ext>
            </a:extLst>
          </p:cNvPr>
          <p:cNvSpPr>
            <a:spLocks noGrp="1"/>
          </p:cNvSpPr>
          <p:nvPr>
            <p:ph type="sldNum" sz="quarter" idx="12"/>
          </p:nvPr>
        </p:nvSpPr>
        <p:spPr/>
        <p:txBody>
          <a:bodyPr/>
          <a:lstStyle/>
          <a:p>
            <a:fld id="{0BEE6014-81FC-464B-943C-DF1DFB846833}" type="slidenum">
              <a:rPr lang="en-US" smtClean="0"/>
              <a:t>‹#›</a:t>
            </a:fld>
            <a:endParaRPr lang="en-US"/>
          </a:p>
        </p:txBody>
      </p:sp>
    </p:spTree>
    <p:extLst>
      <p:ext uri="{BB962C8B-B14F-4D97-AF65-F5344CB8AC3E}">
        <p14:creationId xmlns:p14="http://schemas.microsoft.com/office/powerpoint/2010/main" val="144653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2D131D-41FD-50DA-106B-D2646F5EB8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5EB616-8B7D-E944-A372-D8445A19F5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3FED5E-5E60-DBCC-7AF3-8B75DB03B1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CBB1D9-38B3-4937-9F71-3101F3E089C2}" type="datetimeFigureOut">
              <a:rPr lang="en-US" smtClean="0"/>
              <a:t>8/28/2023</a:t>
            </a:fld>
            <a:endParaRPr lang="en-US"/>
          </a:p>
        </p:txBody>
      </p:sp>
      <p:sp>
        <p:nvSpPr>
          <p:cNvPr id="5" name="Footer Placeholder 4">
            <a:extLst>
              <a:ext uri="{FF2B5EF4-FFF2-40B4-BE49-F238E27FC236}">
                <a16:creationId xmlns:a16="http://schemas.microsoft.com/office/drawing/2014/main" id="{6463ADC4-62DE-F0E6-160F-36072B7994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22DDB8-8834-4834-994C-EFAD57FD14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EE6014-81FC-464B-943C-DF1DFB846833}" type="slidenum">
              <a:rPr lang="en-US" smtClean="0"/>
              <a:t>‹#›</a:t>
            </a:fld>
            <a:endParaRPr lang="en-US"/>
          </a:p>
        </p:txBody>
      </p:sp>
    </p:spTree>
    <p:extLst>
      <p:ext uri="{BB962C8B-B14F-4D97-AF65-F5344CB8AC3E}">
        <p14:creationId xmlns:p14="http://schemas.microsoft.com/office/powerpoint/2010/main" val="472291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hyperlink" Target="https://www.digitalocean.com/community/tutorials/java-9-features-with-examples#try-with-resources" TargetMode="Externa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hyperlink" Target="https://www.digitalocean.com/community/tutorials/java-9-features-with-examples#completablefuture" TargetMode="Externa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hyperlink" Target="https://www.digitalocean.com/community/tutorials/java-9-features-with-examples#reactive-streams" TargetMode="Externa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hyperlink" Target="https://www.digitalocean.com/community/tutorials/java-9-features-with-examples#diamond-operator-for-anonymous-inner-class" TargetMode="Externa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s://www.digitalocean.com/community/tutorials/java-9-features-with-examples#optiona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digitalocean.com/community/tutorials/java-9-features-with-examples#stream-api-improvement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digitalocean.com/community/users/deprecated" TargetMode="External"/><Relationship Id="rId2" Type="http://schemas.openxmlformats.org/officeDocument/2006/relationships/hyperlink" Target="https://www.digitalocean.com/community/tutorials/java-9-features-with-examples#deprecate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digitalocean.com/community/tutorials/java-9-features-with-examples#http-2-clien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digitalocean.com/community/tutorials/java-9-features-with-examples#multi-resolution-image-api"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digitalocean.com/community/tutorials/java-9-features-with-examples#miscellaneous-java-9-featur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digitalocean.com/community/tutorials/java-9-features-with-examples#completablefuture" TargetMode="External"/><Relationship Id="rId13" Type="http://schemas.openxmlformats.org/officeDocument/2006/relationships/hyperlink" Target="https://www.digitalocean.com/community/tutorials/java-9-features-with-examples#deprecated" TargetMode="External"/><Relationship Id="rId3" Type="http://schemas.openxmlformats.org/officeDocument/2006/relationships/hyperlink" Target="https://www.digitalocean.com/community/tutorials/java-9-features-with-examples#factory-methods-immutable" TargetMode="External"/><Relationship Id="rId7" Type="http://schemas.openxmlformats.org/officeDocument/2006/relationships/hyperlink" Target="https://www.digitalocean.com/community/tutorials/java-9-features-with-examples#try-with-resources" TargetMode="External"/><Relationship Id="rId12" Type="http://schemas.openxmlformats.org/officeDocument/2006/relationships/hyperlink" Target="https://www.digitalocean.com/community/tutorials/java-9-features-with-examples#stream-api" TargetMode="External"/><Relationship Id="rId2" Type="http://schemas.openxmlformats.org/officeDocument/2006/relationships/hyperlink" Target="https://www.digitalocean.com/community/tutorials/java-9-features-with-examples#repl" TargetMode="External"/><Relationship Id="rId16" Type="http://schemas.openxmlformats.org/officeDocument/2006/relationships/hyperlink" Target="https://www.digitalocean.com/community/tutorials/java-9-features-with-examples#java-9-core" TargetMode="External"/><Relationship Id="rId1" Type="http://schemas.openxmlformats.org/officeDocument/2006/relationships/slideLayout" Target="../slideLayouts/slideLayout2.xml"/><Relationship Id="rId6" Type="http://schemas.openxmlformats.org/officeDocument/2006/relationships/hyperlink" Target="https://www.digitalocean.com/community/tutorials/java-9-features-with-examples#process-api" TargetMode="External"/><Relationship Id="rId11" Type="http://schemas.openxmlformats.org/officeDocument/2006/relationships/hyperlink" Target="https://www.digitalocean.com/community/tutorials/java-9-features-with-examples#optional" TargetMode="External"/><Relationship Id="rId5" Type="http://schemas.openxmlformats.org/officeDocument/2006/relationships/hyperlink" Target="https://www.digitalocean.com/community/tutorials/java-9-features-with-examples#module-system" TargetMode="External"/><Relationship Id="rId15" Type="http://schemas.openxmlformats.org/officeDocument/2006/relationships/hyperlink" Target="https://www.digitalocean.com/community/tutorials/java-9-features-with-examples#image-api" TargetMode="External"/><Relationship Id="rId10" Type="http://schemas.openxmlformats.org/officeDocument/2006/relationships/hyperlink" Target="https://www.digitalocean.com/community/tutorials/java-9-features-with-examples#diamond-operator" TargetMode="External"/><Relationship Id="rId4" Type="http://schemas.openxmlformats.org/officeDocument/2006/relationships/hyperlink" Target="https://www.digitalocean.com/community/tutorials/java-9-features-with-examples#private-methods" TargetMode="External"/><Relationship Id="rId9" Type="http://schemas.openxmlformats.org/officeDocument/2006/relationships/hyperlink" Target="https://www.digitalocean.com/community/tutorials/java-9-features-with-examples#reactive-streams" TargetMode="External"/><Relationship Id="rId14" Type="http://schemas.openxmlformats.org/officeDocument/2006/relationships/hyperlink" Target="https://www.digitalocean.com/community/tutorials/java-9-features-with-examples#http2-clien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digitalocean.com/community/tutorials/java-9-features-with-examples#factory-methods-immutabl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digitalocean.com/community/tutorials/java-9-features-with-examples#private-metho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digitalocean.com/community/tutorials/java-9-features-with-examples#module-syste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www.digitalocean.com/community/tutorials/java-9-features-with-examples#module-system"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java.lang.processhandle.info/" TargetMode="External"/><Relationship Id="rId2" Type="http://schemas.openxmlformats.org/officeDocument/2006/relationships/hyperlink" Target="https://www.digitalocean.com/community/tutorials/java-9-features-with-examples#process-ap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A2AFBA96-419A-B923-FC2C-86E534248C40}"/>
              </a:ext>
            </a:extLst>
          </p:cNvPr>
          <p:cNvSpPr>
            <a:spLocks noGrp="1"/>
          </p:cNvSpPr>
          <p:nvPr>
            <p:ph type="ctrTitle"/>
          </p:nvPr>
        </p:nvSpPr>
        <p:spPr>
          <a:xfrm>
            <a:off x="3215729" y="1764407"/>
            <a:ext cx="5760846" cy="2310312"/>
          </a:xfrm>
        </p:spPr>
        <p:txBody>
          <a:bodyPr>
            <a:normAutofit/>
          </a:bodyPr>
          <a:lstStyle/>
          <a:p>
            <a:r>
              <a:rPr lang="en-US" sz="5200">
                <a:solidFill>
                  <a:schemeClr val="tx2"/>
                </a:solidFill>
              </a:rPr>
              <a:t>Java 9 Features</a:t>
            </a:r>
          </a:p>
        </p:txBody>
      </p:sp>
      <p:sp>
        <p:nvSpPr>
          <p:cNvPr id="3" name="Subtitle 2">
            <a:extLst>
              <a:ext uri="{FF2B5EF4-FFF2-40B4-BE49-F238E27FC236}">
                <a16:creationId xmlns:a16="http://schemas.microsoft.com/office/drawing/2014/main" id="{21AB9C36-A68A-C6D5-FCBA-3BAC82C2E636}"/>
              </a:ext>
            </a:extLst>
          </p:cNvPr>
          <p:cNvSpPr>
            <a:spLocks noGrp="1"/>
          </p:cNvSpPr>
          <p:nvPr>
            <p:ph type="subTitle" idx="1"/>
          </p:nvPr>
        </p:nvSpPr>
        <p:spPr>
          <a:xfrm>
            <a:off x="3215729" y="4165152"/>
            <a:ext cx="5760846" cy="682079"/>
          </a:xfrm>
        </p:spPr>
        <p:txBody>
          <a:bodyPr>
            <a:normAutofit/>
          </a:bodyPr>
          <a:lstStyle/>
          <a:p>
            <a:r>
              <a:rPr lang="en-US">
                <a:solidFill>
                  <a:schemeClr val="tx2"/>
                </a:solidFill>
              </a:rPr>
              <a:t>Presented by Praveen Kumar</a:t>
            </a:r>
          </a:p>
        </p:txBody>
      </p:sp>
    </p:spTree>
    <p:extLst>
      <p:ext uri="{BB962C8B-B14F-4D97-AF65-F5344CB8AC3E}">
        <p14:creationId xmlns:p14="http://schemas.microsoft.com/office/powerpoint/2010/main" val="332666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8086AEC-04C2-4BC4-BFB8-0135965C7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0C3BE3F-B8A9-4DC9-A867-EC91736FA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0CA2F3D1-53F2-478B-949B-6D4EA2E4E4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55386"/>
            <a:ext cx="5378624" cy="6402614"/>
            <a:chOff x="-19221" y="197691"/>
            <a:chExt cx="5378624" cy="6402614"/>
          </a:xfrm>
        </p:grpSpPr>
        <p:sp>
          <p:nvSpPr>
            <p:cNvPr id="14" name="Freeform: Shape 13">
              <a:extLst>
                <a:ext uri="{FF2B5EF4-FFF2-40B4-BE49-F238E27FC236}">
                  <a16:creationId xmlns:a16="http://schemas.microsoft.com/office/drawing/2014/main" id="{6E53A4EE-6F9B-4EC8-9840-708F509D9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CD8289AA-777C-4230-BABC-203458BF6C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9D76777-71BF-4FFF-B568-E58E46EB1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72CDCD53-6393-431A-9E75-109BC8362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A62198F-7D76-4A2A-9669-40E5E8A3C8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4343DF9-F536-85A9-7485-6B129894F26E}"/>
              </a:ext>
            </a:extLst>
          </p:cNvPr>
          <p:cNvSpPr>
            <a:spLocks noGrp="1"/>
          </p:cNvSpPr>
          <p:nvPr>
            <p:ph type="title"/>
          </p:nvPr>
        </p:nvSpPr>
        <p:spPr>
          <a:xfrm>
            <a:off x="804672" y="2023236"/>
            <a:ext cx="3659777" cy="2820908"/>
          </a:xfrm>
        </p:spPr>
        <p:txBody>
          <a:bodyPr>
            <a:normAutofit/>
          </a:bodyPr>
          <a:lstStyle/>
          <a:p>
            <a:r>
              <a:rPr lang="en-US" sz="4000" b="0" i="0" u="none" strike="noStrike">
                <a:solidFill>
                  <a:schemeClr val="tx2"/>
                </a:solidFill>
                <a:effectLst/>
                <a:latin typeface="Inter"/>
                <a:hlinkClick r:id="rId2"/>
              </a:rPr>
              <a:t>Try With Resources Improvement</a:t>
            </a:r>
            <a:endParaRPr lang="en-US" sz="4000" b="0" i="0">
              <a:solidFill>
                <a:schemeClr val="tx2"/>
              </a:solidFill>
              <a:effectLst/>
              <a:latin typeface="Inter"/>
            </a:endParaRPr>
          </a:p>
        </p:txBody>
      </p:sp>
      <p:graphicFrame>
        <p:nvGraphicFramePr>
          <p:cNvPr id="5" name="Content Placeholder 2">
            <a:extLst>
              <a:ext uri="{FF2B5EF4-FFF2-40B4-BE49-F238E27FC236}">
                <a16:creationId xmlns:a16="http://schemas.microsoft.com/office/drawing/2014/main" id="{8E9CEFF2-8837-8DB9-B968-5ACD131059D0}"/>
              </a:ext>
            </a:extLst>
          </p:cNvPr>
          <p:cNvGraphicFramePr>
            <a:graphicFrameLocks noGrp="1"/>
          </p:cNvGraphicFramePr>
          <p:nvPr>
            <p:ph idx="1"/>
            <p:extLst>
              <p:ext uri="{D42A27DB-BD31-4B8C-83A1-F6EECF244321}">
                <p14:modId xmlns:p14="http://schemas.microsoft.com/office/powerpoint/2010/main" val="2114988941"/>
              </p:ext>
            </p:extLst>
          </p:nvPr>
        </p:nvGraphicFramePr>
        <p:xfrm>
          <a:off x="6355080" y="955653"/>
          <a:ext cx="5029200"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5337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8086AEC-04C2-4BC4-BFB8-0135965C7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0C3BE3F-B8A9-4DC9-A867-EC91736FA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0CA2F3D1-53F2-478B-949B-6D4EA2E4E4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55386"/>
            <a:ext cx="5378624" cy="6402614"/>
            <a:chOff x="-19221" y="197691"/>
            <a:chExt cx="5378624" cy="6402614"/>
          </a:xfrm>
        </p:grpSpPr>
        <p:sp>
          <p:nvSpPr>
            <p:cNvPr id="14" name="Freeform: Shape 13">
              <a:extLst>
                <a:ext uri="{FF2B5EF4-FFF2-40B4-BE49-F238E27FC236}">
                  <a16:creationId xmlns:a16="http://schemas.microsoft.com/office/drawing/2014/main" id="{6E53A4EE-6F9B-4EC8-9840-708F509D9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CD8289AA-777C-4230-BABC-203458BF6C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9D76777-71BF-4FFF-B568-E58E46EB1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72CDCD53-6393-431A-9E75-109BC8362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A62198F-7D76-4A2A-9669-40E5E8A3C8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7B3DDD2-DE19-DDEC-B57A-D41286A5EC0E}"/>
              </a:ext>
            </a:extLst>
          </p:cNvPr>
          <p:cNvSpPr>
            <a:spLocks noGrp="1"/>
          </p:cNvSpPr>
          <p:nvPr>
            <p:ph type="title"/>
          </p:nvPr>
        </p:nvSpPr>
        <p:spPr>
          <a:xfrm>
            <a:off x="804672" y="2023236"/>
            <a:ext cx="3659777" cy="2820908"/>
          </a:xfrm>
        </p:spPr>
        <p:txBody>
          <a:bodyPr>
            <a:normAutofit/>
          </a:bodyPr>
          <a:lstStyle/>
          <a:p>
            <a:r>
              <a:rPr lang="en-US" sz="3400" b="0" i="0" u="none" strike="noStrike">
                <a:solidFill>
                  <a:schemeClr val="tx2"/>
                </a:solidFill>
                <a:effectLst/>
                <a:latin typeface="Inter"/>
                <a:hlinkClick r:id="rId2"/>
              </a:rPr>
              <a:t>CompletableFuture API Improvements</a:t>
            </a:r>
            <a:br>
              <a:rPr lang="en-US" sz="3400" b="0" i="0">
                <a:solidFill>
                  <a:schemeClr val="tx2"/>
                </a:solidFill>
                <a:effectLst/>
                <a:latin typeface="Inter"/>
              </a:rPr>
            </a:br>
            <a:endParaRPr lang="en-US" sz="3400">
              <a:solidFill>
                <a:schemeClr val="tx2"/>
              </a:solidFill>
            </a:endParaRPr>
          </a:p>
        </p:txBody>
      </p:sp>
      <p:graphicFrame>
        <p:nvGraphicFramePr>
          <p:cNvPr id="6" name="Content Placeholder 2">
            <a:extLst>
              <a:ext uri="{FF2B5EF4-FFF2-40B4-BE49-F238E27FC236}">
                <a16:creationId xmlns:a16="http://schemas.microsoft.com/office/drawing/2014/main" id="{03E1896A-2B89-68CD-747D-2E26D4205A5E}"/>
              </a:ext>
            </a:extLst>
          </p:cNvPr>
          <p:cNvGraphicFramePr>
            <a:graphicFrameLocks noGrp="1"/>
          </p:cNvGraphicFramePr>
          <p:nvPr>
            <p:ph idx="1"/>
            <p:extLst>
              <p:ext uri="{D42A27DB-BD31-4B8C-83A1-F6EECF244321}">
                <p14:modId xmlns:p14="http://schemas.microsoft.com/office/powerpoint/2010/main" val="1752549964"/>
              </p:ext>
            </p:extLst>
          </p:nvPr>
        </p:nvGraphicFramePr>
        <p:xfrm>
          <a:off x="6355080" y="955653"/>
          <a:ext cx="5029200"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8469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58086AEC-04C2-4BC4-BFB8-0135965C7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20C3BE3F-B8A9-4DC9-A867-EC91736FA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2" name="Group 12">
            <a:extLst>
              <a:ext uri="{FF2B5EF4-FFF2-40B4-BE49-F238E27FC236}">
                <a16:creationId xmlns:a16="http://schemas.microsoft.com/office/drawing/2014/main" id="{0CA2F3D1-53F2-478B-949B-6D4EA2E4E4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55386"/>
            <a:ext cx="5378624" cy="6402614"/>
            <a:chOff x="-19221" y="197691"/>
            <a:chExt cx="5378624" cy="6402614"/>
          </a:xfrm>
        </p:grpSpPr>
        <p:sp>
          <p:nvSpPr>
            <p:cNvPr id="23" name="Freeform: Shape 13">
              <a:extLst>
                <a:ext uri="{FF2B5EF4-FFF2-40B4-BE49-F238E27FC236}">
                  <a16:creationId xmlns:a16="http://schemas.microsoft.com/office/drawing/2014/main" id="{6E53A4EE-6F9B-4EC8-9840-708F509D9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14">
              <a:extLst>
                <a:ext uri="{FF2B5EF4-FFF2-40B4-BE49-F238E27FC236}">
                  <a16:creationId xmlns:a16="http://schemas.microsoft.com/office/drawing/2014/main" id="{CD8289AA-777C-4230-BABC-203458BF6C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15">
              <a:extLst>
                <a:ext uri="{FF2B5EF4-FFF2-40B4-BE49-F238E27FC236}">
                  <a16:creationId xmlns:a16="http://schemas.microsoft.com/office/drawing/2014/main" id="{39D76777-71BF-4FFF-B568-E58E46EB1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16">
              <a:extLst>
                <a:ext uri="{FF2B5EF4-FFF2-40B4-BE49-F238E27FC236}">
                  <a16:creationId xmlns:a16="http://schemas.microsoft.com/office/drawing/2014/main" id="{72CDCD53-6393-431A-9E75-109BC8362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17">
              <a:extLst>
                <a:ext uri="{FF2B5EF4-FFF2-40B4-BE49-F238E27FC236}">
                  <a16:creationId xmlns:a16="http://schemas.microsoft.com/office/drawing/2014/main" id="{DA62198F-7D76-4A2A-9669-40E5E8A3C8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92695E9-9186-BF63-BD3D-805BFDF93E03}"/>
              </a:ext>
            </a:extLst>
          </p:cNvPr>
          <p:cNvSpPr>
            <a:spLocks noGrp="1"/>
          </p:cNvSpPr>
          <p:nvPr>
            <p:ph type="title"/>
          </p:nvPr>
        </p:nvSpPr>
        <p:spPr>
          <a:xfrm>
            <a:off x="804672" y="2023236"/>
            <a:ext cx="3659777" cy="2820908"/>
          </a:xfrm>
        </p:spPr>
        <p:txBody>
          <a:bodyPr>
            <a:normAutofit/>
          </a:bodyPr>
          <a:lstStyle/>
          <a:p>
            <a:r>
              <a:rPr lang="en-US" sz="4000" b="1" i="0" u="none" strike="noStrike">
                <a:solidFill>
                  <a:schemeClr val="tx2"/>
                </a:solidFill>
                <a:effectLst/>
                <a:latin typeface="Epilogue"/>
                <a:hlinkClick r:id="rId2"/>
              </a:rPr>
              <a:t>Reactive Streams</a:t>
            </a:r>
            <a:br>
              <a:rPr lang="en-US" sz="4000" b="1" i="0">
                <a:solidFill>
                  <a:schemeClr val="tx2"/>
                </a:solidFill>
                <a:effectLst/>
                <a:latin typeface="Epilogue"/>
              </a:rPr>
            </a:br>
            <a:endParaRPr lang="en-US" sz="4000">
              <a:solidFill>
                <a:schemeClr val="tx2"/>
              </a:solidFill>
            </a:endParaRPr>
          </a:p>
        </p:txBody>
      </p:sp>
      <p:graphicFrame>
        <p:nvGraphicFramePr>
          <p:cNvPr id="28" name="Content Placeholder 2">
            <a:extLst>
              <a:ext uri="{FF2B5EF4-FFF2-40B4-BE49-F238E27FC236}">
                <a16:creationId xmlns:a16="http://schemas.microsoft.com/office/drawing/2014/main" id="{544EA3F6-E8B1-4CAE-9A38-B7F6679FB699}"/>
              </a:ext>
            </a:extLst>
          </p:cNvPr>
          <p:cNvGraphicFramePr>
            <a:graphicFrameLocks noGrp="1"/>
          </p:cNvGraphicFramePr>
          <p:nvPr>
            <p:ph idx="1"/>
            <p:extLst>
              <p:ext uri="{D42A27DB-BD31-4B8C-83A1-F6EECF244321}">
                <p14:modId xmlns:p14="http://schemas.microsoft.com/office/powerpoint/2010/main" val="4070067959"/>
              </p:ext>
            </p:extLst>
          </p:nvPr>
        </p:nvGraphicFramePr>
        <p:xfrm>
          <a:off x="6355080" y="955653"/>
          <a:ext cx="5029200"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3731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8086AEC-04C2-4BC4-BFB8-0135965C7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0C3BE3F-B8A9-4DC9-A867-EC91736FA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0CA2F3D1-53F2-478B-949B-6D4EA2E4E4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55386"/>
            <a:ext cx="5378624" cy="6402614"/>
            <a:chOff x="-19221" y="197691"/>
            <a:chExt cx="5378624" cy="6402614"/>
          </a:xfrm>
        </p:grpSpPr>
        <p:sp>
          <p:nvSpPr>
            <p:cNvPr id="14" name="Freeform: Shape 13">
              <a:extLst>
                <a:ext uri="{FF2B5EF4-FFF2-40B4-BE49-F238E27FC236}">
                  <a16:creationId xmlns:a16="http://schemas.microsoft.com/office/drawing/2014/main" id="{6E53A4EE-6F9B-4EC8-9840-708F509D9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CD8289AA-777C-4230-BABC-203458BF6C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9D76777-71BF-4FFF-B568-E58E46EB1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72CDCD53-6393-431A-9E75-109BC8362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A62198F-7D76-4A2A-9669-40E5E8A3C8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34C9D00-55FD-375F-3A09-293AACEE6DB4}"/>
              </a:ext>
            </a:extLst>
          </p:cNvPr>
          <p:cNvSpPr>
            <a:spLocks noGrp="1"/>
          </p:cNvSpPr>
          <p:nvPr>
            <p:ph type="title"/>
          </p:nvPr>
        </p:nvSpPr>
        <p:spPr>
          <a:xfrm>
            <a:off x="804672" y="2023236"/>
            <a:ext cx="3659777" cy="2820908"/>
          </a:xfrm>
        </p:spPr>
        <p:txBody>
          <a:bodyPr>
            <a:normAutofit/>
          </a:bodyPr>
          <a:lstStyle/>
          <a:p>
            <a:r>
              <a:rPr lang="en-US" sz="3700" b="1" i="0" u="none" strike="noStrike">
                <a:solidFill>
                  <a:schemeClr val="tx2"/>
                </a:solidFill>
                <a:effectLst/>
                <a:latin typeface="Epilogue"/>
                <a:hlinkClick r:id="rId2"/>
              </a:rPr>
              <a:t>Diamond Operator for Anonymous Inner Class</a:t>
            </a:r>
            <a:br>
              <a:rPr lang="en-US" sz="3700" b="1" i="0">
                <a:solidFill>
                  <a:schemeClr val="tx2"/>
                </a:solidFill>
                <a:effectLst/>
                <a:latin typeface="Epilogue"/>
              </a:rPr>
            </a:br>
            <a:endParaRPr lang="en-US" sz="3700">
              <a:solidFill>
                <a:schemeClr val="tx2"/>
              </a:solidFill>
            </a:endParaRPr>
          </a:p>
        </p:txBody>
      </p:sp>
      <p:graphicFrame>
        <p:nvGraphicFramePr>
          <p:cNvPr id="5" name="Content Placeholder 2">
            <a:extLst>
              <a:ext uri="{FF2B5EF4-FFF2-40B4-BE49-F238E27FC236}">
                <a16:creationId xmlns:a16="http://schemas.microsoft.com/office/drawing/2014/main" id="{FFA7DB4D-3CA5-51D0-41F3-3807E84C2F5B}"/>
              </a:ext>
            </a:extLst>
          </p:cNvPr>
          <p:cNvGraphicFramePr>
            <a:graphicFrameLocks noGrp="1"/>
          </p:cNvGraphicFramePr>
          <p:nvPr>
            <p:ph idx="1"/>
            <p:extLst>
              <p:ext uri="{D42A27DB-BD31-4B8C-83A1-F6EECF244321}">
                <p14:modId xmlns:p14="http://schemas.microsoft.com/office/powerpoint/2010/main" val="3881555016"/>
              </p:ext>
            </p:extLst>
          </p:nvPr>
        </p:nvGraphicFramePr>
        <p:xfrm>
          <a:off x="6355080" y="955653"/>
          <a:ext cx="5029200"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2175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55D156F-34C2-29C9-8699-E604B8218AA4}"/>
              </a:ext>
            </a:extLst>
          </p:cNvPr>
          <p:cNvSpPr>
            <a:spLocks noGrp="1"/>
          </p:cNvSpPr>
          <p:nvPr>
            <p:ph type="title"/>
          </p:nvPr>
        </p:nvSpPr>
        <p:spPr>
          <a:xfrm>
            <a:off x="804672" y="2053641"/>
            <a:ext cx="3669161" cy="2760098"/>
          </a:xfrm>
        </p:spPr>
        <p:txBody>
          <a:bodyPr>
            <a:normAutofit/>
          </a:bodyPr>
          <a:lstStyle/>
          <a:p>
            <a:r>
              <a:rPr lang="en-US" sz="4000" b="0" i="0" u="none" strike="noStrike">
                <a:solidFill>
                  <a:schemeClr val="tx2"/>
                </a:solidFill>
                <a:effectLst/>
                <a:latin typeface="Inter"/>
                <a:hlinkClick r:id="rId2"/>
              </a:rPr>
              <a:t>Optional Class Improvements</a:t>
            </a:r>
            <a:br>
              <a:rPr lang="en-US" sz="4000" b="0" i="0">
                <a:solidFill>
                  <a:schemeClr val="tx2"/>
                </a:solidFill>
                <a:effectLst/>
                <a:latin typeface="Inter"/>
              </a:rPr>
            </a:br>
            <a:endParaRPr lang="en-US" sz="4000">
              <a:solidFill>
                <a:schemeClr val="tx2"/>
              </a:solidFill>
            </a:endParaRPr>
          </a:p>
        </p:txBody>
      </p:sp>
      <p:sp>
        <p:nvSpPr>
          <p:cNvPr id="3" name="Content Placeholder 2">
            <a:extLst>
              <a:ext uri="{FF2B5EF4-FFF2-40B4-BE49-F238E27FC236}">
                <a16:creationId xmlns:a16="http://schemas.microsoft.com/office/drawing/2014/main" id="{81B4B892-7158-DFD3-58CC-91AB96E0EF16}"/>
              </a:ext>
            </a:extLst>
          </p:cNvPr>
          <p:cNvSpPr>
            <a:spLocks noGrp="1"/>
          </p:cNvSpPr>
          <p:nvPr>
            <p:ph idx="1"/>
          </p:nvPr>
        </p:nvSpPr>
        <p:spPr>
          <a:xfrm>
            <a:off x="6090574" y="801866"/>
            <a:ext cx="5306084" cy="5230634"/>
          </a:xfrm>
          <a:noFill/>
          <a:ln>
            <a:noFill/>
          </a:ln>
        </p:spPr>
        <p:txBody>
          <a:bodyPr anchor="ctr">
            <a:normAutofit/>
          </a:bodyPr>
          <a:lstStyle/>
          <a:p>
            <a:r>
              <a:rPr lang="en-US" sz="1800">
                <a:solidFill>
                  <a:schemeClr val="tx2"/>
                </a:solidFill>
              </a:rPr>
              <a:t>Oracle has added some useful new methods to </a:t>
            </a:r>
            <a:r>
              <a:rPr lang="en-US" sz="1800" b="0" i="0">
                <a:solidFill>
                  <a:schemeClr val="tx2"/>
                </a:solidFill>
                <a:effectLst/>
                <a:latin typeface="Inter"/>
              </a:rPr>
              <a:t>java.util.Optional class</a:t>
            </a:r>
          </a:p>
          <a:p>
            <a:pPr lvl="1"/>
            <a:r>
              <a:rPr lang="en-US" sz="1800">
                <a:solidFill>
                  <a:schemeClr val="tx2"/>
                </a:solidFill>
                <a:latin typeface="Inter"/>
              </a:rPr>
              <a:t>stream()</a:t>
            </a:r>
          </a:p>
          <a:p>
            <a:pPr lvl="1"/>
            <a:r>
              <a:rPr lang="en-US" sz="1800">
                <a:solidFill>
                  <a:schemeClr val="tx2"/>
                </a:solidFill>
                <a:latin typeface="Inter"/>
              </a:rPr>
              <a:t>isPresentOrElse()</a:t>
            </a:r>
          </a:p>
          <a:p>
            <a:pPr lvl="1"/>
            <a:r>
              <a:rPr lang="en-US" sz="1800">
                <a:solidFill>
                  <a:schemeClr val="tx2"/>
                </a:solidFill>
                <a:latin typeface="Inter"/>
              </a:rPr>
              <a:t>or()</a:t>
            </a:r>
          </a:p>
          <a:p>
            <a:pPr marL="457200" lvl="1" indent="0">
              <a:buNone/>
            </a:pPr>
            <a:endParaRPr lang="en-US" sz="1800">
              <a:solidFill>
                <a:schemeClr val="tx2"/>
              </a:solidFill>
            </a:endParaRPr>
          </a:p>
          <a:p>
            <a:pPr marL="457200" lvl="1" indent="0">
              <a:buNone/>
            </a:pPr>
            <a:endParaRPr lang="en-US" sz="1800">
              <a:solidFill>
                <a:schemeClr val="tx2"/>
              </a:solidFill>
            </a:endParaRPr>
          </a:p>
        </p:txBody>
      </p:sp>
    </p:spTree>
    <p:extLst>
      <p:ext uri="{BB962C8B-B14F-4D97-AF65-F5344CB8AC3E}">
        <p14:creationId xmlns:p14="http://schemas.microsoft.com/office/powerpoint/2010/main" val="2970707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42427C3-6A95-708B-5D20-286FD289A601}"/>
              </a:ext>
            </a:extLst>
          </p:cNvPr>
          <p:cNvSpPr>
            <a:spLocks noGrp="1"/>
          </p:cNvSpPr>
          <p:nvPr>
            <p:ph type="title"/>
          </p:nvPr>
        </p:nvSpPr>
        <p:spPr>
          <a:xfrm>
            <a:off x="804672" y="2053641"/>
            <a:ext cx="3669161" cy="2760098"/>
          </a:xfrm>
        </p:spPr>
        <p:txBody>
          <a:bodyPr>
            <a:normAutofit/>
          </a:bodyPr>
          <a:lstStyle/>
          <a:p>
            <a:r>
              <a:rPr lang="en-US" sz="4000" b="1" i="0" u="none" strike="noStrike">
                <a:solidFill>
                  <a:schemeClr val="tx2"/>
                </a:solidFill>
                <a:effectLst/>
                <a:latin typeface="Epilogue"/>
                <a:hlinkClick r:id="rId2"/>
              </a:rPr>
              <a:t>Stream API Improvements</a:t>
            </a:r>
            <a:br>
              <a:rPr lang="en-US" sz="4000" b="1" i="0">
                <a:solidFill>
                  <a:schemeClr val="tx2"/>
                </a:solidFill>
                <a:effectLst/>
                <a:latin typeface="Epilogue"/>
              </a:rPr>
            </a:br>
            <a:endParaRPr lang="en-US" sz="4000">
              <a:solidFill>
                <a:schemeClr val="tx2"/>
              </a:solidFill>
            </a:endParaRPr>
          </a:p>
        </p:txBody>
      </p:sp>
      <p:sp>
        <p:nvSpPr>
          <p:cNvPr id="3" name="Content Placeholder 2">
            <a:extLst>
              <a:ext uri="{FF2B5EF4-FFF2-40B4-BE49-F238E27FC236}">
                <a16:creationId xmlns:a16="http://schemas.microsoft.com/office/drawing/2014/main" id="{784AD411-A94C-83E1-29FA-4395EC85ACEF}"/>
              </a:ext>
            </a:extLst>
          </p:cNvPr>
          <p:cNvSpPr>
            <a:spLocks noGrp="1"/>
          </p:cNvSpPr>
          <p:nvPr>
            <p:ph idx="1"/>
          </p:nvPr>
        </p:nvSpPr>
        <p:spPr>
          <a:xfrm>
            <a:off x="6090574" y="801866"/>
            <a:ext cx="5306084" cy="5230634"/>
          </a:xfrm>
          <a:noFill/>
          <a:ln>
            <a:noFill/>
          </a:ln>
        </p:spPr>
        <p:txBody>
          <a:bodyPr anchor="ctr">
            <a:normAutofit/>
          </a:bodyPr>
          <a:lstStyle/>
          <a:p>
            <a:r>
              <a:rPr lang="en-US" sz="1800" b="0" i="0">
                <a:solidFill>
                  <a:schemeClr val="tx2"/>
                </a:solidFill>
                <a:effectLst/>
                <a:latin typeface="Inter"/>
              </a:rPr>
              <a:t>Oracle Corp has added four useful new methods to java.util.Stream interface</a:t>
            </a:r>
          </a:p>
          <a:p>
            <a:r>
              <a:rPr lang="en-US" sz="1800" b="0" i="0">
                <a:solidFill>
                  <a:schemeClr val="tx2"/>
                </a:solidFill>
                <a:effectLst/>
                <a:latin typeface="Inter"/>
              </a:rPr>
              <a:t>As Stream is an interface, all those new implemented methods are default methods</a:t>
            </a:r>
            <a:endParaRPr lang="en-US" sz="1800">
              <a:solidFill>
                <a:schemeClr val="tx2"/>
              </a:solidFill>
              <a:latin typeface="Inter"/>
            </a:endParaRPr>
          </a:p>
          <a:p>
            <a:r>
              <a:rPr lang="en-US" sz="1800">
                <a:solidFill>
                  <a:schemeClr val="tx2"/>
                </a:solidFill>
                <a:latin typeface="Inter"/>
              </a:rPr>
              <a:t>These are taken from scala and functional programming</a:t>
            </a:r>
          </a:p>
          <a:p>
            <a:pPr lvl="1"/>
            <a:r>
              <a:rPr lang="en-US" sz="1800">
                <a:solidFill>
                  <a:schemeClr val="tx2"/>
                </a:solidFill>
                <a:latin typeface="Inter"/>
              </a:rPr>
              <a:t>takeWhile()</a:t>
            </a:r>
          </a:p>
          <a:p>
            <a:pPr lvl="1"/>
            <a:r>
              <a:rPr lang="en-US" sz="1800">
                <a:solidFill>
                  <a:schemeClr val="tx2"/>
                </a:solidFill>
                <a:latin typeface="Inter"/>
              </a:rPr>
              <a:t>dropWhile()</a:t>
            </a:r>
          </a:p>
          <a:p>
            <a:pPr lvl="1"/>
            <a:r>
              <a:rPr lang="en-US" sz="1800">
                <a:solidFill>
                  <a:schemeClr val="tx2"/>
                </a:solidFill>
                <a:latin typeface="Inter"/>
              </a:rPr>
              <a:t>ofNullable()</a:t>
            </a:r>
          </a:p>
          <a:p>
            <a:pPr lvl="1"/>
            <a:r>
              <a:rPr lang="en-US" sz="1800">
                <a:solidFill>
                  <a:schemeClr val="tx2"/>
                </a:solidFill>
                <a:latin typeface="Inter"/>
              </a:rPr>
              <a:t>Iterate()</a:t>
            </a:r>
            <a:endParaRPr lang="en-US" sz="1800">
              <a:solidFill>
                <a:schemeClr val="tx2"/>
              </a:solidFill>
            </a:endParaRPr>
          </a:p>
        </p:txBody>
      </p:sp>
    </p:spTree>
    <p:extLst>
      <p:ext uri="{BB962C8B-B14F-4D97-AF65-F5344CB8AC3E}">
        <p14:creationId xmlns:p14="http://schemas.microsoft.com/office/powerpoint/2010/main" val="845990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018082C-4A9A-07BD-B516-2C6858C200F3}"/>
              </a:ext>
            </a:extLst>
          </p:cNvPr>
          <p:cNvSpPr>
            <a:spLocks noGrp="1"/>
          </p:cNvSpPr>
          <p:nvPr>
            <p:ph type="title"/>
          </p:nvPr>
        </p:nvSpPr>
        <p:spPr>
          <a:xfrm>
            <a:off x="804672" y="2053641"/>
            <a:ext cx="3669161" cy="2760098"/>
          </a:xfrm>
        </p:spPr>
        <p:txBody>
          <a:bodyPr>
            <a:normAutofit/>
          </a:bodyPr>
          <a:lstStyle/>
          <a:p>
            <a:r>
              <a:rPr lang="en-US" sz="4000" b="0" i="0" u="none" strike="noStrike">
                <a:solidFill>
                  <a:schemeClr val="tx2"/>
                </a:solidFill>
                <a:effectLst/>
                <a:latin typeface="Inter"/>
                <a:hlinkClick r:id="rId2"/>
              </a:rPr>
              <a:t>Enhanced @Deprecated annotation</a:t>
            </a:r>
            <a:br>
              <a:rPr lang="en-US" sz="4000" b="0" i="0">
                <a:solidFill>
                  <a:schemeClr val="tx2"/>
                </a:solidFill>
                <a:effectLst/>
                <a:latin typeface="Inter"/>
              </a:rPr>
            </a:br>
            <a:endParaRPr lang="en-US" sz="4000">
              <a:solidFill>
                <a:schemeClr val="tx2"/>
              </a:solidFill>
            </a:endParaRPr>
          </a:p>
        </p:txBody>
      </p:sp>
      <p:sp>
        <p:nvSpPr>
          <p:cNvPr id="3" name="Content Placeholder 2">
            <a:extLst>
              <a:ext uri="{FF2B5EF4-FFF2-40B4-BE49-F238E27FC236}">
                <a16:creationId xmlns:a16="http://schemas.microsoft.com/office/drawing/2014/main" id="{75A2F02A-0A1F-21C0-98EB-8569D6600CC9}"/>
              </a:ext>
            </a:extLst>
          </p:cNvPr>
          <p:cNvSpPr>
            <a:spLocks noGrp="1"/>
          </p:cNvSpPr>
          <p:nvPr>
            <p:ph idx="1"/>
          </p:nvPr>
        </p:nvSpPr>
        <p:spPr>
          <a:xfrm>
            <a:off x="6090574" y="801866"/>
            <a:ext cx="5306084" cy="5230634"/>
          </a:xfrm>
          <a:noFill/>
          <a:ln>
            <a:noFill/>
          </a:ln>
        </p:spPr>
        <p:txBody>
          <a:bodyPr anchor="ctr">
            <a:normAutofit/>
          </a:bodyPr>
          <a:lstStyle/>
          <a:p>
            <a:r>
              <a:rPr lang="en-US" sz="1800">
                <a:solidFill>
                  <a:schemeClr val="tx2"/>
                </a:solidFill>
              </a:rPr>
              <a:t>Before Java 9, </a:t>
            </a:r>
            <a:r>
              <a:rPr lang="en-US" sz="1800" b="0" i="0" u="none" strike="noStrike">
                <a:solidFill>
                  <a:schemeClr val="tx2"/>
                </a:solidFill>
                <a:effectLst/>
                <a:latin typeface="Inter"/>
                <a:hlinkClick r:id="rId3"/>
              </a:rPr>
              <a:t>@Deprecated</a:t>
            </a:r>
            <a:r>
              <a:rPr lang="en-US" sz="1800" b="0" i="0">
                <a:solidFill>
                  <a:schemeClr val="tx2"/>
                </a:solidFill>
                <a:effectLst/>
                <a:latin typeface="Inter"/>
              </a:rPr>
              <a:t> annotation is just a Marker interface without any methods.</a:t>
            </a:r>
          </a:p>
          <a:p>
            <a:r>
              <a:rPr lang="en-US" sz="1800" b="0" i="0">
                <a:solidFill>
                  <a:schemeClr val="tx2"/>
                </a:solidFill>
                <a:effectLst/>
                <a:latin typeface="Inter"/>
              </a:rPr>
              <a:t>Oracle Corp has enhanced </a:t>
            </a:r>
            <a:r>
              <a:rPr lang="en-US" sz="1800" b="0" i="0" u="none" strike="noStrike">
                <a:solidFill>
                  <a:schemeClr val="tx2"/>
                </a:solidFill>
                <a:effectLst/>
                <a:latin typeface="Inter"/>
                <a:hlinkClick r:id="rId3"/>
              </a:rPr>
              <a:t>@Deprecated</a:t>
            </a:r>
            <a:r>
              <a:rPr lang="en-US" sz="1800" b="0" i="0">
                <a:solidFill>
                  <a:schemeClr val="tx2"/>
                </a:solidFill>
                <a:effectLst/>
                <a:latin typeface="Inter"/>
              </a:rPr>
              <a:t> annotation to provide more information about deprecated API and also provide a </a:t>
            </a:r>
            <a:r>
              <a:rPr lang="en-US" sz="1800" b="1" i="0">
                <a:solidFill>
                  <a:schemeClr val="tx2"/>
                </a:solidFill>
                <a:effectLst/>
                <a:latin typeface="Inter"/>
              </a:rPr>
              <a:t>Tool</a:t>
            </a:r>
            <a:r>
              <a:rPr lang="en-US" sz="1800" b="0" i="0">
                <a:solidFill>
                  <a:schemeClr val="tx2"/>
                </a:solidFill>
                <a:effectLst/>
                <a:latin typeface="Inter"/>
              </a:rPr>
              <a:t> to analyze an application’s static usage of deprecated APIs</a:t>
            </a:r>
            <a:r>
              <a:rPr lang="en-US" sz="1800">
                <a:solidFill>
                  <a:schemeClr val="tx2"/>
                </a:solidFill>
                <a:latin typeface="Inter"/>
              </a:rPr>
              <a:t>.</a:t>
            </a:r>
          </a:p>
          <a:p>
            <a:r>
              <a:rPr lang="en-US" sz="1800" b="0" i="0">
                <a:solidFill>
                  <a:schemeClr val="tx2"/>
                </a:solidFill>
                <a:effectLst/>
                <a:latin typeface="Inter"/>
              </a:rPr>
              <a:t>They have add two methods to this Deprecated interface: </a:t>
            </a:r>
            <a:r>
              <a:rPr lang="en-US" sz="1800" b="1" i="0">
                <a:solidFill>
                  <a:schemeClr val="tx2"/>
                </a:solidFill>
                <a:effectLst/>
                <a:latin typeface="Inter"/>
              </a:rPr>
              <a:t>forRemoval</a:t>
            </a:r>
            <a:r>
              <a:rPr lang="en-US" sz="1800" b="0" i="0">
                <a:solidFill>
                  <a:schemeClr val="tx2"/>
                </a:solidFill>
                <a:effectLst/>
                <a:latin typeface="Inter"/>
              </a:rPr>
              <a:t> and </a:t>
            </a:r>
            <a:r>
              <a:rPr lang="en-US" sz="1800" b="1" i="0">
                <a:solidFill>
                  <a:schemeClr val="tx2"/>
                </a:solidFill>
                <a:effectLst/>
                <a:latin typeface="Inter"/>
              </a:rPr>
              <a:t>since</a:t>
            </a:r>
            <a:r>
              <a:rPr lang="en-US" sz="1800" b="0" i="0">
                <a:solidFill>
                  <a:schemeClr val="tx2"/>
                </a:solidFill>
                <a:effectLst/>
                <a:latin typeface="Inter"/>
              </a:rPr>
              <a:t> to serve this information.</a:t>
            </a:r>
          </a:p>
          <a:p>
            <a:endParaRPr lang="en-US" sz="1800">
              <a:solidFill>
                <a:schemeClr val="tx2"/>
              </a:solidFill>
            </a:endParaRPr>
          </a:p>
        </p:txBody>
      </p:sp>
    </p:spTree>
    <p:extLst>
      <p:ext uri="{BB962C8B-B14F-4D97-AF65-F5344CB8AC3E}">
        <p14:creationId xmlns:p14="http://schemas.microsoft.com/office/powerpoint/2010/main" val="2895763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BE4FDF2-040C-D6B5-47F2-5FBB2C9230D9}"/>
              </a:ext>
            </a:extLst>
          </p:cNvPr>
          <p:cNvSpPr>
            <a:spLocks noGrp="1"/>
          </p:cNvSpPr>
          <p:nvPr>
            <p:ph type="title"/>
          </p:nvPr>
        </p:nvSpPr>
        <p:spPr>
          <a:xfrm>
            <a:off x="804672" y="2053641"/>
            <a:ext cx="3669161" cy="2760098"/>
          </a:xfrm>
        </p:spPr>
        <p:txBody>
          <a:bodyPr>
            <a:normAutofit/>
          </a:bodyPr>
          <a:lstStyle/>
          <a:p>
            <a:r>
              <a:rPr lang="en-US" sz="4000" b="1" i="0" u="none" strike="noStrike">
                <a:solidFill>
                  <a:schemeClr val="tx2"/>
                </a:solidFill>
                <a:effectLst/>
                <a:latin typeface="Epilogue"/>
                <a:hlinkClick r:id="rId2"/>
              </a:rPr>
              <a:t>HTTP 2 Client</a:t>
            </a:r>
            <a:br>
              <a:rPr lang="en-US" sz="4000" b="1" i="0">
                <a:solidFill>
                  <a:schemeClr val="tx2"/>
                </a:solidFill>
                <a:effectLst/>
                <a:latin typeface="Epilogue"/>
              </a:rPr>
            </a:br>
            <a:endParaRPr lang="en-US" sz="4000">
              <a:solidFill>
                <a:schemeClr val="tx2"/>
              </a:solidFill>
            </a:endParaRPr>
          </a:p>
        </p:txBody>
      </p:sp>
      <p:sp>
        <p:nvSpPr>
          <p:cNvPr id="3" name="Content Placeholder 2">
            <a:extLst>
              <a:ext uri="{FF2B5EF4-FFF2-40B4-BE49-F238E27FC236}">
                <a16:creationId xmlns:a16="http://schemas.microsoft.com/office/drawing/2014/main" id="{0E67288A-FCF0-7AA7-6DAF-4BDA06FDC5B1}"/>
              </a:ext>
            </a:extLst>
          </p:cNvPr>
          <p:cNvSpPr>
            <a:spLocks noGrp="1"/>
          </p:cNvSpPr>
          <p:nvPr>
            <p:ph idx="1"/>
          </p:nvPr>
        </p:nvSpPr>
        <p:spPr>
          <a:xfrm>
            <a:off x="6090574" y="801866"/>
            <a:ext cx="5306084" cy="5230634"/>
          </a:xfrm>
          <a:noFill/>
          <a:ln>
            <a:noFill/>
          </a:ln>
        </p:spPr>
        <p:txBody>
          <a:bodyPr anchor="ctr">
            <a:normAutofit/>
          </a:bodyPr>
          <a:lstStyle/>
          <a:p>
            <a:r>
              <a:rPr lang="en-US" sz="1800" b="0" i="0">
                <a:solidFill>
                  <a:schemeClr val="tx2"/>
                </a:solidFill>
                <a:effectLst/>
                <a:latin typeface="Inter"/>
              </a:rPr>
              <a:t>Oracle Corp is going to release New HTTP 2 Client API to support HTTP/2 protocol and WebSocket features.</a:t>
            </a:r>
          </a:p>
          <a:p>
            <a:r>
              <a:rPr lang="en-US" sz="1800" b="0" i="0">
                <a:solidFill>
                  <a:schemeClr val="tx2"/>
                </a:solidFill>
                <a:effectLst/>
                <a:latin typeface="Inter"/>
              </a:rPr>
              <a:t>As existing or Legacy HTTP Client API has numerous issues (like supports HTTP/1.1 protocol and does not support HTTP/2 protocol and WebSocket, works only in Blocking mode and lot of performance issues.)</a:t>
            </a:r>
            <a:endParaRPr lang="en-US" sz="1800">
              <a:solidFill>
                <a:schemeClr val="tx2"/>
              </a:solidFill>
              <a:latin typeface="Inter"/>
            </a:endParaRPr>
          </a:p>
          <a:p>
            <a:r>
              <a:rPr lang="en-US" sz="1800" b="0" i="0">
                <a:solidFill>
                  <a:schemeClr val="tx2"/>
                </a:solidFill>
                <a:effectLst/>
                <a:latin typeface="Inter"/>
              </a:rPr>
              <a:t>They are going to introduce a new HTTP 2 Client API under the “java.net.http” package.</a:t>
            </a:r>
          </a:p>
          <a:p>
            <a:r>
              <a:rPr lang="en-US" sz="1800" b="0" i="0">
                <a:solidFill>
                  <a:schemeClr val="tx2"/>
                </a:solidFill>
                <a:effectLst/>
                <a:latin typeface="Inter"/>
              </a:rPr>
              <a:t>It supports both HTTP/1.1 and HTTP/2 protocols.</a:t>
            </a:r>
          </a:p>
          <a:p>
            <a:r>
              <a:rPr lang="en-US" sz="1800" b="0" i="0">
                <a:solidFill>
                  <a:schemeClr val="tx2"/>
                </a:solidFill>
                <a:effectLst/>
                <a:latin typeface="Inter"/>
              </a:rPr>
              <a:t>It supports both Synchronous (Blocking Mode) and Asynchronous Modes. </a:t>
            </a:r>
          </a:p>
          <a:p>
            <a:r>
              <a:rPr lang="en-US" sz="1800" b="0" i="0">
                <a:solidFill>
                  <a:schemeClr val="tx2"/>
                </a:solidFill>
                <a:effectLst/>
                <a:latin typeface="Inter"/>
              </a:rPr>
              <a:t>It supports Asynchronous Mode using the WebSocket API</a:t>
            </a:r>
            <a:endParaRPr lang="en-US" sz="1800">
              <a:solidFill>
                <a:schemeClr val="tx2"/>
              </a:solidFill>
              <a:latin typeface="Inter"/>
            </a:endParaRPr>
          </a:p>
        </p:txBody>
      </p:sp>
    </p:spTree>
    <p:extLst>
      <p:ext uri="{BB962C8B-B14F-4D97-AF65-F5344CB8AC3E}">
        <p14:creationId xmlns:p14="http://schemas.microsoft.com/office/powerpoint/2010/main" val="3247792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71508BC-A419-40EE-AF6A-825E171F2CB3}"/>
              </a:ext>
            </a:extLst>
          </p:cNvPr>
          <p:cNvSpPr>
            <a:spLocks noGrp="1"/>
          </p:cNvSpPr>
          <p:nvPr>
            <p:ph type="title"/>
          </p:nvPr>
        </p:nvSpPr>
        <p:spPr>
          <a:xfrm>
            <a:off x="804672" y="2053641"/>
            <a:ext cx="3669161" cy="2760098"/>
          </a:xfrm>
        </p:spPr>
        <p:txBody>
          <a:bodyPr>
            <a:normAutofit/>
          </a:bodyPr>
          <a:lstStyle/>
          <a:p>
            <a:r>
              <a:rPr lang="en-US" sz="4000" b="1" i="0" u="none" strike="noStrike">
                <a:solidFill>
                  <a:schemeClr val="tx2"/>
                </a:solidFill>
                <a:effectLst/>
                <a:latin typeface="Epilogue"/>
                <a:hlinkClick r:id="rId2"/>
              </a:rPr>
              <a:t>Multi-Resolution Image API</a:t>
            </a:r>
            <a:br>
              <a:rPr lang="en-US" sz="4000" b="1" i="0">
                <a:solidFill>
                  <a:schemeClr val="tx2"/>
                </a:solidFill>
                <a:effectLst/>
                <a:latin typeface="Epilogue"/>
              </a:rPr>
            </a:br>
            <a:endParaRPr lang="en-US" sz="4000">
              <a:solidFill>
                <a:schemeClr val="tx2"/>
              </a:solidFill>
            </a:endParaRPr>
          </a:p>
        </p:txBody>
      </p:sp>
      <p:sp>
        <p:nvSpPr>
          <p:cNvPr id="3" name="Content Placeholder 2">
            <a:extLst>
              <a:ext uri="{FF2B5EF4-FFF2-40B4-BE49-F238E27FC236}">
                <a16:creationId xmlns:a16="http://schemas.microsoft.com/office/drawing/2014/main" id="{B7B71483-D88D-DE95-7C25-75E51C0E017B}"/>
              </a:ext>
            </a:extLst>
          </p:cNvPr>
          <p:cNvSpPr>
            <a:spLocks noGrp="1"/>
          </p:cNvSpPr>
          <p:nvPr>
            <p:ph idx="1"/>
          </p:nvPr>
        </p:nvSpPr>
        <p:spPr>
          <a:xfrm>
            <a:off x="6090574" y="801866"/>
            <a:ext cx="5306084" cy="5230634"/>
          </a:xfrm>
          <a:noFill/>
          <a:ln>
            <a:noFill/>
          </a:ln>
        </p:spPr>
        <p:txBody>
          <a:bodyPr anchor="ctr">
            <a:normAutofit/>
          </a:bodyPr>
          <a:lstStyle/>
          <a:p>
            <a:r>
              <a:rPr lang="en-US" sz="1800" b="0" i="0">
                <a:solidFill>
                  <a:schemeClr val="tx2"/>
                </a:solidFill>
                <a:effectLst/>
                <a:latin typeface="Inter"/>
              </a:rPr>
              <a:t>Oracle Corp is going to introduce a new Multi-Resolution Image API. Important interface in this API is MultiResolutionImage</a:t>
            </a:r>
          </a:p>
          <a:p>
            <a:r>
              <a:rPr lang="en-US" sz="1800" b="0" i="0">
                <a:solidFill>
                  <a:schemeClr val="tx2"/>
                </a:solidFill>
                <a:effectLst/>
                <a:latin typeface="Inter"/>
              </a:rPr>
              <a:t>It is available in java.awt.image package.</a:t>
            </a:r>
            <a:endParaRPr lang="en-US" sz="1800">
              <a:solidFill>
                <a:schemeClr val="tx2"/>
              </a:solidFill>
              <a:latin typeface="Inter"/>
            </a:endParaRPr>
          </a:p>
          <a:p>
            <a:r>
              <a:rPr lang="en-US" sz="1800" b="0" i="0">
                <a:solidFill>
                  <a:schemeClr val="tx2"/>
                </a:solidFill>
                <a:effectLst/>
                <a:latin typeface="Inter"/>
              </a:rPr>
              <a:t>MultiResolutionImage encapsulates a set of images with different Height and Widths (that is different resolutions) and allows us to query them with our requirements.</a:t>
            </a:r>
          </a:p>
          <a:p>
            <a:endParaRPr lang="en-US" sz="1800">
              <a:solidFill>
                <a:schemeClr val="tx2"/>
              </a:solidFill>
              <a:latin typeface="Inter"/>
            </a:endParaRPr>
          </a:p>
        </p:txBody>
      </p:sp>
    </p:spTree>
    <p:extLst>
      <p:ext uri="{BB962C8B-B14F-4D97-AF65-F5344CB8AC3E}">
        <p14:creationId xmlns:p14="http://schemas.microsoft.com/office/powerpoint/2010/main" val="1731479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B4B2BA0-6F65-9225-2E3B-888866C1D6DF}"/>
              </a:ext>
            </a:extLst>
          </p:cNvPr>
          <p:cNvSpPr>
            <a:spLocks noGrp="1"/>
          </p:cNvSpPr>
          <p:nvPr>
            <p:ph type="title"/>
          </p:nvPr>
        </p:nvSpPr>
        <p:spPr>
          <a:xfrm>
            <a:off x="804672" y="2053641"/>
            <a:ext cx="3669161" cy="2760098"/>
          </a:xfrm>
        </p:spPr>
        <p:txBody>
          <a:bodyPr>
            <a:normAutofit/>
          </a:bodyPr>
          <a:lstStyle/>
          <a:p>
            <a:r>
              <a:rPr lang="en-US" sz="4000" b="1" i="0" u="none" strike="noStrike">
                <a:solidFill>
                  <a:schemeClr val="tx2"/>
                </a:solidFill>
                <a:effectLst/>
                <a:latin typeface="Epilogue"/>
                <a:hlinkClick r:id="rId2"/>
              </a:rPr>
              <a:t>Miscellaneous Java 9 Features</a:t>
            </a:r>
            <a:br>
              <a:rPr lang="en-US" sz="4000" b="1" i="0">
                <a:solidFill>
                  <a:schemeClr val="tx2"/>
                </a:solidFill>
                <a:effectLst/>
                <a:latin typeface="Epilogue"/>
              </a:rPr>
            </a:br>
            <a:endParaRPr lang="en-US" sz="4000">
              <a:solidFill>
                <a:schemeClr val="tx2"/>
              </a:solidFill>
            </a:endParaRPr>
          </a:p>
        </p:txBody>
      </p:sp>
      <p:sp>
        <p:nvSpPr>
          <p:cNvPr id="3" name="Content Placeholder 2">
            <a:extLst>
              <a:ext uri="{FF2B5EF4-FFF2-40B4-BE49-F238E27FC236}">
                <a16:creationId xmlns:a16="http://schemas.microsoft.com/office/drawing/2014/main" id="{6F65128B-819E-D0B4-075C-01815C89BA5E}"/>
              </a:ext>
            </a:extLst>
          </p:cNvPr>
          <p:cNvSpPr>
            <a:spLocks noGrp="1"/>
          </p:cNvSpPr>
          <p:nvPr>
            <p:ph idx="1"/>
          </p:nvPr>
        </p:nvSpPr>
        <p:spPr>
          <a:xfrm>
            <a:off x="6090574" y="801866"/>
            <a:ext cx="5306084" cy="5230634"/>
          </a:xfrm>
          <a:noFill/>
          <a:ln>
            <a:noFill/>
          </a:ln>
        </p:spPr>
        <p:txBody>
          <a:bodyPr anchor="ctr">
            <a:normAutofit/>
          </a:bodyPr>
          <a:lstStyle/>
          <a:p>
            <a:pPr>
              <a:buFont typeface="Arial" panose="020B0604020202020204" pitchFamily="34" charset="0"/>
              <a:buChar char="•"/>
            </a:pPr>
            <a:r>
              <a:rPr lang="en-US" sz="1800" b="0" i="0">
                <a:solidFill>
                  <a:schemeClr val="tx2"/>
                </a:solidFill>
                <a:effectLst/>
                <a:latin typeface="Inter"/>
              </a:rPr>
              <a:t>GC (Garbage Collector) Improvements</a:t>
            </a:r>
          </a:p>
          <a:p>
            <a:pPr>
              <a:buFont typeface="Arial" panose="020B0604020202020204" pitchFamily="34" charset="0"/>
              <a:buChar char="•"/>
            </a:pPr>
            <a:r>
              <a:rPr lang="en-US" sz="1800" b="0" i="0">
                <a:solidFill>
                  <a:schemeClr val="tx2"/>
                </a:solidFill>
                <a:effectLst/>
                <a:latin typeface="Inter"/>
              </a:rPr>
              <a:t>Stack-Walking API</a:t>
            </a:r>
          </a:p>
          <a:p>
            <a:pPr>
              <a:buFont typeface="Arial" panose="020B0604020202020204" pitchFamily="34" charset="0"/>
              <a:buChar char="•"/>
            </a:pPr>
            <a:r>
              <a:rPr lang="en-US" sz="1800" b="0" i="0">
                <a:solidFill>
                  <a:schemeClr val="tx2"/>
                </a:solidFill>
                <a:effectLst/>
                <a:latin typeface="Inter"/>
              </a:rPr>
              <a:t>Filter Incoming Serialization Data</a:t>
            </a:r>
          </a:p>
          <a:p>
            <a:pPr>
              <a:buFont typeface="Arial" panose="020B0604020202020204" pitchFamily="34" charset="0"/>
              <a:buChar char="•"/>
            </a:pPr>
            <a:r>
              <a:rPr lang="en-US" sz="1800" b="0" i="0">
                <a:solidFill>
                  <a:schemeClr val="tx2"/>
                </a:solidFill>
                <a:effectLst/>
                <a:latin typeface="Inter"/>
              </a:rPr>
              <a:t>Deprecate the Applet API</a:t>
            </a:r>
          </a:p>
          <a:p>
            <a:pPr>
              <a:buFont typeface="Arial" panose="020B0604020202020204" pitchFamily="34" charset="0"/>
              <a:buChar char="•"/>
            </a:pPr>
            <a:r>
              <a:rPr lang="en-US" sz="1800" b="0" i="0">
                <a:solidFill>
                  <a:schemeClr val="tx2"/>
                </a:solidFill>
                <a:effectLst/>
                <a:latin typeface="Inter"/>
              </a:rPr>
              <a:t>Indify String Concatenation</a:t>
            </a:r>
          </a:p>
          <a:p>
            <a:pPr>
              <a:buFont typeface="Arial" panose="020B0604020202020204" pitchFamily="34" charset="0"/>
              <a:buChar char="•"/>
            </a:pPr>
            <a:r>
              <a:rPr lang="en-US" sz="1800" b="0" i="0">
                <a:solidFill>
                  <a:schemeClr val="tx2"/>
                </a:solidFill>
                <a:effectLst/>
                <a:latin typeface="Inter"/>
              </a:rPr>
              <a:t>Enhanced Method Handles</a:t>
            </a:r>
          </a:p>
          <a:p>
            <a:pPr>
              <a:buFont typeface="Arial" panose="020B0604020202020204" pitchFamily="34" charset="0"/>
              <a:buChar char="•"/>
            </a:pPr>
            <a:r>
              <a:rPr lang="en-US" sz="1800" b="0" i="0">
                <a:solidFill>
                  <a:schemeClr val="tx2"/>
                </a:solidFill>
                <a:effectLst/>
                <a:latin typeface="Inter"/>
              </a:rPr>
              <a:t>Java Platform Logging API and Service</a:t>
            </a:r>
          </a:p>
          <a:p>
            <a:pPr>
              <a:buFont typeface="Arial" panose="020B0604020202020204" pitchFamily="34" charset="0"/>
              <a:buChar char="•"/>
            </a:pPr>
            <a:r>
              <a:rPr lang="en-US" sz="1800" b="0" i="0">
                <a:solidFill>
                  <a:schemeClr val="tx2"/>
                </a:solidFill>
                <a:effectLst/>
                <a:latin typeface="Inter"/>
              </a:rPr>
              <a:t>Compact Strings</a:t>
            </a:r>
          </a:p>
          <a:p>
            <a:pPr>
              <a:buFont typeface="Arial" panose="020B0604020202020204" pitchFamily="34" charset="0"/>
              <a:buChar char="•"/>
            </a:pPr>
            <a:r>
              <a:rPr lang="en-US" sz="1800" b="0" i="0">
                <a:solidFill>
                  <a:schemeClr val="tx2"/>
                </a:solidFill>
                <a:effectLst/>
                <a:latin typeface="Inter"/>
              </a:rPr>
              <a:t>Parser API for Nashorn</a:t>
            </a:r>
          </a:p>
          <a:p>
            <a:pPr>
              <a:buFont typeface="Arial" panose="020B0604020202020204" pitchFamily="34" charset="0"/>
              <a:buChar char="•"/>
            </a:pPr>
            <a:r>
              <a:rPr lang="en-US" sz="1800" b="0" i="0">
                <a:solidFill>
                  <a:schemeClr val="tx2"/>
                </a:solidFill>
                <a:effectLst/>
                <a:latin typeface="Inter"/>
              </a:rPr>
              <a:t>Javadoc Search</a:t>
            </a:r>
          </a:p>
          <a:p>
            <a:pPr>
              <a:buFont typeface="Arial" panose="020B0604020202020204" pitchFamily="34" charset="0"/>
              <a:buChar char="•"/>
            </a:pPr>
            <a:r>
              <a:rPr lang="en-US" sz="1800" b="0" i="0">
                <a:solidFill>
                  <a:schemeClr val="tx2"/>
                </a:solidFill>
                <a:effectLst/>
                <a:latin typeface="Inter"/>
              </a:rPr>
              <a:t>HTML5 Javadoc</a:t>
            </a:r>
          </a:p>
          <a:p>
            <a:endParaRPr lang="en-US" sz="1800">
              <a:solidFill>
                <a:schemeClr val="tx2"/>
              </a:solidFill>
            </a:endParaRPr>
          </a:p>
        </p:txBody>
      </p:sp>
    </p:spTree>
    <p:extLst>
      <p:ext uri="{BB962C8B-B14F-4D97-AF65-F5344CB8AC3E}">
        <p14:creationId xmlns:p14="http://schemas.microsoft.com/office/powerpoint/2010/main" val="1381777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1" name="Rectangle 1">
            <a:extLst>
              <a:ext uri="{FF2B5EF4-FFF2-40B4-BE49-F238E27FC236}">
                <a16:creationId xmlns:a16="http://schemas.microsoft.com/office/drawing/2014/main" id="{2AE149BB-6926-385F-8A39-BD4C4A94C056}"/>
              </a:ext>
            </a:extLst>
          </p:cNvPr>
          <p:cNvSpPr>
            <a:spLocks noGrp="1" noChangeArrowheads="1"/>
          </p:cNvSpPr>
          <p:nvPr>
            <p:ph type="title"/>
          </p:nvPr>
        </p:nvSpPr>
        <p:spPr>
          <a:xfrm>
            <a:off x="686834" y="1153572"/>
            <a:ext cx="3200400" cy="4461163"/>
          </a:xfrm>
        </p:spPr>
        <p:txBody>
          <a:bodyPr vert="horz" lIns="91440" tIns="35271" rIns="91440" bIns="45720" rtlCol="0">
            <a:normAutofit/>
          </a:bodyPr>
          <a:lstStyle/>
          <a:p>
            <a:pPr>
              <a:tabLst>
                <a:tab pos="0" algn="l"/>
                <a:tab pos="650961" algn="l"/>
                <a:tab pos="1307683" algn="l"/>
                <a:tab pos="1964406" algn="l"/>
                <a:tab pos="2621128" algn="l"/>
                <a:tab pos="3277850" algn="l"/>
                <a:tab pos="3940332" algn="l"/>
                <a:tab pos="4591294" algn="l"/>
                <a:tab pos="5248016" algn="l"/>
                <a:tab pos="5904738" algn="l"/>
                <a:tab pos="6561460" algn="l"/>
                <a:tab pos="7218182" algn="l"/>
                <a:tab pos="7880665" algn="l"/>
                <a:tab pos="8295437" algn="l"/>
                <a:tab pos="8710209" algn="l"/>
                <a:tab pos="9124980" algn="l"/>
                <a:tab pos="9539752" algn="l"/>
              </a:tabLst>
            </a:pPr>
            <a:r>
              <a:rPr lang="en-US" altLang="en-US">
                <a:solidFill>
                  <a:srgbClr val="FFFFFF"/>
                </a:solidFill>
              </a:rPr>
              <a:t>INTRO TO JAVA 9	</a:t>
            </a:r>
          </a:p>
        </p:txBody>
      </p:sp>
      <p:sp>
        <p:nvSpPr>
          <p:cNvPr id="5131" name="Arc 51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22" name="Rectangle 2">
            <a:extLst>
              <a:ext uri="{FF2B5EF4-FFF2-40B4-BE49-F238E27FC236}">
                <a16:creationId xmlns:a16="http://schemas.microsoft.com/office/drawing/2014/main" id="{13815ABC-64A4-2322-F8C2-84440CC79A83}"/>
              </a:ext>
            </a:extLst>
          </p:cNvPr>
          <p:cNvSpPr>
            <a:spLocks noGrp="1" noChangeArrowheads="1"/>
          </p:cNvSpPr>
          <p:nvPr>
            <p:ph idx="1"/>
          </p:nvPr>
        </p:nvSpPr>
        <p:spPr>
          <a:xfrm>
            <a:off x="4447308" y="591344"/>
            <a:ext cx="6906491" cy="5585619"/>
          </a:xfrm>
        </p:spPr>
        <p:txBody>
          <a:bodyPr vert="horz" lIns="91440" tIns="16003" rIns="91440" bIns="45720" rtlCol="0" anchor="ctr">
            <a:normAutofit/>
          </a:bodyPr>
          <a:lstStyle/>
          <a:p>
            <a:pPr marL="385968" indent="-290916">
              <a:buSzPct val="45000"/>
              <a:buFont typeface="Wingdings" panose="05000000000000000000" pitchFamily="2" charset="2"/>
              <a:buChar char=""/>
              <a:tabLst>
                <a:tab pos="385968" algn="l"/>
                <a:tab pos="488221" algn="l"/>
                <a:tab pos="902993" algn="l"/>
                <a:tab pos="1317765" algn="l"/>
                <a:tab pos="1732537" algn="l"/>
                <a:tab pos="2147309" algn="l"/>
                <a:tab pos="2562081" algn="l"/>
                <a:tab pos="2976853" algn="l"/>
                <a:tab pos="3391624" algn="l"/>
                <a:tab pos="3806396" algn="l"/>
                <a:tab pos="4221168" algn="l"/>
                <a:tab pos="4635940" algn="l"/>
                <a:tab pos="5050712" algn="l"/>
                <a:tab pos="5465484" algn="l"/>
                <a:tab pos="5880255" algn="l"/>
                <a:tab pos="6295027" algn="l"/>
                <a:tab pos="6709799" algn="l"/>
                <a:tab pos="7124571" algn="l"/>
                <a:tab pos="7539343" algn="l"/>
                <a:tab pos="7954115" algn="l"/>
                <a:tab pos="8368886" algn="l"/>
              </a:tabLst>
            </a:pPr>
            <a:r>
              <a:rPr lang="en-US" altLang="en-US" sz="2200"/>
              <a:t>At </a:t>
            </a:r>
            <a:r>
              <a:rPr lang="en-US" altLang="en-US" sz="2200" err="1"/>
              <a:t>JavaOne</a:t>
            </a:r>
            <a:r>
              <a:rPr lang="en-US" altLang="en-US" sz="2200"/>
              <a:t>  2011, Oracle discussed features they hoped to release for Java 9 in 2016. </a:t>
            </a:r>
          </a:p>
          <a:p>
            <a:pPr marL="385968" indent="-290916">
              <a:buSzPct val="45000"/>
              <a:buFont typeface="Wingdings" panose="05000000000000000000" pitchFamily="2" charset="2"/>
              <a:buChar char=""/>
              <a:tabLst>
                <a:tab pos="385968" algn="l"/>
                <a:tab pos="488221" algn="l"/>
                <a:tab pos="902993" algn="l"/>
                <a:tab pos="1317765" algn="l"/>
                <a:tab pos="1732537" algn="l"/>
                <a:tab pos="2147309" algn="l"/>
                <a:tab pos="2562081" algn="l"/>
                <a:tab pos="2976853" algn="l"/>
                <a:tab pos="3391624" algn="l"/>
                <a:tab pos="3806396" algn="l"/>
                <a:tab pos="4221168" algn="l"/>
                <a:tab pos="4635940" algn="l"/>
                <a:tab pos="5050712" algn="l"/>
                <a:tab pos="5465484" algn="l"/>
                <a:tab pos="5880255" algn="l"/>
                <a:tab pos="6295027" algn="l"/>
                <a:tab pos="6709799" algn="l"/>
                <a:tab pos="7124571" algn="l"/>
                <a:tab pos="7539343" algn="l"/>
                <a:tab pos="7954115" algn="l"/>
                <a:tab pos="8368886" algn="l"/>
              </a:tabLst>
            </a:pPr>
            <a:r>
              <a:rPr lang="en-US" altLang="en-US" sz="2200"/>
              <a:t>Java 9 included better support for multi-gigabyte heaps, better native code integration, a different default garbage collector (G1, for "shorter response times") and a self-tuning JVM.</a:t>
            </a:r>
          </a:p>
          <a:p>
            <a:pPr marL="385968" indent="-290916">
              <a:buSzPct val="45000"/>
              <a:buFont typeface="Wingdings" panose="05000000000000000000" pitchFamily="2" charset="2"/>
              <a:buChar char=""/>
              <a:tabLst>
                <a:tab pos="385968" algn="l"/>
                <a:tab pos="488221" algn="l"/>
                <a:tab pos="902993" algn="l"/>
                <a:tab pos="1317765" algn="l"/>
                <a:tab pos="1732537" algn="l"/>
                <a:tab pos="2147309" algn="l"/>
                <a:tab pos="2562081" algn="l"/>
                <a:tab pos="2976853" algn="l"/>
                <a:tab pos="3391624" algn="l"/>
                <a:tab pos="3806396" algn="l"/>
                <a:tab pos="4221168" algn="l"/>
                <a:tab pos="4635940" algn="l"/>
                <a:tab pos="5050712" algn="l"/>
                <a:tab pos="5465484" algn="l"/>
                <a:tab pos="5880255" algn="l"/>
                <a:tab pos="6295027" algn="l"/>
                <a:tab pos="6709799" algn="l"/>
                <a:tab pos="7124571" algn="l"/>
                <a:tab pos="7539343" algn="l"/>
                <a:tab pos="7954115" algn="l"/>
                <a:tab pos="8368886" algn="l"/>
              </a:tabLst>
            </a:pPr>
            <a:r>
              <a:rPr lang="en-US" altLang="en-US" sz="2200"/>
              <a:t>In early 2016, the release of Java 9 was rescheduled for March 2017, later again postponed four more months to July 2017, and changed again to be finally available on September 21, 2017, due to controversial acceptance of the current implementation of Project Jigsaw by Java Executive Committee, which led Oracle to fix some open issues and concerns, and to refine some critical technical questions.</a:t>
            </a:r>
          </a:p>
          <a:p>
            <a:pPr marL="385968" indent="-290916">
              <a:buSzPct val="45000"/>
              <a:buFont typeface="Wingdings" panose="05000000000000000000" pitchFamily="2" charset="2"/>
              <a:buChar char=""/>
              <a:tabLst>
                <a:tab pos="385968" algn="l"/>
                <a:tab pos="488221" algn="l"/>
                <a:tab pos="902993" algn="l"/>
                <a:tab pos="1317765" algn="l"/>
                <a:tab pos="1732537" algn="l"/>
                <a:tab pos="2147309" algn="l"/>
                <a:tab pos="2562081" algn="l"/>
                <a:tab pos="2976853" algn="l"/>
                <a:tab pos="3391624" algn="l"/>
                <a:tab pos="3806396" algn="l"/>
                <a:tab pos="4221168" algn="l"/>
                <a:tab pos="4635940" algn="l"/>
                <a:tab pos="5050712" algn="l"/>
                <a:tab pos="5465484" algn="l"/>
                <a:tab pos="5880255" algn="l"/>
                <a:tab pos="6295027" algn="l"/>
                <a:tab pos="6709799" algn="l"/>
                <a:tab pos="7124571" algn="l"/>
                <a:tab pos="7539343" algn="l"/>
                <a:tab pos="7954115" algn="l"/>
                <a:tab pos="8368886" algn="l"/>
              </a:tabLst>
            </a:pPr>
            <a:r>
              <a:rPr lang="en-US" altLang="en-US" sz="2200"/>
              <a:t>In the last days of June 2017, Java Community Process expressed nearly unanimous consensus on the proposed Module System scheme.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D00950-3C9B-8846-7A26-60B0FBF13EF6}"/>
              </a:ext>
            </a:extLst>
          </p:cNvPr>
          <p:cNvSpPr>
            <a:spLocks noGrp="1"/>
          </p:cNvSpPr>
          <p:nvPr>
            <p:ph type="title"/>
          </p:nvPr>
        </p:nvSpPr>
        <p:spPr>
          <a:xfrm>
            <a:off x="755903" y="3399769"/>
            <a:ext cx="10640754" cy="775845"/>
          </a:xfrm>
        </p:spPr>
        <p:txBody>
          <a:bodyPr vert="horz" lIns="91440" tIns="45720" rIns="91440" bIns="45720" rtlCol="0" anchor="b">
            <a:normAutofit/>
          </a:bodyPr>
          <a:lstStyle/>
          <a:p>
            <a:pPr algn="ctr"/>
            <a:r>
              <a:rPr lang="en-US" sz="4000" kern="1200">
                <a:solidFill>
                  <a:schemeClr val="tx2"/>
                </a:solidFill>
                <a:latin typeface="+mj-lt"/>
                <a:ea typeface="+mj-ea"/>
                <a:cs typeface="+mj-cs"/>
              </a:rPr>
              <a:t>Thank you</a:t>
            </a:r>
          </a:p>
        </p:txBody>
      </p:sp>
      <p:grpSp>
        <p:nvGrpSpPr>
          <p:cNvPr id="27"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28"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1"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2" name="Graphic 6" descr="Right Double Quote">
            <a:extLst>
              <a:ext uri="{FF2B5EF4-FFF2-40B4-BE49-F238E27FC236}">
                <a16:creationId xmlns:a16="http://schemas.microsoft.com/office/drawing/2014/main" id="{30BAF2CD-96E2-0A0C-C610-EE7E19CA41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46990" y="320231"/>
            <a:ext cx="2836567" cy="2836567"/>
          </a:xfrm>
          <a:prstGeom prst="rect">
            <a:avLst/>
          </a:prstGeom>
        </p:spPr>
      </p:pic>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69195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482652-EA9E-EA23-85E0-F6636EE99F2C}"/>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Java 9 Important Feature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C6D3AE4-24D6-1830-FC57-10B52C5C9CC3}"/>
              </a:ext>
            </a:extLst>
          </p:cNvPr>
          <p:cNvSpPr>
            <a:spLocks noGrp="1"/>
          </p:cNvSpPr>
          <p:nvPr>
            <p:ph idx="1"/>
          </p:nvPr>
        </p:nvSpPr>
        <p:spPr>
          <a:xfrm>
            <a:off x="4447308" y="591344"/>
            <a:ext cx="6906491" cy="5585619"/>
          </a:xfrm>
        </p:spPr>
        <p:txBody>
          <a:bodyPr anchor="ctr">
            <a:normAutofit/>
          </a:bodyPr>
          <a:lstStyle/>
          <a:p>
            <a:pPr>
              <a:buFont typeface="+mj-lt"/>
              <a:buAutoNum type="arabicPeriod"/>
            </a:pPr>
            <a:r>
              <a:rPr lang="en-US" sz="1800" b="0" i="0" u="none" strike="noStrike" dirty="0">
                <a:effectLst/>
                <a:latin typeface="Inter"/>
                <a:hlinkClick r:id="rId2"/>
              </a:rPr>
              <a:t>Java 9 REPL (</a:t>
            </a:r>
            <a:r>
              <a:rPr lang="en-US" sz="1800" b="0" i="0" u="none" strike="noStrike" dirty="0" err="1">
                <a:effectLst/>
                <a:latin typeface="Inter"/>
                <a:hlinkClick r:id="rId2"/>
              </a:rPr>
              <a:t>JShell</a:t>
            </a:r>
            <a:r>
              <a:rPr lang="en-US" sz="1800" b="0" i="0" u="none" strike="noStrike" dirty="0">
                <a:effectLst/>
                <a:latin typeface="Inter"/>
                <a:hlinkClick r:id="rId2"/>
              </a:rPr>
              <a:t>)</a:t>
            </a:r>
            <a:endParaRPr lang="en-US" sz="1800" b="0" i="0" dirty="0">
              <a:effectLst/>
              <a:latin typeface="Inter"/>
            </a:endParaRPr>
          </a:p>
          <a:p>
            <a:pPr>
              <a:buFont typeface="+mj-lt"/>
              <a:buAutoNum type="arabicPeriod"/>
            </a:pPr>
            <a:r>
              <a:rPr lang="en-US" sz="1800" b="0" i="0" u="none" strike="noStrike" dirty="0">
                <a:effectLst/>
                <a:latin typeface="Inter"/>
                <a:hlinkClick r:id="rId3"/>
              </a:rPr>
              <a:t>Factory Methods for Immutable List, Set, Map and </a:t>
            </a:r>
            <a:r>
              <a:rPr lang="en-US" sz="1800" b="0" i="0" u="none" strike="noStrike" dirty="0" err="1">
                <a:effectLst/>
                <a:latin typeface="Inter"/>
                <a:hlinkClick r:id="rId3"/>
              </a:rPr>
              <a:t>Map.Entry</a:t>
            </a:r>
            <a:endParaRPr lang="en-US" sz="1800" b="0" i="0" dirty="0">
              <a:effectLst/>
              <a:latin typeface="Inter"/>
            </a:endParaRPr>
          </a:p>
          <a:p>
            <a:pPr>
              <a:buFont typeface="+mj-lt"/>
              <a:buAutoNum type="arabicPeriod"/>
            </a:pPr>
            <a:r>
              <a:rPr lang="en-US" sz="1800" b="0" i="0" u="none" strike="noStrike" dirty="0">
                <a:effectLst/>
                <a:latin typeface="Inter"/>
                <a:hlinkClick r:id="rId4"/>
              </a:rPr>
              <a:t>Private methods in Interfaces</a:t>
            </a:r>
            <a:endParaRPr lang="en-US" sz="1800" b="0" i="0" dirty="0">
              <a:effectLst/>
              <a:latin typeface="Inter"/>
            </a:endParaRPr>
          </a:p>
          <a:p>
            <a:pPr>
              <a:buFont typeface="+mj-lt"/>
              <a:buAutoNum type="arabicPeriod"/>
            </a:pPr>
            <a:r>
              <a:rPr lang="en-US" sz="1800" b="0" i="0" u="none" strike="noStrike" dirty="0">
                <a:effectLst/>
                <a:latin typeface="Inter"/>
                <a:hlinkClick r:id="rId5"/>
              </a:rPr>
              <a:t>Java 9 Module System</a:t>
            </a:r>
            <a:endParaRPr lang="en-US" sz="1800" b="0" i="0" dirty="0">
              <a:effectLst/>
              <a:latin typeface="Inter"/>
            </a:endParaRPr>
          </a:p>
          <a:p>
            <a:pPr>
              <a:buFont typeface="+mj-lt"/>
              <a:buAutoNum type="arabicPeriod"/>
            </a:pPr>
            <a:r>
              <a:rPr lang="en-US" sz="1800" b="0" i="0" u="none" strike="noStrike" dirty="0">
                <a:effectLst/>
                <a:latin typeface="Inter"/>
                <a:hlinkClick r:id="rId6"/>
              </a:rPr>
              <a:t>Process API Improvements</a:t>
            </a:r>
            <a:endParaRPr lang="en-US" sz="1800" b="0" i="0" dirty="0">
              <a:effectLst/>
              <a:latin typeface="Inter"/>
            </a:endParaRPr>
          </a:p>
          <a:p>
            <a:pPr>
              <a:buFont typeface="+mj-lt"/>
              <a:buAutoNum type="arabicPeriod"/>
            </a:pPr>
            <a:r>
              <a:rPr lang="en-US" sz="1800" b="0" i="0" u="none" strike="noStrike" dirty="0">
                <a:effectLst/>
                <a:latin typeface="Inter"/>
                <a:hlinkClick r:id="rId7"/>
              </a:rPr>
              <a:t>Try With Resources Improvement</a:t>
            </a:r>
            <a:endParaRPr lang="en-US" sz="1800" b="0" i="0" dirty="0">
              <a:effectLst/>
              <a:latin typeface="Inter"/>
            </a:endParaRPr>
          </a:p>
          <a:p>
            <a:pPr>
              <a:buFont typeface="+mj-lt"/>
              <a:buAutoNum type="arabicPeriod"/>
            </a:pPr>
            <a:r>
              <a:rPr lang="en-US" sz="1800" b="0" i="0" u="none" strike="noStrike" dirty="0" err="1">
                <a:effectLst/>
                <a:latin typeface="Inter"/>
                <a:hlinkClick r:id="rId8"/>
              </a:rPr>
              <a:t>CompletableFuture</a:t>
            </a:r>
            <a:r>
              <a:rPr lang="en-US" sz="1800" b="0" i="0" u="none" strike="noStrike" dirty="0">
                <a:effectLst/>
                <a:latin typeface="Inter"/>
                <a:hlinkClick r:id="rId8"/>
              </a:rPr>
              <a:t> API Improvements</a:t>
            </a:r>
            <a:endParaRPr lang="en-US" sz="1800" b="0" i="0" dirty="0">
              <a:effectLst/>
              <a:latin typeface="Inter"/>
            </a:endParaRPr>
          </a:p>
          <a:p>
            <a:pPr>
              <a:buFont typeface="+mj-lt"/>
              <a:buAutoNum type="arabicPeriod"/>
            </a:pPr>
            <a:r>
              <a:rPr lang="en-US" sz="1800" b="0" i="0" u="none" strike="noStrike" dirty="0">
                <a:effectLst/>
                <a:latin typeface="Inter"/>
                <a:hlinkClick r:id="rId9"/>
              </a:rPr>
              <a:t>Reactive Streams</a:t>
            </a:r>
            <a:endParaRPr lang="en-US" sz="1800" b="0" i="0" dirty="0">
              <a:effectLst/>
              <a:latin typeface="Inter"/>
            </a:endParaRPr>
          </a:p>
          <a:p>
            <a:pPr>
              <a:buFont typeface="+mj-lt"/>
              <a:buAutoNum type="arabicPeriod"/>
            </a:pPr>
            <a:r>
              <a:rPr lang="en-US" sz="1800" b="0" i="0" u="none" strike="noStrike" dirty="0">
                <a:effectLst/>
                <a:latin typeface="Inter"/>
                <a:hlinkClick r:id="rId10"/>
              </a:rPr>
              <a:t>Diamond Operator for Anonymous Inner Class</a:t>
            </a:r>
            <a:endParaRPr lang="en-US" sz="1800" b="0" i="0" dirty="0">
              <a:effectLst/>
              <a:latin typeface="Inter"/>
            </a:endParaRPr>
          </a:p>
          <a:p>
            <a:pPr>
              <a:buFont typeface="+mj-lt"/>
              <a:buAutoNum type="arabicPeriod"/>
            </a:pPr>
            <a:r>
              <a:rPr lang="en-US" sz="1800" b="0" i="0" u="none" strike="noStrike" dirty="0">
                <a:effectLst/>
                <a:latin typeface="Inter"/>
                <a:hlinkClick r:id="rId11"/>
              </a:rPr>
              <a:t>Optional Class Improvements</a:t>
            </a:r>
            <a:endParaRPr lang="en-US" sz="1800" b="0" i="0" dirty="0">
              <a:effectLst/>
              <a:latin typeface="Inter"/>
            </a:endParaRPr>
          </a:p>
          <a:p>
            <a:pPr>
              <a:buFont typeface="+mj-lt"/>
              <a:buAutoNum type="arabicPeriod"/>
            </a:pPr>
            <a:r>
              <a:rPr lang="en-US" sz="1800" b="0" i="0" u="none" strike="noStrike" dirty="0">
                <a:effectLst/>
                <a:latin typeface="Inter"/>
                <a:hlinkClick r:id="rId12"/>
              </a:rPr>
              <a:t>Stream API Improvements</a:t>
            </a:r>
            <a:endParaRPr lang="en-US" sz="1800" b="0" i="0" dirty="0">
              <a:effectLst/>
              <a:latin typeface="Inter"/>
            </a:endParaRPr>
          </a:p>
          <a:p>
            <a:pPr>
              <a:buFont typeface="+mj-lt"/>
              <a:buAutoNum type="arabicPeriod"/>
            </a:pPr>
            <a:r>
              <a:rPr lang="en-US" sz="1800" b="0" i="0" u="none" strike="noStrike" dirty="0">
                <a:effectLst/>
                <a:latin typeface="Inter"/>
                <a:hlinkClick r:id="rId13"/>
              </a:rPr>
              <a:t>Enhanced @Deprecated annotation</a:t>
            </a:r>
            <a:endParaRPr lang="en-US" sz="1800" b="0" i="0" dirty="0">
              <a:effectLst/>
              <a:latin typeface="Inter"/>
            </a:endParaRPr>
          </a:p>
          <a:p>
            <a:pPr>
              <a:buFont typeface="+mj-lt"/>
              <a:buAutoNum type="arabicPeriod"/>
            </a:pPr>
            <a:r>
              <a:rPr lang="en-US" sz="1800" b="0" i="0" u="none" strike="noStrike" dirty="0">
                <a:effectLst/>
                <a:latin typeface="Inter"/>
                <a:hlinkClick r:id="rId14"/>
              </a:rPr>
              <a:t>HTTP 2 Client</a:t>
            </a:r>
            <a:endParaRPr lang="en-US" sz="1800" b="0" i="0" dirty="0">
              <a:effectLst/>
              <a:latin typeface="Inter"/>
            </a:endParaRPr>
          </a:p>
          <a:p>
            <a:pPr>
              <a:buFont typeface="+mj-lt"/>
              <a:buAutoNum type="arabicPeriod"/>
            </a:pPr>
            <a:r>
              <a:rPr lang="en-US" sz="1800" b="0" i="0" u="none" strike="noStrike" dirty="0">
                <a:effectLst/>
                <a:latin typeface="Inter"/>
                <a:hlinkClick r:id="rId15"/>
              </a:rPr>
              <a:t>Multi-Resolution Image API</a:t>
            </a:r>
            <a:endParaRPr lang="en-US" sz="1800" b="0" i="0" dirty="0">
              <a:effectLst/>
              <a:latin typeface="Inter"/>
            </a:endParaRPr>
          </a:p>
          <a:p>
            <a:pPr>
              <a:buFont typeface="+mj-lt"/>
              <a:buAutoNum type="arabicPeriod"/>
            </a:pPr>
            <a:r>
              <a:rPr lang="en-US" sz="1800" b="0" i="0" u="none" strike="noStrike" dirty="0">
                <a:effectLst/>
                <a:latin typeface="Inter"/>
                <a:hlinkClick r:id="rId16"/>
              </a:rPr>
              <a:t>Miscellaneous Java 9 Features</a:t>
            </a:r>
            <a:endParaRPr lang="en-US" sz="1800" b="0" i="0" dirty="0">
              <a:effectLst/>
              <a:latin typeface="Inter"/>
            </a:endParaRPr>
          </a:p>
          <a:p>
            <a:endParaRPr lang="en-US" sz="1800" dirty="0"/>
          </a:p>
        </p:txBody>
      </p:sp>
    </p:spTree>
    <p:extLst>
      <p:ext uri="{BB962C8B-B14F-4D97-AF65-F5344CB8AC3E}">
        <p14:creationId xmlns:p14="http://schemas.microsoft.com/office/powerpoint/2010/main" val="3424174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FA28EB9D-BDE0-A80F-39D6-A319C1922498}"/>
              </a:ext>
            </a:extLst>
          </p:cNvPr>
          <p:cNvSpPr>
            <a:spLocks noGrp="1"/>
          </p:cNvSpPr>
          <p:nvPr>
            <p:ph type="title"/>
          </p:nvPr>
        </p:nvSpPr>
        <p:spPr>
          <a:xfrm>
            <a:off x="1179226" y="1594707"/>
            <a:ext cx="9833548" cy="1325563"/>
          </a:xfrm>
        </p:spPr>
        <p:txBody>
          <a:bodyPr anchor="b">
            <a:normAutofit/>
          </a:bodyPr>
          <a:lstStyle/>
          <a:p>
            <a:pPr algn="ctr"/>
            <a:r>
              <a:rPr lang="en-US" sz="3600">
                <a:solidFill>
                  <a:schemeClr val="tx2"/>
                </a:solidFill>
              </a:rPr>
              <a:t>Java Shell Tool(Jshell)</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E1E00F1-EC28-4C6E-316C-76EB69D0B311}"/>
              </a:ext>
            </a:extLst>
          </p:cNvPr>
          <p:cNvSpPr>
            <a:spLocks noGrp="1"/>
          </p:cNvSpPr>
          <p:nvPr>
            <p:ph idx="1"/>
          </p:nvPr>
        </p:nvSpPr>
        <p:spPr>
          <a:xfrm>
            <a:off x="1179226" y="3329677"/>
            <a:ext cx="9833548" cy="2457269"/>
          </a:xfrm>
        </p:spPr>
        <p:txBody>
          <a:bodyPr>
            <a:normAutofit/>
          </a:bodyPr>
          <a:lstStyle/>
          <a:p>
            <a:r>
              <a:rPr lang="en-US" sz="1800" dirty="0">
                <a:solidFill>
                  <a:schemeClr val="tx2"/>
                </a:solidFill>
              </a:rPr>
              <a:t>This is long awaited in java and it is provided in this version</a:t>
            </a:r>
          </a:p>
          <a:p>
            <a:r>
              <a:rPr lang="en-US" sz="1800" dirty="0">
                <a:solidFill>
                  <a:schemeClr val="tx2"/>
                </a:solidFill>
              </a:rPr>
              <a:t>Python, </a:t>
            </a:r>
            <a:r>
              <a:rPr lang="en-US" sz="1800" b="0" i="0" dirty="0">
                <a:solidFill>
                  <a:schemeClr val="tx2"/>
                </a:solidFill>
                <a:effectLst/>
                <a:latin typeface="Inter"/>
              </a:rPr>
              <a:t>Scala’s one of the best features is </a:t>
            </a:r>
            <a:r>
              <a:rPr lang="en-US" sz="1800" b="1" i="0" dirty="0">
                <a:solidFill>
                  <a:schemeClr val="tx2"/>
                </a:solidFill>
                <a:effectLst/>
                <a:latin typeface="Inter"/>
              </a:rPr>
              <a:t>REPL</a:t>
            </a:r>
            <a:r>
              <a:rPr lang="en-US" sz="1800" b="0" i="0" dirty="0">
                <a:solidFill>
                  <a:schemeClr val="tx2"/>
                </a:solidFill>
                <a:effectLst/>
                <a:latin typeface="Inter"/>
              </a:rPr>
              <a:t> (Read-Evaluate-Print-Loop). Java </a:t>
            </a:r>
            <a:r>
              <a:rPr lang="en-US" sz="1800" dirty="0">
                <a:solidFill>
                  <a:schemeClr val="tx2"/>
                </a:solidFill>
                <a:latin typeface="Inter"/>
              </a:rPr>
              <a:t>has already brought features like functional programming in java 8 version</a:t>
            </a:r>
          </a:p>
          <a:p>
            <a:r>
              <a:rPr lang="en-US" sz="1800" b="0" i="0" dirty="0" err="1">
                <a:solidFill>
                  <a:schemeClr val="tx2"/>
                </a:solidFill>
                <a:effectLst/>
                <a:latin typeface="Inter"/>
              </a:rPr>
              <a:t>jshell</a:t>
            </a:r>
            <a:r>
              <a:rPr lang="en-US" sz="1800" b="0" i="0" dirty="0">
                <a:solidFill>
                  <a:schemeClr val="tx2"/>
                </a:solidFill>
                <a:effectLst/>
                <a:latin typeface="Inter"/>
              </a:rPr>
              <a:t> is an interactive tool to execute and evaluate java simple programs like variable declarations, statements, expressions, simple Programs </a:t>
            </a:r>
            <a:r>
              <a:rPr lang="en-US" sz="1800" b="0" i="0" dirty="0" err="1">
                <a:solidFill>
                  <a:schemeClr val="tx2"/>
                </a:solidFill>
                <a:effectLst/>
                <a:latin typeface="Inter"/>
              </a:rPr>
              <a:t>etc</a:t>
            </a:r>
            <a:endParaRPr lang="en-US" sz="1800" b="0" i="0" dirty="0">
              <a:solidFill>
                <a:schemeClr val="tx2"/>
              </a:solidFill>
              <a:effectLst/>
              <a:latin typeface="Inter"/>
            </a:endParaRPr>
          </a:p>
          <a:p>
            <a:r>
              <a:rPr lang="en-US" sz="1800" dirty="0">
                <a:solidFill>
                  <a:schemeClr val="tx2"/>
                </a:solidFill>
                <a:latin typeface="Inter"/>
              </a:rPr>
              <a:t>Few Commands are :- </a:t>
            </a:r>
            <a:r>
              <a:rPr lang="en-US" sz="1800" dirty="0" err="1">
                <a:solidFill>
                  <a:schemeClr val="tx2"/>
                </a:solidFill>
                <a:latin typeface="Inter"/>
              </a:rPr>
              <a:t>jshell</a:t>
            </a:r>
            <a:r>
              <a:rPr lang="en-US" sz="1800" dirty="0">
                <a:solidFill>
                  <a:schemeClr val="tx2"/>
                </a:solidFill>
                <a:latin typeface="Inter"/>
              </a:rPr>
              <a:t>, /exit, /list, /edit 4 </a:t>
            </a:r>
            <a:r>
              <a:rPr lang="en-US" sz="1800" dirty="0" err="1">
                <a:solidFill>
                  <a:schemeClr val="tx2"/>
                </a:solidFill>
                <a:latin typeface="Inter"/>
              </a:rPr>
              <a:t>etc</a:t>
            </a:r>
            <a:endParaRPr lang="en-US" sz="1800" dirty="0">
              <a:solidFill>
                <a:schemeClr val="tx2"/>
              </a:solidFill>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3913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1AED916-EB92-C4A8-3736-4E0E30FC2549}"/>
              </a:ext>
            </a:extLst>
          </p:cNvPr>
          <p:cNvSpPr>
            <a:spLocks noGrp="1"/>
          </p:cNvSpPr>
          <p:nvPr>
            <p:ph type="title"/>
          </p:nvPr>
        </p:nvSpPr>
        <p:spPr>
          <a:xfrm>
            <a:off x="3033466" y="991261"/>
            <a:ext cx="5754696" cy="1837349"/>
          </a:xfrm>
        </p:spPr>
        <p:txBody>
          <a:bodyPr anchor="ctr">
            <a:normAutofit/>
          </a:bodyPr>
          <a:lstStyle/>
          <a:p>
            <a:pPr algn="ctr"/>
            <a:r>
              <a:rPr lang="en-US" sz="3300" b="0" i="0" u="none" strike="noStrike">
                <a:solidFill>
                  <a:schemeClr val="tx2"/>
                </a:solidFill>
                <a:effectLst/>
                <a:latin typeface="Inter"/>
                <a:hlinkClick r:id="rId2"/>
              </a:rPr>
              <a:t>Factory Methods for Immutable List, Set, Map and Map.Entry</a:t>
            </a:r>
            <a:br>
              <a:rPr lang="en-US" sz="3300" b="0" i="0">
                <a:solidFill>
                  <a:schemeClr val="tx2"/>
                </a:solidFill>
                <a:effectLst/>
                <a:latin typeface="Inter"/>
              </a:rPr>
            </a:br>
            <a:endParaRPr lang="en-US" sz="3300">
              <a:solidFill>
                <a:schemeClr val="tx2"/>
              </a:solidFill>
            </a:endParaRPr>
          </a:p>
        </p:txBody>
      </p:sp>
      <p:sp>
        <p:nvSpPr>
          <p:cNvPr id="3" name="Content Placeholder 2">
            <a:extLst>
              <a:ext uri="{FF2B5EF4-FFF2-40B4-BE49-F238E27FC236}">
                <a16:creationId xmlns:a16="http://schemas.microsoft.com/office/drawing/2014/main" id="{75F9FCB0-9106-D9B0-9DDD-846AFFB7F376}"/>
              </a:ext>
            </a:extLst>
          </p:cNvPr>
          <p:cNvSpPr>
            <a:spLocks noGrp="1"/>
          </p:cNvSpPr>
          <p:nvPr>
            <p:ph idx="1"/>
          </p:nvPr>
        </p:nvSpPr>
        <p:spPr>
          <a:xfrm>
            <a:off x="3055954" y="2979336"/>
            <a:ext cx="5709721" cy="2430864"/>
          </a:xfrm>
        </p:spPr>
        <p:txBody>
          <a:bodyPr anchor="t">
            <a:normAutofit/>
          </a:bodyPr>
          <a:lstStyle/>
          <a:p>
            <a:r>
              <a:rPr lang="en-US" sz="1700">
                <a:solidFill>
                  <a:schemeClr val="tx2"/>
                </a:solidFill>
              </a:rPr>
              <a:t>Java 9 has introduced some convenient factory methods to create Immutable List,Set, Map and Map.Entryobjects.</a:t>
            </a:r>
          </a:p>
          <a:p>
            <a:r>
              <a:rPr lang="en-US" sz="1700">
                <a:solidFill>
                  <a:schemeClr val="tx2"/>
                </a:solidFill>
              </a:rPr>
              <a:t>These methods are used to create empty or non-empty Collection objects.</a:t>
            </a:r>
          </a:p>
          <a:p>
            <a:r>
              <a:rPr lang="en-US" sz="1700">
                <a:solidFill>
                  <a:schemeClr val="tx2"/>
                </a:solidFill>
              </a:rPr>
              <a:t>Java 8 and earlier versions had Collection class utility methods like unmodifiableXXX</a:t>
            </a:r>
          </a:p>
          <a:p>
            <a:r>
              <a:rPr lang="en-US" sz="1700">
                <a:solidFill>
                  <a:schemeClr val="tx2"/>
                </a:solidFill>
              </a:rPr>
              <a:t>Go to eclipse for the actual classes</a:t>
            </a:r>
          </a:p>
        </p:txBody>
      </p:sp>
    </p:spTree>
    <p:extLst>
      <p:ext uri="{BB962C8B-B14F-4D97-AF65-F5344CB8AC3E}">
        <p14:creationId xmlns:p14="http://schemas.microsoft.com/office/powerpoint/2010/main" val="1645769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0A4148E5-FB8A-58C9-13AD-28A19B137857}"/>
              </a:ext>
            </a:extLst>
          </p:cNvPr>
          <p:cNvSpPr>
            <a:spLocks noGrp="1"/>
          </p:cNvSpPr>
          <p:nvPr>
            <p:ph type="title"/>
          </p:nvPr>
        </p:nvSpPr>
        <p:spPr>
          <a:xfrm>
            <a:off x="3033466" y="991261"/>
            <a:ext cx="5754696" cy="1837349"/>
          </a:xfrm>
        </p:spPr>
        <p:txBody>
          <a:bodyPr anchor="ctr">
            <a:normAutofit/>
          </a:bodyPr>
          <a:lstStyle/>
          <a:p>
            <a:pPr algn="ctr"/>
            <a:r>
              <a:rPr lang="en-US" sz="3600" b="0" i="0" u="none" strike="noStrike">
                <a:solidFill>
                  <a:schemeClr val="tx2"/>
                </a:solidFill>
                <a:effectLst/>
                <a:latin typeface="Inter"/>
                <a:hlinkClick r:id="rId2"/>
              </a:rPr>
              <a:t>Private methods in Interfaces</a:t>
            </a:r>
            <a:endParaRPr lang="en-US" sz="3600">
              <a:solidFill>
                <a:schemeClr val="tx2"/>
              </a:solidFill>
            </a:endParaRPr>
          </a:p>
        </p:txBody>
      </p:sp>
      <p:sp>
        <p:nvSpPr>
          <p:cNvPr id="3" name="Content Placeholder 2">
            <a:extLst>
              <a:ext uri="{FF2B5EF4-FFF2-40B4-BE49-F238E27FC236}">
                <a16:creationId xmlns:a16="http://schemas.microsoft.com/office/drawing/2014/main" id="{1ECFE3BC-38EF-7055-1F0E-0CEB0BAD639E}"/>
              </a:ext>
            </a:extLst>
          </p:cNvPr>
          <p:cNvSpPr>
            <a:spLocks noGrp="1"/>
          </p:cNvSpPr>
          <p:nvPr>
            <p:ph idx="1"/>
          </p:nvPr>
        </p:nvSpPr>
        <p:spPr>
          <a:xfrm>
            <a:off x="3055954" y="2979336"/>
            <a:ext cx="5709721" cy="2430864"/>
          </a:xfrm>
        </p:spPr>
        <p:txBody>
          <a:bodyPr anchor="t">
            <a:normAutofit/>
          </a:bodyPr>
          <a:lstStyle/>
          <a:p>
            <a:r>
              <a:rPr lang="en-US" sz="1600">
                <a:solidFill>
                  <a:schemeClr val="tx2"/>
                </a:solidFill>
              </a:rPr>
              <a:t>No static methods can access private or default methods.</a:t>
            </a:r>
          </a:p>
          <a:p>
            <a:r>
              <a:rPr lang="en-US" sz="1600">
                <a:solidFill>
                  <a:schemeClr val="tx2"/>
                </a:solidFill>
              </a:rPr>
              <a:t>this is introduced to avoid </a:t>
            </a:r>
            <a:r>
              <a:rPr lang="en-US" sz="1600" b="0" i="0">
                <a:solidFill>
                  <a:schemeClr val="tx2"/>
                </a:solidFill>
                <a:effectLst/>
                <a:latin typeface="Inter"/>
              </a:rPr>
              <a:t>redundant code and more re-usability</a:t>
            </a:r>
          </a:p>
          <a:p>
            <a:r>
              <a:rPr lang="en-US" sz="1600" b="0" i="0">
                <a:solidFill>
                  <a:schemeClr val="tx2"/>
                </a:solidFill>
                <a:effectLst/>
                <a:latin typeface="Inter"/>
              </a:rPr>
              <a:t>we can write private and private static methods too in an interface using a ‘private’ keyword</a:t>
            </a:r>
            <a:endParaRPr lang="en-US" sz="1600">
              <a:solidFill>
                <a:schemeClr val="tx2"/>
              </a:solidFill>
              <a:latin typeface="Inter"/>
            </a:endParaRPr>
          </a:p>
          <a:p>
            <a:r>
              <a:rPr lang="en-US" sz="1600" b="0" i="0">
                <a:solidFill>
                  <a:schemeClr val="tx2"/>
                </a:solidFill>
                <a:effectLst/>
                <a:latin typeface="Inter"/>
              </a:rPr>
              <a:t>These private methods are like other class private methods only, there is no difference between them.</a:t>
            </a:r>
          </a:p>
          <a:p>
            <a:r>
              <a:rPr lang="en-US" sz="1600">
                <a:solidFill>
                  <a:schemeClr val="tx2"/>
                </a:solidFill>
                <a:latin typeface="Inter"/>
              </a:rPr>
              <a:t>Example is in eclipse</a:t>
            </a:r>
          </a:p>
          <a:p>
            <a:endParaRPr lang="en-US" sz="1600">
              <a:solidFill>
                <a:schemeClr val="tx2"/>
              </a:solidFill>
            </a:endParaRPr>
          </a:p>
        </p:txBody>
      </p:sp>
    </p:spTree>
    <p:extLst>
      <p:ext uri="{BB962C8B-B14F-4D97-AF65-F5344CB8AC3E}">
        <p14:creationId xmlns:p14="http://schemas.microsoft.com/office/powerpoint/2010/main" val="2724803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01205-F89F-B573-44C5-9A500D877545}"/>
              </a:ext>
            </a:extLst>
          </p:cNvPr>
          <p:cNvSpPr>
            <a:spLocks noGrp="1"/>
          </p:cNvSpPr>
          <p:nvPr>
            <p:ph type="title"/>
          </p:nvPr>
        </p:nvSpPr>
        <p:spPr>
          <a:xfrm>
            <a:off x="804672" y="802955"/>
            <a:ext cx="4977976" cy="1454051"/>
          </a:xfrm>
        </p:spPr>
        <p:txBody>
          <a:bodyPr>
            <a:normAutofit/>
          </a:bodyPr>
          <a:lstStyle/>
          <a:p>
            <a:r>
              <a:rPr lang="en-US" sz="3600" b="0" i="0" u="none" strike="noStrike">
                <a:solidFill>
                  <a:schemeClr val="tx2"/>
                </a:solidFill>
                <a:effectLst/>
                <a:latin typeface="Inter"/>
                <a:hlinkClick r:id="rId2"/>
              </a:rPr>
              <a:t>Java 9 Module System</a:t>
            </a:r>
            <a:br>
              <a:rPr lang="en-US" sz="3600" b="0" i="0">
                <a:solidFill>
                  <a:schemeClr val="tx2"/>
                </a:solidFill>
                <a:effectLst/>
                <a:latin typeface="Inter"/>
              </a:rPr>
            </a:br>
            <a:endParaRPr lang="en-US" sz="3600">
              <a:solidFill>
                <a:schemeClr val="tx2"/>
              </a:solidFill>
            </a:endParaRPr>
          </a:p>
        </p:txBody>
      </p:sp>
      <p:sp>
        <p:nvSpPr>
          <p:cNvPr id="3" name="Content Placeholder 2">
            <a:extLst>
              <a:ext uri="{FF2B5EF4-FFF2-40B4-BE49-F238E27FC236}">
                <a16:creationId xmlns:a16="http://schemas.microsoft.com/office/drawing/2014/main" id="{3003057C-1126-C182-87F5-D2AAA055CC27}"/>
              </a:ext>
            </a:extLst>
          </p:cNvPr>
          <p:cNvSpPr>
            <a:spLocks noGrp="1"/>
          </p:cNvSpPr>
          <p:nvPr>
            <p:ph idx="1"/>
          </p:nvPr>
        </p:nvSpPr>
        <p:spPr>
          <a:xfrm>
            <a:off x="804672" y="2421682"/>
            <a:ext cx="4977578" cy="3639289"/>
          </a:xfrm>
        </p:spPr>
        <p:txBody>
          <a:bodyPr anchor="ctr">
            <a:normAutofit/>
          </a:bodyPr>
          <a:lstStyle/>
          <a:p>
            <a:r>
              <a:rPr lang="en-US" sz="1800">
                <a:solidFill>
                  <a:schemeClr val="tx2"/>
                </a:solidFill>
              </a:rPr>
              <a:t>We can show essential features and properties by hiding internal  things via abstraction</a:t>
            </a:r>
          </a:p>
          <a:p>
            <a:r>
              <a:rPr lang="en-US" sz="1800">
                <a:solidFill>
                  <a:schemeClr val="tx2"/>
                </a:solidFill>
              </a:rPr>
              <a:t>Sometimes while exposing essential features we may have to expose sensitive data.</a:t>
            </a:r>
          </a:p>
          <a:p>
            <a:endParaRPr lang="en-US" sz="180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screenshot of a computer program&#10;&#10;Description automatically generated">
            <a:extLst>
              <a:ext uri="{FF2B5EF4-FFF2-40B4-BE49-F238E27FC236}">
                <a16:creationId xmlns:a16="http://schemas.microsoft.com/office/drawing/2014/main" id="{59743F7E-35B1-4275-05E7-F9D78B7E7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0821" y="2245735"/>
            <a:ext cx="3661831" cy="2386728"/>
          </a:xfrm>
          <a:prstGeom prst="rect">
            <a:avLst/>
          </a:prstGeom>
        </p:spPr>
      </p:pic>
    </p:spTree>
    <p:extLst>
      <p:ext uri="{BB962C8B-B14F-4D97-AF65-F5344CB8AC3E}">
        <p14:creationId xmlns:p14="http://schemas.microsoft.com/office/powerpoint/2010/main" val="1450237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8086AEC-04C2-4BC4-BFB8-0135965C7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0C3BE3F-B8A9-4DC9-A867-EC91736FA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0CA2F3D1-53F2-478B-949B-6D4EA2E4E4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55386"/>
            <a:ext cx="5378624" cy="6402614"/>
            <a:chOff x="-19221" y="197691"/>
            <a:chExt cx="5378624" cy="6402614"/>
          </a:xfrm>
        </p:grpSpPr>
        <p:sp>
          <p:nvSpPr>
            <p:cNvPr id="14" name="Freeform: Shape 13">
              <a:extLst>
                <a:ext uri="{FF2B5EF4-FFF2-40B4-BE49-F238E27FC236}">
                  <a16:creationId xmlns:a16="http://schemas.microsoft.com/office/drawing/2014/main" id="{6E53A4EE-6F9B-4EC8-9840-708F509D9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CD8289AA-777C-4230-BABC-203458BF6C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9D76777-71BF-4FFF-B568-E58E46EB1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72CDCD53-6393-431A-9E75-109BC8362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A62198F-7D76-4A2A-9669-40E5E8A3C8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9F9926-D702-432A-7712-8DC040873D38}"/>
              </a:ext>
            </a:extLst>
          </p:cNvPr>
          <p:cNvSpPr>
            <a:spLocks noGrp="1"/>
          </p:cNvSpPr>
          <p:nvPr>
            <p:ph type="title"/>
          </p:nvPr>
        </p:nvSpPr>
        <p:spPr>
          <a:xfrm>
            <a:off x="804672" y="2023236"/>
            <a:ext cx="3659777" cy="2820908"/>
          </a:xfrm>
        </p:spPr>
        <p:txBody>
          <a:bodyPr>
            <a:normAutofit/>
          </a:bodyPr>
          <a:lstStyle/>
          <a:p>
            <a:r>
              <a:rPr lang="en-US" sz="4000" b="0" i="0" u="none" strike="noStrike">
                <a:solidFill>
                  <a:schemeClr val="tx2"/>
                </a:solidFill>
                <a:effectLst/>
                <a:latin typeface="Inter"/>
                <a:hlinkClick r:id="rId2"/>
              </a:rPr>
              <a:t>Java 9 Module System</a:t>
            </a:r>
            <a:endParaRPr lang="en-US" sz="4000">
              <a:solidFill>
                <a:schemeClr val="tx2"/>
              </a:solidFill>
            </a:endParaRPr>
          </a:p>
        </p:txBody>
      </p:sp>
      <p:graphicFrame>
        <p:nvGraphicFramePr>
          <p:cNvPr id="5" name="Content Placeholder 2">
            <a:extLst>
              <a:ext uri="{FF2B5EF4-FFF2-40B4-BE49-F238E27FC236}">
                <a16:creationId xmlns:a16="http://schemas.microsoft.com/office/drawing/2014/main" id="{5FE698A8-CE76-5E08-FEAA-36E54E296D3A}"/>
              </a:ext>
            </a:extLst>
          </p:cNvPr>
          <p:cNvGraphicFramePr>
            <a:graphicFrameLocks noGrp="1"/>
          </p:cNvGraphicFramePr>
          <p:nvPr>
            <p:ph idx="1"/>
            <p:extLst>
              <p:ext uri="{D42A27DB-BD31-4B8C-83A1-F6EECF244321}">
                <p14:modId xmlns:p14="http://schemas.microsoft.com/office/powerpoint/2010/main" val="683765428"/>
              </p:ext>
            </p:extLst>
          </p:nvPr>
        </p:nvGraphicFramePr>
        <p:xfrm>
          <a:off x="6355080" y="955653"/>
          <a:ext cx="5029200"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2496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A664-A6F7-A35F-1EA2-73EEBF8316F3}"/>
              </a:ext>
            </a:extLst>
          </p:cNvPr>
          <p:cNvSpPr>
            <a:spLocks noGrp="1"/>
          </p:cNvSpPr>
          <p:nvPr>
            <p:ph type="title"/>
          </p:nvPr>
        </p:nvSpPr>
        <p:spPr/>
        <p:txBody>
          <a:bodyPr>
            <a:normAutofit fontScale="90000"/>
          </a:bodyPr>
          <a:lstStyle/>
          <a:p>
            <a:r>
              <a:rPr lang="en-US" b="0" i="0" u="none" strike="noStrike">
                <a:solidFill>
                  <a:srgbClr val="1253FA"/>
                </a:solidFill>
                <a:effectLst/>
                <a:latin typeface="Inter"/>
                <a:hlinkClick r:id="rId2"/>
              </a:rPr>
              <a:t>Process API Improvements</a:t>
            </a:r>
            <a:br>
              <a:rPr lang="en-US" b="0" i="0">
                <a:solidFill>
                  <a:srgbClr val="4D5B7C"/>
                </a:solidFill>
                <a:effectLst/>
                <a:latin typeface="Inter"/>
              </a:rPr>
            </a:br>
            <a:br>
              <a:rPr lang="en-US" b="1" i="0">
                <a:solidFill>
                  <a:srgbClr val="4D5B7C"/>
                </a:solidFill>
                <a:effectLst/>
                <a:latin typeface="Epilogue"/>
              </a:rPr>
            </a:br>
            <a:endParaRPr lang="en-US" dirty="0"/>
          </a:p>
        </p:txBody>
      </p:sp>
      <p:sp>
        <p:nvSpPr>
          <p:cNvPr id="3" name="Content Placeholder 2">
            <a:extLst>
              <a:ext uri="{FF2B5EF4-FFF2-40B4-BE49-F238E27FC236}">
                <a16:creationId xmlns:a16="http://schemas.microsoft.com/office/drawing/2014/main" id="{B3BCDE59-2E79-2FA2-7671-3170A7D80A12}"/>
              </a:ext>
            </a:extLst>
          </p:cNvPr>
          <p:cNvSpPr>
            <a:spLocks noGrp="1"/>
          </p:cNvSpPr>
          <p:nvPr>
            <p:ph idx="1"/>
          </p:nvPr>
        </p:nvSpPr>
        <p:spPr/>
        <p:txBody>
          <a:bodyPr/>
          <a:lstStyle/>
          <a:p>
            <a:r>
              <a:rPr lang="en-US" dirty="0"/>
              <a:t>Java 9 has some process </a:t>
            </a:r>
            <a:r>
              <a:rPr lang="en-US" dirty="0" err="1"/>
              <a:t>api</a:t>
            </a:r>
            <a:r>
              <a:rPr lang="en-US" dirty="0"/>
              <a:t> improvements.</a:t>
            </a:r>
          </a:p>
          <a:p>
            <a:r>
              <a:rPr lang="en-US" b="0" i="0" dirty="0">
                <a:solidFill>
                  <a:srgbClr val="4D5B7C"/>
                </a:solidFill>
                <a:effectLst/>
                <a:latin typeface="Inter"/>
              </a:rPr>
              <a:t>They have </a:t>
            </a:r>
            <a:r>
              <a:rPr lang="en-US" b="0" i="0">
                <a:solidFill>
                  <a:srgbClr val="4D5B7C"/>
                </a:solidFill>
                <a:effectLst/>
                <a:latin typeface="Inter"/>
              </a:rPr>
              <a:t>added couple of </a:t>
            </a:r>
            <a:r>
              <a:rPr lang="en-US" b="0" i="0" dirty="0">
                <a:solidFill>
                  <a:srgbClr val="4D5B7C"/>
                </a:solidFill>
                <a:effectLst/>
                <a:latin typeface="Inter"/>
              </a:rPr>
              <a:t>new classes and methods to ease the controlling and managing of OS processes.</a:t>
            </a:r>
          </a:p>
          <a:p>
            <a:pPr algn="l"/>
            <a:r>
              <a:rPr lang="en-US" b="0" i="0" dirty="0">
                <a:solidFill>
                  <a:srgbClr val="4D5B7C"/>
                </a:solidFill>
                <a:effectLst/>
                <a:latin typeface="Inter"/>
              </a:rPr>
              <a:t>Two new </a:t>
            </a:r>
            <a:r>
              <a:rPr lang="en-US" b="0" i="0" dirty="0" err="1">
                <a:solidFill>
                  <a:srgbClr val="4D5B7C"/>
                </a:solidFill>
                <a:effectLst/>
                <a:latin typeface="Inter"/>
              </a:rPr>
              <a:t>interfcase</a:t>
            </a:r>
            <a:r>
              <a:rPr lang="en-US" b="0" i="0" dirty="0">
                <a:solidFill>
                  <a:srgbClr val="4D5B7C"/>
                </a:solidFill>
                <a:effectLst/>
                <a:latin typeface="Inter"/>
              </a:rPr>
              <a:t> in Process API:</a:t>
            </a:r>
          </a:p>
          <a:p>
            <a:pPr marL="914400" lvl="1" indent="-457200">
              <a:buFont typeface="+mj-lt"/>
              <a:buAutoNum type="alphaLcPeriod"/>
            </a:pPr>
            <a:r>
              <a:rPr lang="en-US" b="0" i="0" dirty="0" err="1">
                <a:solidFill>
                  <a:srgbClr val="4D5B7C"/>
                </a:solidFill>
                <a:effectLst/>
                <a:latin typeface="Inter"/>
              </a:rPr>
              <a:t>java.lang.ProcessHandle</a:t>
            </a:r>
            <a:endParaRPr lang="en-US" b="0" i="0" dirty="0">
              <a:solidFill>
                <a:srgbClr val="4D5B7C"/>
              </a:solidFill>
              <a:effectLst/>
              <a:latin typeface="Inter"/>
            </a:endParaRPr>
          </a:p>
          <a:p>
            <a:pPr marL="914400" lvl="1" indent="-457200">
              <a:buFont typeface="+mj-lt"/>
              <a:buAutoNum type="alphaLcPeriod"/>
            </a:pPr>
            <a:r>
              <a:rPr lang="en-US" b="0" i="0" u="none" strike="noStrike" dirty="0" err="1">
                <a:solidFill>
                  <a:srgbClr val="0069FF"/>
                </a:solidFill>
                <a:effectLst/>
                <a:latin typeface="Inter"/>
                <a:hlinkClick r:id="rId3"/>
              </a:rPr>
              <a:t>java.lang.ProcessHandle.Info</a:t>
            </a:r>
            <a:endParaRPr lang="en-US" b="0" i="0" dirty="0">
              <a:solidFill>
                <a:srgbClr val="4D5B7C"/>
              </a:solidFill>
              <a:effectLst/>
              <a:latin typeface="Inter"/>
            </a:endParaRPr>
          </a:p>
          <a:p>
            <a:endParaRPr lang="en-US" dirty="0"/>
          </a:p>
        </p:txBody>
      </p:sp>
    </p:spTree>
    <p:extLst>
      <p:ext uri="{BB962C8B-B14F-4D97-AF65-F5344CB8AC3E}">
        <p14:creationId xmlns:p14="http://schemas.microsoft.com/office/powerpoint/2010/main" val="153929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TotalTime>
  <Words>1262</Words>
  <Application>Microsoft Office PowerPoint</Application>
  <PresentationFormat>Widescreen</PresentationFormat>
  <Paragraphs>118</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Epilogue</vt:lpstr>
      <vt:lpstr>Inter</vt:lpstr>
      <vt:lpstr>Wingdings</vt:lpstr>
      <vt:lpstr>Office Theme</vt:lpstr>
      <vt:lpstr>Java 9 Features</vt:lpstr>
      <vt:lpstr>INTRO TO JAVA 9 </vt:lpstr>
      <vt:lpstr>Java 9 Important Feature</vt:lpstr>
      <vt:lpstr>Java Shell Tool(Jshell)</vt:lpstr>
      <vt:lpstr>Factory Methods for Immutable List, Set, Map and Map.Entry </vt:lpstr>
      <vt:lpstr>Private methods in Interfaces</vt:lpstr>
      <vt:lpstr>Java 9 Module System </vt:lpstr>
      <vt:lpstr>Java 9 Module System</vt:lpstr>
      <vt:lpstr>Process API Improvements  </vt:lpstr>
      <vt:lpstr>Try With Resources Improvement</vt:lpstr>
      <vt:lpstr>CompletableFuture API Improvements </vt:lpstr>
      <vt:lpstr>Reactive Streams </vt:lpstr>
      <vt:lpstr>Diamond Operator for Anonymous Inner Class </vt:lpstr>
      <vt:lpstr>Optional Class Improvements </vt:lpstr>
      <vt:lpstr>Stream API Improvements </vt:lpstr>
      <vt:lpstr>Enhanced @Deprecated annotation </vt:lpstr>
      <vt:lpstr>HTTP 2 Client </vt:lpstr>
      <vt:lpstr>Multi-Resolution Image API </vt:lpstr>
      <vt:lpstr>Miscellaneous Java 9 Features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Kumar</dc:creator>
  <cp:lastModifiedBy>Praveen Kumar</cp:lastModifiedBy>
  <cp:revision>2</cp:revision>
  <dcterms:created xsi:type="dcterms:W3CDTF">2023-08-20T18:05:56Z</dcterms:created>
  <dcterms:modified xsi:type="dcterms:W3CDTF">2023-08-28T07:47:52Z</dcterms:modified>
</cp:coreProperties>
</file>