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7BB0-6F81-42BF-5B18-F7DE2AD8C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75F3F-C170-0184-BBF6-4F45E21C1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E552-19DA-B055-4E61-F00E57E3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7962-AE24-46B8-9716-77809F32E7D7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AAA27-52D6-5CFE-C684-8353209B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EDF63-5DE7-D2AE-2031-4ED17BAF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908C-1129-4148-A7BA-C204DA5E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4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D961-F3D1-064C-AAD9-16E09E9C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3903A-DE10-DFE3-92FB-991907E18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78773-2CF4-36BD-0BC1-36E4A903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7962-AE24-46B8-9716-77809F32E7D7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7C43-BA9A-DB6E-27E7-55511132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53237-D742-35B8-6C64-A6E81D59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908C-1129-4148-A7BA-C204DA5E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C5448-D32D-B92F-B211-41252E5AD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246B5-8ADB-DC82-7039-87EBC1FDB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8FB35-B065-857F-81C8-8242B4FB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7962-AE24-46B8-9716-77809F32E7D7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BCD92-882F-FD8C-7672-200401D9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357D5-7E49-7CA1-0BB6-A490FAD9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908C-1129-4148-A7BA-C204DA5E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6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3015-283F-3F56-2BFA-CC965CFE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1B184-7589-2F4C-214A-DC6DB5C26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8CCE-1FB1-678F-DB08-9F66A236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7962-AE24-46B8-9716-77809F32E7D7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54393-D766-7CCA-5FE4-964A7FFA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D15F9-61BD-06B1-134E-7AA59508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908C-1129-4148-A7BA-C204DA5E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6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EBC0-A763-DE32-32C3-57764991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944B2-E73D-EF24-FE76-CF29F8129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04DDD-5ED2-2E81-EDED-5805C8F4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7962-AE24-46B8-9716-77809F32E7D7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AFCAF-4BA7-70F6-3A4D-F15D47C5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9F26-4792-492C-3CBC-A59C746A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908C-1129-4148-A7BA-C204DA5E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131-AF64-3487-2DFA-E88B952A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D63-7F45-0688-15B4-1281B6647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92D4E-7BEF-6D21-5941-C9A82395D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B8740-85FB-5670-B0F6-064B24CE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7962-AE24-46B8-9716-77809F32E7D7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48396-7D05-90CB-2D3D-3C33C2F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C9104-5C84-2EE2-1CE6-02B045F4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908C-1129-4148-A7BA-C204DA5E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8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319C-EA04-D6A5-D432-E26EBBB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A3396-C3B8-5D78-6313-038F2384B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26786-AAE1-A5FD-0495-DB6383616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AE964-020D-C29D-EF22-25A129F93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1DEB9-0BF0-055E-A60C-1B15D981B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75A32-1352-5750-7C4F-B4FBE34E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7962-AE24-46B8-9716-77809F32E7D7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3850A-EDE9-E6F1-772D-F1B6F677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772CF-D78F-7F03-79FA-6AC0FF50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908C-1129-4148-A7BA-C204DA5E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052B-1698-4C1D-AEC7-245BD15E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9E6E8-84D2-D9D0-F922-035B5D35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7962-AE24-46B8-9716-77809F32E7D7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D7CD8-B117-FE4C-AF8D-587F6FF3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01585-7BC9-066D-63CF-219CEA4F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908C-1129-4148-A7BA-C204DA5E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6CC46-A8CA-F250-AE0A-DA1001E7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7962-AE24-46B8-9716-77809F32E7D7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3F05A-D585-4D53-680F-F08D12A0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BCCBA-8614-8455-1DA4-98B01939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908C-1129-4148-A7BA-C204DA5E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7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8B82-5C28-1803-8C5B-8F6A03B7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31CF-0B5A-EA9B-77B6-E45F744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45B43-63AB-1954-B073-FDABCE5C7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484E-83C1-C641-8F95-63C109DD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7962-AE24-46B8-9716-77809F32E7D7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F5A03-16CF-73EC-29B9-C0626A6D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45295-37A3-F657-D036-759DC16F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908C-1129-4148-A7BA-C204DA5E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2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D3B2-511A-2C21-DFDE-82B60A76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C1528-F5B9-5E0E-0150-4B4E5B82D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22BE7-56F6-2120-CD33-EE7625070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4675C-995E-FA1D-0A2C-01A47036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7962-AE24-46B8-9716-77809F32E7D7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DE339-D561-844A-11DE-7702FD7A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F8B6E-EDF2-B36C-2ED3-78348E59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908C-1129-4148-A7BA-C204DA5E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9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376BE-34B3-4CC5-D31A-E7307CD6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999CF-82D9-3772-6043-73E49261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2E78E-9703-D264-B079-0C1985C4D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7962-AE24-46B8-9716-77809F32E7D7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8357-C5C1-EDE1-0D71-FD914037E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6380-BAAB-2463-A2DA-787613DA9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908C-1129-4148-A7BA-C204DA5E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ppycoders.eu/java/java-12-features/#Performance_Improvements" TargetMode="External"/><Relationship Id="rId13" Type="http://schemas.openxmlformats.org/officeDocument/2006/relationships/hyperlink" Target="https://www.happycoders.eu/java/java-12-features/#Switch_Expressions_Preview" TargetMode="External"/><Relationship Id="rId18" Type="http://schemas.openxmlformats.org/officeDocument/2006/relationships/hyperlink" Target="https://www.happycoders.eu/java/java-12-features/#JVM_Constants_API" TargetMode="External"/><Relationship Id="rId3" Type="http://schemas.openxmlformats.org/officeDocument/2006/relationships/hyperlink" Target="https://www.happycoders.eu/java/java-12-features/#Stringindent" TargetMode="External"/><Relationship Id="rId21" Type="http://schemas.openxmlformats.org/officeDocument/2006/relationships/hyperlink" Target="https://www.happycoders.eu/java/java-12-features/#Summary" TargetMode="External"/><Relationship Id="rId7" Type="http://schemas.openxmlformats.org/officeDocument/2006/relationships/hyperlink" Target="https://www.happycoders.eu/java/java-12-features/#Support_for_Compact_Number_Formatting" TargetMode="External"/><Relationship Id="rId12" Type="http://schemas.openxmlformats.org/officeDocument/2006/relationships/hyperlink" Target="https://www.happycoders.eu/java/java-12-features/#Experimental_and_Preview_Features" TargetMode="External"/><Relationship Id="rId17" Type="http://schemas.openxmlformats.org/officeDocument/2006/relationships/hyperlink" Target="https://www.happycoders.eu/java/java-12-features/#Microbenchmark_Suite" TargetMode="External"/><Relationship Id="rId2" Type="http://schemas.openxmlformats.org/officeDocument/2006/relationships/hyperlink" Target="https://www.happycoders.eu/java/java-12-features/#New_String_and_Files_methods" TargetMode="External"/><Relationship Id="rId16" Type="http://schemas.openxmlformats.org/officeDocument/2006/relationships/hyperlink" Target="https://www.happycoders.eu/java/java-12-features/#Unicode_11" TargetMode="External"/><Relationship Id="rId20" Type="http://schemas.openxmlformats.org/officeDocument/2006/relationships/hyperlink" Target="https://www.happycoders.eu/java/java-12-features/#Complete_List_of_All_Changes_in_Java_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ppycoders.eu/java/java-12-features/#The_Teeing_Collector" TargetMode="External"/><Relationship Id="rId11" Type="http://schemas.openxmlformats.org/officeDocument/2006/relationships/hyperlink" Target="https://www.happycoders.eu/java/java-12-features/#Promptly_Return_Unused_Committed_Memory_from_G1" TargetMode="External"/><Relationship Id="rId5" Type="http://schemas.openxmlformats.org/officeDocument/2006/relationships/hyperlink" Target="https://www.happycoders.eu/java/java-12-features/#Filesmismatch" TargetMode="External"/><Relationship Id="rId15" Type="http://schemas.openxmlformats.org/officeDocument/2006/relationships/hyperlink" Target="https://www.happycoders.eu/java/java-12-features/#Other_Changes_in_Java_12_Which_You_Dont_Necessarily_Need_to_Know_as_a_Java_Developer" TargetMode="External"/><Relationship Id="rId10" Type="http://schemas.openxmlformats.org/officeDocument/2006/relationships/hyperlink" Target="https://www.happycoders.eu/java/java-12-features/#Abortable_Mixed_Collections_for_G1" TargetMode="External"/><Relationship Id="rId19" Type="http://schemas.openxmlformats.org/officeDocument/2006/relationships/hyperlink" Target="https://www.happycoders.eu/java/java-12-features/#One_AArch64_Port_Not_Two" TargetMode="External"/><Relationship Id="rId4" Type="http://schemas.openxmlformats.org/officeDocument/2006/relationships/hyperlink" Target="https://www.happycoders.eu/java/java-12-features/#Stringtransform" TargetMode="External"/><Relationship Id="rId9" Type="http://schemas.openxmlformats.org/officeDocument/2006/relationships/hyperlink" Target="https://www.happycoders.eu/java/java-12-features/#Default_CDS_Archives" TargetMode="External"/><Relationship Id="rId14" Type="http://schemas.openxmlformats.org/officeDocument/2006/relationships/hyperlink" Target="https://www.happycoders.eu/java/java-12-features/#Shenandoah_A_Low-Pause-Time_Garbage_Collector_Experiment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org/jeps/346" TargetMode="External"/><Relationship Id="rId2" Type="http://schemas.openxmlformats.org/officeDocument/2006/relationships/hyperlink" Target="https://www.happycoders.eu/java/java-10-features/#Class-Data_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92A43479-A13F-1C6A-03AD-A491ED43A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7" b="15986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DC1D12-E5BE-1B8A-3684-B9A7C5E01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Java 12 Feature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89CA7-E4C0-1AE2-6CC3-90A2F575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6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EC21-62DD-72C1-5279-D7836584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7ED8-3704-B089-185F-635387D0B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S" b="1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2"/>
              </a:rPr>
              <a:t>1 New String and Files methods</a:t>
            </a:r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3"/>
              </a:rPr>
              <a:t>1.1 </a:t>
            </a:r>
            <a:r>
              <a:rPr lang="en-US" b="0" i="0" u="none" strike="noStrike" dirty="0" err="1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3"/>
              </a:rPr>
              <a:t>String.indent</a:t>
            </a:r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3"/>
              </a:rPr>
              <a:t>()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4"/>
              </a:rPr>
              <a:t>1.2 </a:t>
            </a:r>
            <a:r>
              <a:rPr lang="en-US" b="0" i="0" u="none" strike="noStrike" dirty="0" err="1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4"/>
              </a:rPr>
              <a:t>String.transform</a:t>
            </a:r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4"/>
              </a:rPr>
              <a:t>()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5"/>
              </a:rPr>
              <a:t>1.3 </a:t>
            </a:r>
            <a:r>
              <a:rPr lang="en-US" b="0" i="0" u="none" strike="noStrike" dirty="0" err="1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5"/>
              </a:rPr>
              <a:t>Files.mismatch</a:t>
            </a:r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5"/>
              </a:rPr>
              <a:t>()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6"/>
              </a:rPr>
              <a:t>2 The Teeing Collector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7"/>
              </a:rPr>
              <a:t>3 Support for Compact Number Formatting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8"/>
              </a:rPr>
              <a:t>4 Performance Improvements</a:t>
            </a:r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9"/>
              </a:rPr>
              <a:t>4.1 Default CDS Archives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10"/>
              </a:rPr>
              <a:t>4.2 Abortable Mixed Collections for G1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11"/>
              </a:rPr>
              <a:t>4.3 Promptly Return Unused Committed Memory from G1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12"/>
              </a:rPr>
              <a:t>5 Experimental and Preview Features</a:t>
            </a:r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13"/>
              </a:rPr>
              <a:t>5.1 Switch Expressions (Preview)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14"/>
              </a:rPr>
              <a:t>5.2 Shenandoah: A Low-Pause-Time Garbage Collector (Experimental)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15"/>
              </a:rPr>
              <a:t>6 Other Changes in Java 12 (Which You Don’t Necessarily Need to Know as a Java Developer)</a:t>
            </a:r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16"/>
              </a:rPr>
              <a:t>6.1 Unicode 11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17"/>
              </a:rPr>
              <a:t>6.2 Microbenchmark Suite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18"/>
              </a:rPr>
              <a:t>6.3 JVM Constants API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19"/>
              </a:rPr>
              <a:t>6.4 One AArch64 Port, Not Two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20"/>
              </a:rPr>
              <a:t>6.5 Complete List of All Changes in Java 12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21"/>
              </a:rPr>
              <a:t>7 Summary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ADDD-4FDF-E082-430E-A966EA0F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New String and Files methods</a:t>
            </a:r>
            <a:b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3B63-459D-CBD0-D172-7E55C3A1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Roboto Slab" pitchFamily="2" charset="0"/>
              </a:rPr>
              <a:t>String.indent</a:t>
            </a:r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()</a:t>
            </a: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Roboto Slab" pitchFamily="2" charset="0"/>
              </a:rPr>
              <a:t>String.transform</a:t>
            </a:r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()</a:t>
            </a: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Roboto Slab" pitchFamily="2" charset="0"/>
              </a:rPr>
              <a:t>Files.mismatch</a:t>
            </a:r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865E-4587-1C4C-6C4B-3AAFD8B7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The Teeing Collector</a:t>
            </a:r>
            <a:b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7B61-7004-EF28-A276-7AB3A14F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Teeing Collector">
            <a:extLst>
              <a:ext uri="{FF2B5EF4-FFF2-40B4-BE49-F238E27FC236}">
                <a16:creationId xmlns:a16="http://schemas.microsoft.com/office/drawing/2014/main" id="{8BD366BA-140F-3094-CA6A-D6771FC69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3108960"/>
            <a:ext cx="5715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0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291A-42B0-0D37-26F5-CA41EA17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Support for Compact Number Formatting</a:t>
            </a:r>
            <a:b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1EA9-37B7-A72C-42A6-32BE44C6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static method </a:t>
            </a:r>
            <a:r>
              <a:rPr lang="en-US" dirty="0" err="1"/>
              <a:t>NumberFormat.getCompactNumberInstance</a:t>
            </a:r>
            <a:r>
              <a:rPr lang="en-US" dirty="0"/>
              <a:t>(), we can create a formatter for the so-called "compact number formatting". This is a form that is easy for humans to read, such as "2M" or "3 billion".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E5AE1-5A3E-5297-AB1C-B76DC3387CE2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The Teeing Collector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5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8858-4AD4-4DFF-DD91-8AAE78BF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Performance Improvements</a:t>
            </a:r>
            <a:b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B6C7-BCC3-F348-35D3-9AC0D614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Default CDS Archives</a:t>
            </a:r>
          </a:p>
          <a:p>
            <a:pPr lvl="1"/>
            <a:r>
              <a:rPr lang="en-US" sz="17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 the article on Java 10, you can find an introduction to </a:t>
            </a:r>
            <a:r>
              <a:rPr lang="en-US" sz="1700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2"/>
              </a:rPr>
              <a:t>Class-Data Sharing (CDS)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lvl="1"/>
            <a:r>
              <a:rPr lang="en-US" sz="1700" dirty="0"/>
              <a:t>To enable class data sharing, you previously had to run java -</a:t>
            </a:r>
            <a:r>
              <a:rPr lang="en-US" sz="1700" dirty="0" err="1"/>
              <a:t>Xshare:dump</a:t>
            </a:r>
            <a:r>
              <a:rPr lang="en-US" sz="1700" dirty="0"/>
              <a:t> once for each Java installation to generate the </a:t>
            </a:r>
            <a:r>
              <a:rPr lang="en-US" sz="1700" dirty="0" err="1"/>
              <a:t>classes.jsa</a:t>
            </a:r>
            <a:r>
              <a:rPr lang="en-US" sz="1700" dirty="0"/>
              <a:t> shared archive file.</a:t>
            </a:r>
          </a:p>
          <a:p>
            <a:pPr lvl="1"/>
            <a:r>
              <a:rPr lang="en-US" sz="1700" dirty="0"/>
              <a:t>With the JDK Enhancement Proposal 341, all 64-bit ports of the JDK are now shipped with this file included so that the execution of java -</a:t>
            </a:r>
            <a:r>
              <a:rPr lang="en-US" sz="1700" dirty="0" err="1"/>
              <a:t>Xshare:dump</a:t>
            </a:r>
            <a:r>
              <a:rPr lang="en-US" sz="1700" dirty="0"/>
              <a:t> is no longer necessary and Java applications use the default CDS archive by default.</a:t>
            </a:r>
          </a:p>
          <a:p>
            <a:r>
              <a:rPr lang="en-US" dirty="0">
                <a:solidFill>
                  <a:srgbClr val="222222"/>
                </a:solidFill>
                <a:latin typeface="Roboto Slab" pitchFamily="2" charset="0"/>
              </a:rPr>
              <a:t>Abortable Mixed Collections for G1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Roboto Slab" pitchFamily="2" charset="0"/>
              </a:rPr>
              <a:t>JDK Enhancement Proposal 344 optimizes the Mixed Collections to split the collection set into a mandatory and an optional part if the maximum pause time is repeatedly exceeded. The mandatory part is executed </a:t>
            </a:r>
            <a:r>
              <a:rPr lang="en-US" sz="1600" dirty="0" err="1">
                <a:solidFill>
                  <a:srgbClr val="222222"/>
                </a:solidFill>
                <a:latin typeface="Roboto Slab" pitchFamily="2" charset="0"/>
              </a:rPr>
              <a:t>uninterruptibly</a:t>
            </a:r>
            <a:r>
              <a:rPr lang="en-US" sz="1600" dirty="0">
                <a:solidFill>
                  <a:srgbClr val="222222"/>
                </a:solidFill>
                <a:latin typeface="Roboto Slab" pitchFamily="2" charset="0"/>
              </a:rPr>
              <a:t> – and the optional part in small steps until the maximum pause time is reached.</a:t>
            </a:r>
          </a:p>
          <a:p>
            <a:r>
              <a:rPr lang="en-US" dirty="0">
                <a:solidFill>
                  <a:srgbClr val="222222"/>
                </a:solidFill>
                <a:latin typeface="Roboto Slab" pitchFamily="2" charset="0"/>
              </a:rPr>
              <a:t>Promptly Return Unused Committed Memory from G1</a:t>
            </a:r>
          </a:p>
          <a:p>
            <a:pPr lvl="1"/>
            <a:r>
              <a:rPr lang="en-US" sz="1900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3"/>
              </a:rPr>
              <a:t>JEP 346</a:t>
            </a:r>
            <a:r>
              <a:rPr lang="en-US" sz="19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provides a solution to this problem. When the application is inactive, a parallel garbage collection cycle is started periodically, releasing any memory that may no longer be needed.</a:t>
            </a:r>
          </a:p>
          <a:p>
            <a:pPr lvl="1"/>
            <a:r>
              <a:rPr lang="en-US" sz="1900" dirty="0">
                <a:solidFill>
                  <a:srgbClr val="222222"/>
                </a:solidFill>
                <a:latin typeface="Open Sans" panose="020B0606030504020204" pitchFamily="34" charset="0"/>
              </a:rPr>
              <a:t>Batch processing example</a:t>
            </a:r>
          </a:p>
          <a:p>
            <a:pPr lvl="1"/>
            <a:r>
              <a:rPr lang="en-US" sz="1900" dirty="0">
                <a:solidFill>
                  <a:srgbClr val="222222"/>
                </a:solidFill>
                <a:latin typeface="Roboto Slab" pitchFamily="2" charset="0"/>
              </a:rPr>
              <a:t>This feature is disabled by default. You can enable it by specifying an interval in milliseconds in which G1 should check whether such a cycle should be started via the -XX:G1PeriodicGCInterval parameter.</a:t>
            </a:r>
          </a:p>
          <a:p>
            <a:endParaRPr lang="en-US" sz="2000" dirty="0">
              <a:solidFill>
                <a:srgbClr val="222222"/>
              </a:solidFill>
              <a:latin typeface="Roboto Slab" pitchFamily="2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777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31E-BAFE-5976-765D-4B836979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Experimental and Preview Features</a:t>
            </a:r>
            <a:b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60EB7-D07D-1FC6-7EFE-2F770A68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Switch Expressions (Preview) which is now production ready feature in Java 17.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Shenandoah: A Low-Pause-Time Garbage Collector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Roboto Slab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5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457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Roboto Slab</vt:lpstr>
      <vt:lpstr>Office Theme</vt:lpstr>
      <vt:lpstr>Java 12 Feature</vt:lpstr>
      <vt:lpstr>PowerPoint Presentation</vt:lpstr>
      <vt:lpstr>New String and Files methods </vt:lpstr>
      <vt:lpstr>The Teeing Collector </vt:lpstr>
      <vt:lpstr>Support for Compact Number Formatting </vt:lpstr>
      <vt:lpstr>Performance Improvements </vt:lpstr>
      <vt:lpstr>Experimental and Preview Features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12 Feature</dc:title>
  <dc:creator>Praveen Kumar</dc:creator>
  <cp:lastModifiedBy>Praveen Kumar</cp:lastModifiedBy>
  <cp:revision>3</cp:revision>
  <dcterms:created xsi:type="dcterms:W3CDTF">2023-08-27T14:56:31Z</dcterms:created>
  <dcterms:modified xsi:type="dcterms:W3CDTF">2023-08-28T04:43:58Z</dcterms:modified>
</cp:coreProperties>
</file>