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377-0863-16A8-C728-39DE0972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FE039-4169-388E-C38A-B040242C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1E8B-B2EB-CF11-E283-E29932C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B324-EB7F-62D5-E185-4F353B6B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E681-E34A-D9A7-995E-3D29886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784E-91DA-118C-C442-CC2EFB30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415C7-9704-C575-5457-8FEF6105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BCC0-6A90-7D0B-63EC-A3089D71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B017-9F96-2CD3-72D5-71B2A24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B28A-72C8-CFED-2201-7986294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678B-FD11-D857-993D-C1D1330B0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1774-2762-C37E-2C22-177706D12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56C9-CE6B-0B42-3055-835F3CC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C96A-E279-F9D9-DB29-16DF86F1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A7C5-5903-4F80-1A88-2B379043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0481-1175-6B26-14FA-5559BE0F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B621-9E86-B57E-61A1-F8E450AC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62B8-771C-E410-D8F0-DD96A18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0EE1-9B23-C67F-AF40-01690174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0022-CD4D-1656-BB9E-AF6C9FF0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3E4D-7AE0-B592-147C-4259A50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E09D-288F-4F8E-415B-B5A9FB8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2BAC-4CBA-E89A-2780-546FB7AA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E755-9727-E0A9-C5AF-38DF95C3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418B-AFA5-736F-9C17-F191CF5C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5C0-34DE-5DDC-4F28-DAE67D1A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C8AF-3A4D-ED93-1B92-39F45114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9E6A-1DAD-7F76-1DCC-488DF0D7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277A5-AB0B-D7B9-947E-4A000F4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C590-3EEB-DA0C-EA73-4422DD1D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B969-EBA5-F40F-B852-9460CE1C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F3FB-E66B-3354-C8BF-A5956D2F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0061-63B2-77F4-DBA0-D1412787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3C44-3688-31BB-D0D6-5AAF9706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8C35A-7FAE-64F3-FC6F-FA41E0AF0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957D-92D6-1C3A-B18F-7C57D7EE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CB1B3-8737-407D-6395-E089AAF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BDE39-5044-5796-5AAA-BC9116B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3BBE-83BD-1EE7-E44E-0FC20B69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1F3-EF35-2692-E39C-26E7C84A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72A4-DE02-09ED-1E45-319C23E3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66EE-B250-A6A6-2D1A-C57DF382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A7AA-3EE0-8E38-F939-9AACF987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C4065-CB0E-DE6B-92B4-F22A1558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F7FB4-9343-E89A-3CB5-A9FBF8A3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8716-CFF0-151E-15B4-5C06896F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CEF1-782B-708F-A8AF-3ECB7BF4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26D-B840-588C-ED9E-D736758B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5AE6-D6C7-5041-6C93-94701FD1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19B1-ABB4-B767-E889-7DE4BFBF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A942-3CF0-9CCE-A547-035E7BFB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5E58-962C-0FD1-A664-11674E05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3FF-E279-661D-3C15-391D5292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523C5-4E4E-0CA4-40A1-7E1E8729B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DA99-DD6E-572B-6855-D36D23E60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505-BC1A-E707-730C-01B44C96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EBDD-AB9F-7AEF-448E-CAE7AFFC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E8A2-A1F1-8607-CE09-474F51B4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37C3-E822-2EDE-8760-11846BEA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F2F-4BAF-88E4-8A61-ED51EAE3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CC1F-9352-BE3A-6A96-CD096CC06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AD45-5096-4B18-9123-22E7477C02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FB1E-7EDA-631B-7F51-12B686304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1845-F812-9828-DE41-0AAD6119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285A-9AF5-4195-BB38-35AA8176C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org/projects/amb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org/jeps/3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92A43479-A13F-1C6A-03AD-A491ED43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C1D12-E5BE-1B8A-3684-B9A7C5E0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Java 16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9CA7-E4C0-1AE2-6CC3-90A2F575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3815-D6E3-DA9D-DFA7-D5854307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9A0A-243A-6885-A303-181D67A1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With Java 16 released on March 16, 2021, two new language features from 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Project Amber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will reach production readiness: "Pattern Matching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instanceof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" and Records.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total, the JDK developers implemented an impressive 17 JDK Enhancement Proposals for this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7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374F-BD42-7C46-6B62-5045A594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  <a:t>Pattern Matching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 Slab" pitchFamily="2" charset="0"/>
              </a:rPr>
              <a:t>instanceof</a:t>
            </a:r>
            <a:br>
              <a:rPr lang="en-US" b="0" i="0" dirty="0">
                <a:solidFill>
                  <a:srgbClr val="222222"/>
                </a:solidFill>
                <a:effectLst/>
                <a:latin typeface="Roboto Slab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4BCA-DD28-907A-F80A-36833083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After two rounds of previews, "Pattern Matching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instanceof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" was published as production-ready via </a:t>
            </a:r>
            <a:r>
              <a:rPr lang="en-US" b="0" i="0" u="none" strike="noStrike" dirty="0">
                <a:solidFill>
                  <a:srgbClr val="1080B6"/>
                </a:solidFill>
                <a:effectLst/>
                <a:latin typeface="Open Sans" panose="020B0606030504020204" pitchFamily="34" charset="0"/>
                <a:hlinkClick r:id="rId2"/>
              </a:rPr>
              <a:t>JDK Enhancement Proposal 394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dirty="0"/>
              <a:t>This fourth language extension from Project Amber eliminates the need for casts after an </a:t>
            </a:r>
            <a:r>
              <a:rPr lang="en-US" dirty="0" err="1"/>
              <a:t>instanceof</a:t>
            </a:r>
            <a:r>
              <a:rPr lang="en-US"/>
              <a:t> check by implicit type conversion.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Roboto Slab</vt:lpstr>
      <vt:lpstr>Office Theme</vt:lpstr>
      <vt:lpstr>Java 16 Feature</vt:lpstr>
      <vt:lpstr>Introduction</vt:lpstr>
      <vt:lpstr>Pattern Matching for instanceof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16 Feature</dc:title>
  <dc:creator>Praveen Kumar</dc:creator>
  <cp:lastModifiedBy>Praveen Kumar</cp:lastModifiedBy>
  <cp:revision>3</cp:revision>
  <dcterms:created xsi:type="dcterms:W3CDTF">2023-08-27T18:52:48Z</dcterms:created>
  <dcterms:modified xsi:type="dcterms:W3CDTF">2023-08-28T04:44:08Z</dcterms:modified>
</cp:coreProperties>
</file>