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D93CB-83B1-4AD0-B5DD-9AF4FEE3163C}" v="49" dt="2023-08-27T11:36:57.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Kumar" userId="992cc45f-a526-40a0-af13-6f936041db3a" providerId="ADAL" clId="{D09D93CB-83B1-4AD0-B5DD-9AF4FEE3163C}"/>
    <pc:docChg chg="undo custSel addSld modSld">
      <pc:chgData name="Praveen Kumar" userId="992cc45f-a526-40a0-af13-6f936041db3a" providerId="ADAL" clId="{D09D93CB-83B1-4AD0-B5DD-9AF4FEE3163C}" dt="2023-08-27T11:37:16.653" v="1122" actId="14"/>
      <pc:docMkLst>
        <pc:docMk/>
      </pc:docMkLst>
      <pc:sldChg chg="addSp delSp modSp mod">
        <pc:chgData name="Praveen Kumar" userId="992cc45f-a526-40a0-af13-6f936041db3a" providerId="ADAL" clId="{D09D93CB-83B1-4AD0-B5DD-9AF4FEE3163C}" dt="2023-08-27T11:37:16.653" v="1122" actId="14"/>
        <pc:sldMkLst>
          <pc:docMk/>
          <pc:sldMk cId="1320598682" sldId="257"/>
        </pc:sldMkLst>
        <pc:spChg chg="mod">
          <ac:chgData name="Praveen Kumar" userId="992cc45f-a526-40a0-af13-6f936041db3a" providerId="ADAL" clId="{D09D93CB-83B1-4AD0-B5DD-9AF4FEE3163C}" dt="2023-08-27T11:37:16.653" v="1122" actId="14"/>
          <ac:spMkLst>
            <pc:docMk/>
            <pc:sldMk cId="1320598682" sldId="257"/>
            <ac:spMk id="3" creationId="{4FFD9687-A0B8-2720-1B41-582731888F83}"/>
          </ac:spMkLst>
        </pc:spChg>
        <pc:spChg chg="add del">
          <ac:chgData name="Praveen Kumar" userId="992cc45f-a526-40a0-af13-6f936041db3a" providerId="ADAL" clId="{D09D93CB-83B1-4AD0-B5DD-9AF4FEE3163C}" dt="2023-08-27T11:36:57.127" v="1115"/>
          <ac:spMkLst>
            <pc:docMk/>
            <pc:sldMk cId="1320598682" sldId="257"/>
            <ac:spMk id="4" creationId="{F5A084CA-432B-8D9F-BCC4-47524A3C32C6}"/>
          </ac:spMkLst>
        </pc:spChg>
      </pc:sldChg>
      <pc:sldChg chg="modSp mod">
        <pc:chgData name="Praveen Kumar" userId="992cc45f-a526-40a0-af13-6f936041db3a" providerId="ADAL" clId="{D09D93CB-83B1-4AD0-B5DD-9AF4FEE3163C}" dt="2023-08-24T08:42:16.644" v="6"/>
        <pc:sldMkLst>
          <pc:docMk/>
          <pc:sldMk cId="1157295273" sldId="258"/>
        </pc:sldMkLst>
        <pc:spChg chg="mod">
          <ac:chgData name="Praveen Kumar" userId="992cc45f-a526-40a0-af13-6f936041db3a" providerId="ADAL" clId="{D09D93CB-83B1-4AD0-B5DD-9AF4FEE3163C}" dt="2023-08-24T08:42:16.644" v="6"/>
          <ac:spMkLst>
            <pc:docMk/>
            <pc:sldMk cId="1157295273" sldId="258"/>
            <ac:spMk id="3" creationId="{C99369A7-8A25-F512-6D02-DC1C726A79A3}"/>
          </ac:spMkLst>
        </pc:spChg>
      </pc:sldChg>
      <pc:sldChg chg="addSp delSp modSp new mod">
        <pc:chgData name="Praveen Kumar" userId="992cc45f-a526-40a0-af13-6f936041db3a" providerId="ADAL" clId="{D09D93CB-83B1-4AD0-B5DD-9AF4FEE3163C}" dt="2023-08-24T08:47:54.546" v="299" actId="20577"/>
        <pc:sldMkLst>
          <pc:docMk/>
          <pc:sldMk cId="752457599" sldId="261"/>
        </pc:sldMkLst>
        <pc:spChg chg="mod">
          <ac:chgData name="Praveen Kumar" userId="992cc45f-a526-40a0-af13-6f936041db3a" providerId="ADAL" clId="{D09D93CB-83B1-4AD0-B5DD-9AF4FEE3163C}" dt="2023-08-24T08:41:54.919" v="2" actId="27636"/>
          <ac:spMkLst>
            <pc:docMk/>
            <pc:sldMk cId="752457599" sldId="261"/>
            <ac:spMk id="2" creationId="{8E1BE91C-D38C-08E3-517C-79D98C462447}"/>
          </ac:spMkLst>
        </pc:spChg>
        <pc:spChg chg="mod">
          <ac:chgData name="Praveen Kumar" userId="992cc45f-a526-40a0-af13-6f936041db3a" providerId="ADAL" clId="{D09D93CB-83B1-4AD0-B5DD-9AF4FEE3163C}" dt="2023-08-24T08:47:54.546" v="299" actId="20577"/>
          <ac:spMkLst>
            <pc:docMk/>
            <pc:sldMk cId="752457599" sldId="261"/>
            <ac:spMk id="3" creationId="{9260CC76-2092-9820-9510-02B0358DE112}"/>
          </ac:spMkLst>
        </pc:spChg>
        <pc:spChg chg="add del">
          <ac:chgData name="Praveen Kumar" userId="992cc45f-a526-40a0-af13-6f936041db3a" providerId="ADAL" clId="{D09D93CB-83B1-4AD0-B5DD-9AF4FEE3163C}" dt="2023-08-24T08:43:34.309" v="12"/>
          <ac:spMkLst>
            <pc:docMk/>
            <pc:sldMk cId="752457599" sldId="261"/>
            <ac:spMk id="4" creationId="{A13C8A78-62CC-96BD-9F79-46B4EB5C03E2}"/>
          </ac:spMkLst>
        </pc:spChg>
        <pc:spChg chg="add del">
          <ac:chgData name="Praveen Kumar" userId="992cc45f-a526-40a0-af13-6f936041db3a" providerId="ADAL" clId="{D09D93CB-83B1-4AD0-B5DD-9AF4FEE3163C}" dt="2023-08-24T08:43:39.195" v="14"/>
          <ac:spMkLst>
            <pc:docMk/>
            <pc:sldMk cId="752457599" sldId="261"/>
            <ac:spMk id="5" creationId="{4D1A34C2-7097-89B7-3362-68FB4CD2F69F}"/>
          </ac:spMkLst>
        </pc:spChg>
      </pc:sldChg>
      <pc:sldChg chg="addSp delSp modSp new mod setBg">
        <pc:chgData name="Praveen Kumar" userId="992cc45f-a526-40a0-af13-6f936041db3a" providerId="ADAL" clId="{D09D93CB-83B1-4AD0-B5DD-9AF4FEE3163C}" dt="2023-08-27T03:50:13.025" v="620" actId="20577"/>
        <pc:sldMkLst>
          <pc:docMk/>
          <pc:sldMk cId="2999407327" sldId="262"/>
        </pc:sldMkLst>
        <pc:spChg chg="mod">
          <ac:chgData name="Praveen Kumar" userId="992cc45f-a526-40a0-af13-6f936041db3a" providerId="ADAL" clId="{D09D93CB-83B1-4AD0-B5DD-9AF4FEE3163C}" dt="2023-08-24T09:00:04.453" v="310" actId="27636"/>
          <ac:spMkLst>
            <pc:docMk/>
            <pc:sldMk cId="2999407327" sldId="262"/>
            <ac:spMk id="2" creationId="{336FECEF-8BEF-34B9-84CF-F1BDD3F04BF2}"/>
          </ac:spMkLst>
        </pc:spChg>
        <pc:spChg chg="add del mod">
          <ac:chgData name="Praveen Kumar" userId="992cc45f-a526-40a0-af13-6f936041db3a" providerId="ADAL" clId="{D09D93CB-83B1-4AD0-B5DD-9AF4FEE3163C}" dt="2023-08-27T03:50:13.025" v="620" actId="20577"/>
          <ac:spMkLst>
            <pc:docMk/>
            <pc:sldMk cId="2999407327" sldId="262"/>
            <ac:spMk id="3" creationId="{8D78024C-3A1C-E499-FD8E-20FCBAC15409}"/>
          </ac:spMkLst>
        </pc:spChg>
        <pc:spChg chg="add del mod">
          <ac:chgData name="Praveen Kumar" userId="992cc45f-a526-40a0-af13-6f936041db3a" providerId="ADAL" clId="{D09D93CB-83B1-4AD0-B5DD-9AF4FEE3163C}" dt="2023-08-24T09:04:19.004" v="313"/>
          <ac:spMkLst>
            <pc:docMk/>
            <pc:sldMk cId="2999407327" sldId="262"/>
            <ac:spMk id="32" creationId="{AB8C1BEF-CFA1-94D5-1250-13417DD2E281}"/>
          </ac:spMkLst>
        </pc:spChg>
        <pc:spChg chg="add del mod">
          <ac:chgData name="Praveen Kumar" userId="992cc45f-a526-40a0-af13-6f936041db3a" providerId="ADAL" clId="{D09D93CB-83B1-4AD0-B5DD-9AF4FEE3163C}" dt="2023-08-24T09:04:25.014" v="315"/>
          <ac:spMkLst>
            <pc:docMk/>
            <pc:sldMk cId="2999407327" sldId="262"/>
            <ac:spMk id="61" creationId="{82B16AFF-3C53-EC51-D7A1-DE316D6E1D8F}"/>
          </ac:spMkLst>
        </pc:spChg>
        <pc:graphicFrameChg chg="add del mod">
          <ac:chgData name="Praveen Kumar" userId="992cc45f-a526-40a0-af13-6f936041db3a" providerId="ADAL" clId="{D09D93CB-83B1-4AD0-B5DD-9AF4FEE3163C}" dt="2023-08-24T09:04:19.004" v="313"/>
          <ac:graphicFrameMkLst>
            <pc:docMk/>
            <pc:sldMk cId="2999407327" sldId="262"/>
            <ac:graphicFrameMk id="4" creationId="{F2A16A5D-391D-7139-7A3F-456DFE187471}"/>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5" creationId="{9F7DAE93-B893-69D2-0F2D-84AA18300491}"/>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6" creationId="{CB5CEC49-7F84-5704-7150-3D1CCB3E9747}"/>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7" creationId="{AB4E7F76-426D-0BF5-90D0-E28F93081205}"/>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8" creationId="{B0E0891D-3AE5-DE0A-906F-3E124116B573}"/>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9" creationId="{926C979F-B8D4-35E5-DDBC-25F915CBAAB5}"/>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0" creationId="{C3344D44-D730-3FEB-238B-986865A26180}"/>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1" creationId="{31FDB460-7464-823B-AFA6-FA2231C39071}"/>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2" creationId="{FABE21AD-4727-7B1F-EA37-84C265FFAFE2}"/>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3" creationId="{36284FBC-611F-FC13-B0F1-DE55A7D2AB57}"/>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4" creationId="{4342F583-4182-E776-223C-080FEB9F3950}"/>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5" creationId="{3E2A7EFD-6313-4331-0D24-34EA33403271}"/>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6" creationId="{32274FD6-D0E8-A675-74E8-D7A4D342CC2A}"/>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7" creationId="{D6107E17-AB6C-067A-1808-2D6504155D47}"/>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8" creationId="{398FB7C1-7BA9-56A6-5BA4-84192D4D0203}"/>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19" creationId="{816C1600-BD35-ABB9-3632-22440672C88B}"/>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0" creationId="{5A0ADBC9-1F74-A319-8B3B-56F97918044E}"/>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1" creationId="{EC861544-D86A-340E-F825-C9C84C674B80}"/>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2" creationId="{D504D0FA-656A-9573-4C51-92D8BFF13F76}"/>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3" creationId="{EF4E7839-6BEF-1FF3-F349-9604BF0AA0C2}"/>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4" creationId="{57885ACB-A69E-CC36-8353-F0515E31C029}"/>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5" creationId="{F177AB24-A0B0-BEE8-CC4A-2EC1B75DDD7B}"/>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6" creationId="{0C9446AD-D6B4-6171-0EB9-206824641E33}"/>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7" creationId="{09DD956C-D554-A392-EA30-2D780D9C9E51}"/>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8" creationId="{0AD49741-2AB3-E5CD-DB48-190101F33694}"/>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29" creationId="{86251CF9-E300-0A98-35B1-279094D5A240}"/>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30" creationId="{1CF8009C-82EA-69C3-C0EF-EA9C385860DB}"/>
          </ac:graphicFrameMkLst>
        </pc:graphicFrameChg>
        <pc:graphicFrameChg chg="add del mod">
          <ac:chgData name="Praveen Kumar" userId="992cc45f-a526-40a0-af13-6f936041db3a" providerId="ADAL" clId="{D09D93CB-83B1-4AD0-B5DD-9AF4FEE3163C}" dt="2023-08-24T09:04:19.004" v="313"/>
          <ac:graphicFrameMkLst>
            <pc:docMk/>
            <pc:sldMk cId="2999407327" sldId="262"/>
            <ac:graphicFrameMk id="31" creationId="{9EAB4D2E-F854-628E-9425-5CEB187F8897}"/>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3" creationId="{ADD84972-CAD7-0257-D5F9-249ED69AE6CD}"/>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4" creationId="{C6007ADD-4DC7-5EF2-0BD3-E49A99605988}"/>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5" creationId="{C905F29B-79F8-9E99-D2C1-A246F50DFC94}"/>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6" creationId="{97F70E71-3CA5-4EF2-C519-4D815B0BCBEF}"/>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7" creationId="{8620E641-1D94-882A-D591-5F33387F6E80}"/>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8" creationId="{2751D5C6-1DDF-BEC6-9257-69BAC0399541}"/>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39" creationId="{0209A721-8127-F1E7-E501-062165160994}"/>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0" creationId="{89EA5A43-DF55-2346-85E3-CC2701DC7DE2}"/>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1" creationId="{988DD547-5B05-007D-023C-45A798C8638E}"/>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2" creationId="{157217EA-95F8-9A9D-F596-92AE84B85061}"/>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3" creationId="{F27CB957-CB55-AC01-4745-3021AC207727}"/>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4" creationId="{0A9A4E7F-700A-7119-D552-61027FC094AD}"/>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5" creationId="{1811341A-FEF5-5C0B-7236-94CB2A134A92}"/>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6" creationId="{EA217B26-6BD4-87EE-A762-2B60B8E7E104}"/>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7" creationId="{2DD28CD6-4E54-8466-FFB9-2CFB83B4CB76}"/>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8" creationId="{819B195F-498D-D4FF-79E6-82CB81E5BF5F}"/>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49" creationId="{2CDE5C71-F1A1-FF35-0AA2-6D1E5E9A79E6}"/>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0" creationId="{C2ABBF8E-15FC-8344-307A-3B725BF8ABE6}"/>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1" creationId="{618B6A89-1EDD-B954-37C7-7938A03B4BCB}"/>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2" creationId="{1EDE71B5-EE97-2A06-0F73-C240102800D2}"/>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3" creationId="{19434D4D-A13E-3A4F-B341-A6BDF77492F5}"/>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4" creationId="{446D6A5A-D76E-9A43-C621-DFE7904C8633}"/>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5" creationId="{FB1FB705-9ED8-1428-1F46-22AE1DAF6CB8}"/>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6" creationId="{B013FB76-35CB-2A79-F90E-0C5FA54BC4BC}"/>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7" creationId="{1215700E-8565-4051-37CE-BC5FB5AC5255}"/>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8" creationId="{5B921F7E-B0BA-5819-8CB0-57EC2732640A}"/>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59" creationId="{1DA6ECE1-B797-5B3C-F1FA-AC81E10563D8}"/>
          </ac:graphicFrameMkLst>
        </pc:graphicFrameChg>
        <pc:graphicFrameChg chg="add del mod">
          <ac:chgData name="Praveen Kumar" userId="992cc45f-a526-40a0-af13-6f936041db3a" providerId="ADAL" clId="{D09D93CB-83B1-4AD0-B5DD-9AF4FEE3163C}" dt="2023-08-24T09:04:25.014" v="315"/>
          <ac:graphicFrameMkLst>
            <pc:docMk/>
            <pc:sldMk cId="2999407327" sldId="262"/>
            <ac:graphicFrameMk id="60" creationId="{89179990-74C5-EC79-A4F5-C97FF9AA5266}"/>
          </ac:graphicFrameMkLst>
        </pc:graphicFrameChg>
        <pc:picChg chg="add del mod">
          <ac:chgData name="Praveen Kumar" userId="992cc45f-a526-40a0-af13-6f936041db3a" providerId="ADAL" clId="{D09D93CB-83B1-4AD0-B5DD-9AF4FEE3163C}" dt="2023-08-24T09:04:19.004" v="313"/>
          <ac:picMkLst>
            <pc:docMk/>
            <pc:sldMk cId="2999407327" sldId="262"/>
            <ac:picMk id="2051" creationId="{CDD52C50-64BC-29E0-71A7-E847261885DF}"/>
          </ac:picMkLst>
        </pc:picChg>
        <pc:picChg chg="add del mod">
          <ac:chgData name="Praveen Kumar" userId="992cc45f-a526-40a0-af13-6f936041db3a" providerId="ADAL" clId="{D09D93CB-83B1-4AD0-B5DD-9AF4FEE3163C}" dt="2023-08-24T09:04:25.014" v="315"/>
          <ac:picMkLst>
            <pc:docMk/>
            <pc:sldMk cId="2999407327" sldId="262"/>
            <ac:picMk id="2053" creationId="{C659F052-AB5B-86E2-1D49-F2A363661EF0}"/>
          </ac:picMkLst>
        </pc:picChg>
      </pc:sldChg>
      <pc:sldChg chg="modSp new mod">
        <pc:chgData name="Praveen Kumar" userId="992cc45f-a526-40a0-af13-6f936041db3a" providerId="ADAL" clId="{D09D93CB-83B1-4AD0-B5DD-9AF4FEE3163C}" dt="2023-08-24T09:58:11.043" v="364" actId="20577"/>
        <pc:sldMkLst>
          <pc:docMk/>
          <pc:sldMk cId="1136824392" sldId="263"/>
        </pc:sldMkLst>
        <pc:spChg chg="mod">
          <ac:chgData name="Praveen Kumar" userId="992cc45f-a526-40a0-af13-6f936041db3a" providerId="ADAL" clId="{D09D93CB-83B1-4AD0-B5DD-9AF4FEE3163C}" dt="2023-08-24T09:55:28.744" v="322" actId="27636"/>
          <ac:spMkLst>
            <pc:docMk/>
            <pc:sldMk cId="1136824392" sldId="263"/>
            <ac:spMk id="2" creationId="{CB8E5EEC-BF21-C112-39F6-CC47D6F1FC6E}"/>
          </ac:spMkLst>
        </pc:spChg>
        <pc:spChg chg="mod">
          <ac:chgData name="Praveen Kumar" userId="992cc45f-a526-40a0-af13-6f936041db3a" providerId="ADAL" clId="{D09D93CB-83B1-4AD0-B5DD-9AF4FEE3163C}" dt="2023-08-24T09:58:11.043" v="364" actId="20577"/>
          <ac:spMkLst>
            <pc:docMk/>
            <pc:sldMk cId="1136824392" sldId="263"/>
            <ac:spMk id="3" creationId="{93FA97F9-82EB-33D4-C0A3-8A7E4E4D14BD}"/>
          </ac:spMkLst>
        </pc:spChg>
      </pc:sldChg>
      <pc:sldChg chg="addSp delSp modSp new mod setBg">
        <pc:chgData name="Praveen Kumar" userId="992cc45f-a526-40a0-af13-6f936041db3a" providerId="ADAL" clId="{D09D93CB-83B1-4AD0-B5DD-9AF4FEE3163C}" dt="2023-08-24T10:24:43.641" v="423" actId="20577"/>
        <pc:sldMkLst>
          <pc:docMk/>
          <pc:sldMk cId="2883551604" sldId="264"/>
        </pc:sldMkLst>
        <pc:spChg chg="mod">
          <ac:chgData name="Praveen Kumar" userId="992cc45f-a526-40a0-af13-6f936041db3a" providerId="ADAL" clId="{D09D93CB-83B1-4AD0-B5DD-9AF4FEE3163C}" dt="2023-08-24T10:21:53.068" v="367" actId="27636"/>
          <ac:spMkLst>
            <pc:docMk/>
            <pc:sldMk cId="2883551604" sldId="264"/>
            <ac:spMk id="2" creationId="{62FE3F7F-086F-9A04-1555-0BBB7A10BB89}"/>
          </ac:spMkLst>
        </pc:spChg>
        <pc:spChg chg="mod">
          <ac:chgData name="Praveen Kumar" userId="992cc45f-a526-40a0-af13-6f936041db3a" providerId="ADAL" clId="{D09D93CB-83B1-4AD0-B5DD-9AF4FEE3163C}" dt="2023-08-24T10:24:43.641" v="423" actId="20577"/>
          <ac:spMkLst>
            <pc:docMk/>
            <pc:sldMk cId="2883551604" sldId="264"/>
            <ac:spMk id="3" creationId="{F470AA61-0565-469A-479D-460952A53D4B}"/>
          </ac:spMkLst>
        </pc:spChg>
        <pc:spChg chg="add del">
          <ac:chgData name="Praveen Kumar" userId="992cc45f-a526-40a0-af13-6f936041db3a" providerId="ADAL" clId="{D09D93CB-83B1-4AD0-B5DD-9AF4FEE3163C}" dt="2023-08-24T10:22:24.780" v="393"/>
          <ac:spMkLst>
            <pc:docMk/>
            <pc:sldMk cId="2883551604" sldId="264"/>
            <ac:spMk id="4" creationId="{D669A261-2E0B-F7DD-FAF6-B8DA84131058}"/>
          </ac:spMkLst>
        </pc:spChg>
        <pc:spChg chg="add del">
          <ac:chgData name="Praveen Kumar" userId="992cc45f-a526-40a0-af13-6f936041db3a" providerId="ADAL" clId="{D09D93CB-83B1-4AD0-B5DD-9AF4FEE3163C}" dt="2023-08-24T10:22:36.823" v="395"/>
          <ac:spMkLst>
            <pc:docMk/>
            <pc:sldMk cId="2883551604" sldId="264"/>
            <ac:spMk id="5" creationId="{130CF35A-1D09-A50B-64F9-A47B97E00881}"/>
          </ac:spMkLst>
        </pc:spChg>
        <pc:spChg chg="add del">
          <ac:chgData name="Praveen Kumar" userId="992cc45f-a526-40a0-af13-6f936041db3a" providerId="ADAL" clId="{D09D93CB-83B1-4AD0-B5DD-9AF4FEE3163C}" dt="2023-08-24T10:24:02.781" v="406"/>
          <ac:spMkLst>
            <pc:docMk/>
            <pc:sldMk cId="2883551604" sldId="264"/>
            <ac:spMk id="6" creationId="{23061E24-BAEC-688F-BFEB-DE358BF70BFC}"/>
          </ac:spMkLst>
        </pc:spChg>
        <pc:spChg chg="add del mod">
          <ac:chgData name="Praveen Kumar" userId="992cc45f-a526-40a0-af13-6f936041db3a" providerId="ADAL" clId="{D09D93CB-83B1-4AD0-B5DD-9AF4FEE3163C}" dt="2023-08-24T10:24:14.482" v="410"/>
          <ac:spMkLst>
            <pc:docMk/>
            <pc:sldMk cId="2883551604" sldId="264"/>
            <ac:spMk id="7" creationId="{D1ECFC14-8ED2-6FFE-2149-2006905A3892}"/>
          </ac:spMkLst>
        </pc:spChg>
      </pc:sldChg>
      <pc:sldChg chg="addSp delSp modSp new mod">
        <pc:chgData name="Praveen Kumar" userId="992cc45f-a526-40a0-af13-6f936041db3a" providerId="ADAL" clId="{D09D93CB-83B1-4AD0-B5DD-9AF4FEE3163C}" dt="2023-08-24T10:28:27.955" v="434"/>
        <pc:sldMkLst>
          <pc:docMk/>
          <pc:sldMk cId="100595594" sldId="265"/>
        </pc:sldMkLst>
        <pc:spChg chg="mod">
          <ac:chgData name="Praveen Kumar" userId="992cc45f-a526-40a0-af13-6f936041db3a" providerId="ADAL" clId="{D09D93CB-83B1-4AD0-B5DD-9AF4FEE3163C}" dt="2023-08-24T10:27:46.680" v="428" actId="27636"/>
          <ac:spMkLst>
            <pc:docMk/>
            <pc:sldMk cId="100595594" sldId="265"/>
            <ac:spMk id="2" creationId="{62FD37DD-CE3F-2462-81B0-7D43AF4D7CCF}"/>
          </ac:spMkLst>
        </pc:spChg>
        <pc:spChg chg="add del mod">
          <ac:chgData name="Praveen Kumar" userId="992cc45f-a526-40a0-af13-6f936041db3a" providerId="ADAL" clId="{D09D93CB-83B1-4AD0-B5DD-9AF4FEE3163C}" dt="2023-08-24T10:28:27.955" v="434"/>
          <ac:spMkLst>
            <pc:docMk/>
            <pc:sldMk cId="100595594" sldId="265"/>
            <ac:spMk id="3" creationId="{BA8A28E1-4ADA-1C85-A693-5893D5771537}"/>
          </ac:spMkLst>
        </pc:spChg>
        <pc:spChg chg="add del mod">
          <ac:chgData name="Praveen Kumar" userId="992cc45f-a526-40a0-af13-6f936041db3a" providerId="ADAL" clId="{D09D93CB-83B1-4AD0-B5DD-9AF4FEE3163C}" dt="2023-08-24T10:28:04.926" v="430"/>
          <ac:spMkLst>
            <pc:docMk/>
            <pc:sldMk cId="100595594" sldId="265"/>
            <ac:spMk id="4" creationId="{645B8AEB-F0F0-4A8B-2D67-C8AC66D61DB7}"/>
          </ac:spMkLst>
        </pc:spChg>
      </pc:sldChg>
      <pc:sldChg chg="addSp delSp modSp new mod">
        <pc:chgData name="Praveen Kumar" userId="992cc45f-a526-40a0-af13-6f936041db3a" providerId="ADAL" clId="{D09D93CB-83B1-4AD0-B5DD-9AF4FEE3163C}" dt="2023-08-24T10:30:04.203" v="444" actId="20577"/>
        <pc:sldMkLst>
          <pc:docMk/>
          <pc:sldMk cId="2709278049" sldId="266"/>
        </pc:sldMkLst>
        <pc:spChg chg="mod">
          <ac:chgData name="Praveen Kumar" userId="992cc45f-a526-40a0-af13-6f936041db3a" providerId="ADAL" clId="{D09D93CB-83B1-4AD0-B5DD-9AF4FEE3163C}" dt="2023-08-24T10:29:02.666" v="437" actId="27636"/>
          <ac:spMkLst>
            <pc:docMk/>
            <pc:sldMk cId="2709278049" sldId="266"/>
            <ac:spMk id="2" creationId="{6B7C5C7A-6564-AB35-30C3-56F7B8E576DB}"/>
          </ac:spMkLst>
        </pc:spChg>
        <pc:spChg chg="add del mod">
          <ac:chgData name="Praveen Kumar" userId="992cc45f-a526-40a0-af13-6f936041db3a" providerId="ADAL" clId="{D09D93CB-83B1-4AD0-B5DD-9AF4FEE3163C}" dt="2023-08-24T10:30:04.203" v="444" actId="20577"/>
          <ac:spMkLst>
            <pc:docMk/>
            <pc:sldMk cId="2709278049" sldId="266"/>
            <ac:spMk id="3" creationId="{C48DF2F8-FEDC-0A6B-7810-91B2ED611C23}"/>
          </ac:spMkLst>
        </pc:spChg>
        <pc:spChg chg="add del mod">
          <ac:chgData name="Praveen Kumar" userId="992cc45f-a526-40a0-af13-6f936041db3a" providerId="ADAL" clId="{D09D93CB-83B1-4AD0-B5DD-9AF4FEE3163C}" dt="2023-08-24T10:29:45.869" v="439"/>
          <ac:spMkLst>
            <pc:docMk/>
            <pc:sldMk cId="2709278049" sldId="266"/>
            <ac:spMk id="4" creationId="{8DADDB00-10A1-957D-6E3E-EF8E92920C0C}"/>
          </ac:spMkLst>
        </pc:spChg>
      </pc:sldChg>
      <pc:sldChg chg="modSp new mod">
        <pc:chgData name="Praveen Kumar" userId="992cc45f-a526-40a0-af13-6f936041db3a" providerId="ADAL" clId="{D09D93CB-83B1-4AD0-B5DD-9AF4FEE3163C}" dt="2023-08-24T10:33:22.094" v="454" actId="15"/>
        <pc:sldMkLst>
          <pc:docMk/>
          <pc:sldMk cId="3359660387" sldId="267"/>
        </pc:sldMkLst>
        <pc:spChg chg="mod">
          <ac:chgData name="Praveen Kumar" userId="992cc45f-a526-40a0-af13-6f936041db3a" providerId="ADAL" clId="{D09D93CB-83B1-4AD0-B5DD-9AF4FEE3163C}" dt="2023-08-24T10:32:39.367" v="447" actId="27636"/>
          <ac:spMkLst>
            <pc:docMk/>
            <pc:sldMk cId="3359660387" sldId="267"/>
            <ac:spMk id="2" creationId="{FC64E91F-8EC8-71F4-B7D7-881CDB1DAB02}"/>
          </ac:spMkLst>
        </pc:spChg>
        <pc:spChg chg="mod">
          <ac:chgData name="Praveen Kumar" userId="992cc45f-a526-40a0-af13-6f936041db3a" providerId="ADAL" clId="{D09D93CB-83B1-4AD0-B5DD-9AF4FEE3163C}" dt="2023-08-24T10:33:22.094" v="454" actId="15"/>
          <ac:spMkLst>
            <pc:docMk/>
            <pc:sldMk cId="3359660387" sldId="267"/>
            <ac:spMk id="3" creationId="{05719B9A-1B0B-00D1-BEF2-8E41F8AA692C}"/>
          </ac:spMkLst>
        </pc:spChg>
      </pc:sldChg>
      <pc:sldChg chg="modSp new mod">
        <pc:chgData name="Praveen Kumar" userId="992cc45f-a526-40a0-af13-6f936041db3a" providerId="ADAL" clId="{D09D93CB-83B1-4AD0-B5DD-9AF4FEE3163C}" dt="2023-08-24T12:20:38.753" v="603" actId="20577"/>
        <pc:sldMkLst>
          <pc:docMk/>
          <pc:sldMk cId="3691362060" sldId="268"/>
        </pc:sldMkLst>
        <pc:spChg chg="mod">
          <ac:chgData name="Praveen Kumar" userId="992cc45f-a526-40a0-af13-6f936041db3a" providerId="ADAL" clId="{D09D93CB-83B1-4AD0-B5DD-9AF4FEE3163C}" dt="2023-08-24T12:17:51.791" v="457" actId="27636"/>
          <ac:spMkLst>
            <pc:docMk/>
            <pc:sldMk cId="3691362060" sldId="268"/>
            <ac:spMk id="2" creationId="{57D85D06-7C5C-9CC7-17D0-758A785F1EBD}"/>
          </ac:spMkLst>
        </pc:spChg>
        <pc:spChg chg="mod">
          <ac:chgData name="Praveen Kumar" userId="992cc45f-a526-40a0-af13-6f936041db3a" providerId="ADAL" clId="{D09D93CB-83B1-4AD0-B5DD-9AF4FEE3163C}" dt="2023-08-24T12:20:38.753" v="603" actId="20577"/>
          <ac:spMkLst>
            <pc:docMk/>
            <pc:sldMk cId="3691362060" sldId="268"/>
            <ac:spMk id="3" creationId="{CB679D0B-199B-76E8-7CE6-8B99BE84611B}"/>
          </ac:spMkLst>
        </pc:spChg>
      </pc:sldChg>
      <pc:sldChg chg="modSp new mod">
        <pc:chgData name="Praveen Kumar" userId="992cc45f-a526-40a0-af13-6f936041db3a" providerId="ADAL" clId="{D09D93CB-83B1-4AD0-B5DD-9AF4FEE3163C}" dt="2023-08-24T12:20:09.119" v="559" actId="27636"/>
        <pc:sldMkLst>
          <pc:docMk/>
          <pc:sldMk cId="4210002767" sldId="269"/>
        </pc:sldMkLst>
        <pc:spChg chg="mod">
          <ac:chgData name="Praveen Kumar" userId="992cc45f-a526-40a0-af13-6f936041db3a" providerId="ADAL" clId="{D09D93CB-83B1-4AD0-B5DD-9AF4FEE3163C}" dt="2023-08-24T12:19:55.885" v="557" actId="20577"/>
          <ac:spMkLst>
            <pc:docMk/>
            <pc:sldMk cId="4210002767" sldId="269"/>
            <ac:spMk id="2" creationId="{8F215AE4-38F8-4188-8848-AA4170204369}"/>
          </ac:spMkLst>
        </pc:spChg>
        <pc:spChg chg="mod">
          <ac:chgData name="Praveen Kumar" userId="992cc45f-a526-40a0-af13-6f936041db3a" providerId="ADAL" clId="{D09D93CB-83B1-4AD0-B5DD-9AF4FEE3163C}" dt="2023-08-24T12:20:09.119" v="559" actId="27636"/>
          <ac:spMkLst>
            <pc:docMk/>
            <pc:sldMk cId="4210002767" sldId="269"/>
            <ac:spMk id="3" creationId="{BF0CA400-51CE-4231-6C9B-97D460B2B627}"/>
          </ac:spMkLst>
        </pc:spChg>
      </pc:sldChg>
      <pc:sldChg chg="modSp new mod">
        <pc:chgData name="Praveen Kumar" userId="992cc45f-a526-40a0-af13-6f936041db3a" providerId="ADAL" clId="{D09D93CB-83B1-4AD0-B5DD-9AF4FEE3163C}" dt="2023-08-24T12:45:55.832" v="615" actId="20577"/>
        <pc:sldMkLst>
          <pc:docMk/>
          <pc:sldMk cId="2247452322" sldId="270"/>
        </pc:sldMkLst>
        <pc:spChg chg="mod">
          <ac:chgData name="Praveen Kumar" userId="992cc45f-a526-40a0-af13-6f936041db3a" providerId="ADAL" clId="{D09D93CB-83B1-4AD0-B5DD-9AF4FEE3163C}" dt="2023-08-24T12:43:21.833" v="606" actId="27636"/>
          <ac:spMkLst>
            <pc:docMk/>
            <pc:sldMk cId="2247452322" sldId="270"/>
            <ac:spMk id="2" creationId="{587094D2-00BB-E14A-4725-9AEE248E23EA}"/>
          </ac:spMkLst>
        </pc:spChg>
        <pc:spChg chg="mod">
          <ac:chgData name="Praveen Kumar" userId="992cc45f-a526-40a0-af13-6f936041db3a" providerId="ADAL" clId="{D09D93CB-83B1-4AD0-B5DD-9AF4FEE3163C}" dt="2023-08-24T12:45:55.832" v="615" actId="20577"/>
          <ac:spMkLst>
            <pc:docMk/>
            <pc:sldMk cId="2247452322" sldId="270"/>
            <ac:spMk id="3" creationId="{A634A45F-5D90-EDFA-7AD6-94B817D8820B}"/>
          </ac:spMkLst>
        </pc:spChg>
      </pc:sldChg>
      <pc:sldChg chg="addSp delSp modSp new mod">
        <pc:chgData name="Praveen Kumar" userId="992cc45f-a526-40a0-af13-6f936041db3a" providerId="ADAL" clId="{D09D93CB-83B1-4AD0-B5DD-9AF4FEE3163C}" dt="2023-08-27T10:41:11.217" v="719" actId="20577"/>
        <pc:sldMkLst>
          <pc:docMk/>
          <pc:sldMk cId="3850409394" sldId="271"/>
        </pc:sldMkLst>
        <pc:spChg chg="mod">
          <ac:chgData name="Praveen Kumar" userId="992cc45f-a526-40a0-af13-6f936041db3a" providerId="ADAL" clId="{D09D93CB-83B1-4AD0-B5DD-9AF4FEE3163C}" dt="2023-08-27T09:32:25.250" v="623" actId="27636"/>
          <ac:spMkLst>
            <pc:docMk/>
            <pc:sldMk cId="3850409394" sldId="271"/>
            <ac:spMk id="2" creationId="{29082B1A-0D97-9A4A-EC70-DAA46CB63A3C}"/>
          </ac:spMkLst>
        </pc:spChg>
        <pc:spChg chg="add del mod">
          <ac:chgData name="Praveen Kumar" userId="992cc45f-a526-40a0-af13-6f936041db3a" providerId="ADAL" clId="{D09D93CB-83B1-4AD0-B5DD-9AF4FEE3163C}" dt="2023-08-27T10:41:11.217" v="719" actId="20577"/>
          <ac:spMkLst>
            <pc:docMk/>
            <pc:sldMk cId="3850409394" sldId="271"/>
            <ac:spMk id="3" creationId="{F5FFB2EC-0838-7897-0EBE-996C790EBB74}"/>
          </ac:spMkLst>
        </pc:spChg>
        <pc:spChg chg="add del mod">
          <ac:chgData name="Praveen Kumar" userId="992cc45f-a526-40a0-af13-6f936041db3a" providerId="ADAL" clId="{D09D93CB-83B1-4AD0-B5DD-9AF4FEE3163C}" dt="2023-08-27T09:33:46.185" v="626"/>
          <ac:spMkLst>
            <pc:docMk/>
            <pc:sldMk cId="3850409394" sldId="271"/>
            <ac:spMk id="4" creationId="{985F9BD1-AB95-EE28-83B7-812592913F6A}"/>
          </ac:spMkLst>
        </pc:spChg>
        <pc:spChg chg="add del">
          <ac:chgData name="Praveen Kumar" userId="992cc45f-a526-40a0-af13-6f936041db3a" providerId="ADAL" clId="{D09D93CB-83B1-4AD0-B5DD-9AF4FEE3163C}" dt="2023-08-27T09:37:37.025" v="632"/>
          <ac:spMkLst>
            <pc:docMk/>
            <pc:sldMk cId="3850409394" sldId="271"/>
            <ac:spMk id="5" creationId="{E90F4617-D71F-F15E-3C29-54514FB6D5C6}"/>
          </ac:spMkLst>
        </pc:spChg>
        <pc:spChg chg="add del">
          <ac:chgData name="Praveen Kumar" userId="992cc45f-a526-40a0-af13-6f936041db3a" providerId="ADAL" clId="{D09D93CB-83B1-4AD0-B5DD-9AF4FEE3163C}" dt="2023-08-27T09:44:31.859" v="690"/>
          <ac:spMkLst>
            <pc:docMk/>
            <pc:sldMk cId="3850409394" sldId="271"/>
            <ac:spMk id="6" creationId="{C6F64965-9534-4CB2-5646-506AC4203A13}"/>
          </ac:spMkLst>
        </pc:spChg>
        <pc:spChg chg="add del">
          <ac:chgData name="Praveen Kumar" userId="992cc45f-a526-40a0-af13-6f936041db3a" providerId="ADAL" clId="{D09D93CB-83B1-4AD0-B5DD-9AF4FEE3163C}" dt="2023-08-27T10:36:06.258" v="694"/>
          <ac:spMkLst>
            <pc:docMk/>
            <pc:sldMk cId="3850409394" sldId="271"/>
            <ac:spMk id="7" creationId="{86B73A43-D41A-B085-6BFC-65ACDE3369B0}"/>
          </ac:spMkLst>
        </pc:spChg>
        <pc:spChg chg="add del">
          <ac:chgData name="Praveen Kumar" userId="992cc45f-a526-40a0-af13-6f936041db3a" providerId="ADAL" clId="{D09D93CB-83B1-4AD0-B5DD-9AF4FEE3163C}" dt="2023-08-27T10:39:57.590" v="708"/>
          <ac:spMkLst>
            <pc:docMk/>
            <pc:sldMk cId="3850409394" sldId="271"/>
            <ac:spMk id="8" creationId="{D75E1F2D-387D-317D-1D11-7DC142CD1A2A}"/>
          </ac:spMkLst>
        </pc:spChg>
      </pc:sldChg>
      <pc:sldChg chg="addSp delSp modSp new mod">
        <pc:chgData name="Praveen Kumar" userId="992cc45f-a526-40a0-af13-6f936041db3a" providerId="ADAL" clId="{D09D93CB-83B1-4AD0-B5DD-9AF4FEE3163C}" dt="2023-08-27T09:43:13.524" v="687" actId="1076"/>
        <pc:sldMkLst>
          <pc:docMk/>
          <pc:sldMk cId="4123585788" sldId="272"/>
        </pc:sldMkLst>
        <pc:spChg chg="mod">
          <ac:chgData name="Praveen Kumar" userId="992cc45f-a526-40a0-af13-6f936041db3a" providerId="ADAL" clId="{D09D93CB-83B1-4AD0-B5DD-9AF4FEE3163C}" dt="2023-08-27T09:43:06.244" v="686" actId="20577"/>
          <ac:spMkLst>
            <pc:docMk/>
            <pc:sldMk cId="4123585788" sldId="272"/>
            <ac:spMk id="2" creationId="{4FF8145B-1BFA-16B1-6DD7-DF8200A45523}"/>
          </ac:spMkLst>
        </pc:spChg>
        <pc:spChg chg="del">
          <ac:chgData name="Praveen Kumar" userId="992cc45f-a526-40a0-af13-6f936041db3a" providerId="ADAL" clId="{D09D93CB-83B1-4AD0-B5DD-9AF4FEE3163C}" dt="2023-08-27T09:41:54.550" v="640"/>
          <ac:spMkLst>
            <pc:docMk/>
            <pc:sldMk cId="4123585788" sldId="272"/>
            <ac:spMk id="3" creationId="{6887EBCB-EA17-FFA4-7013-3250C86571CF}"/>
          </ac:spMkLst>
        </pc:spChg>
        <pc:picChg chg="add mod">
          <ac:chgData name="Praveen Kumar" userId="992cc45f-a526-40a0-af13-6f936041db3a" providerId="ADAL" clId="{D09D93CB-83B1-4AD0-B5DD-9AF4FEE3163C}" dt="2023-08-27T09:43:13.524" v="687" actId="1076"/>
          <ac:picMkLst>
            <pc:docMk/>
            <pc:sldMk cId="4123585788" sldId="272"/>
            <ac:picMk id="7170" creationId="{97F2566C-A168-1A75-68AB-1653D3A3C17A}"/>
          </ac:picMkLst>
        </pc:picChg>
        <pc:picChg chg="add mod">
          <ac:chgData name="Praveen Kumar" userId="992cc45f-a526-40a0-af13-6f936041db3a" providerId="ADAL" clId="{D09D93CB-83B1-4AD0-B5DD-9AF4FEE3163C}" dt="2023-08-27T09:42:42.118" v="647" actId="14100"/>
          <ac:picMkLst>
            <pc:docMk/>
            <pc:sldMk cId="4123585788" sldId="272"/>
            <ac:picMk id="7172" creationId="{596B48B1-A22E-8A7F-9214-033C60EB21B3}"/>
          </ac:picMkLst>
        </pc:picChg>
      </pc:sldChg>
      <pc:sldChg chg="modSp new mod">
        <pc:chgData name="Praveen Kumar" userId="992cc45f-a526-40a0-af13-6f936041db3a" providerId="ADAL" clId="{D09D93CB-83B1-4AD0-B5DD-9AF4FEE3163C}" dt="2023-08-27T10:43:45.980" v="751" actId="20577"/>
        <pc:sldMkLst>
          <pc:docMk/>
          <pc:sldMk cId="3264411267" sldId="273"/>
        </pc:sldMkLst>
        <pc:spChg chg="mod">
          <ac:chgData name="Praveen Kumar" userId="992cc45f-a526-40a0-af13-6f936041db3a" providerId="ADAL" clId="{D09D93CB-83B1-4AD0-B5DD-9AF4FEE3163C}" dt="2023-08-27T10:42:09.889" v="744" actId="20577"/>
          <ac:spMkLst>
            <pc:docMk/>
            <pc:sldMk cId="3264411267" sldId="273"/>
            <ac:spMk id="2" creationId="{C129B563-D6E1-004E-3F6D-D64EBCAB30D2}"/>
          </ac:spMkLst>
        </pc:spChg>
        <pc:spChg chg="mod">
          <ac:chgData name="Praveen Kumar" userId="992cc45f-a526-40a0-af13-6f936041db3a" providerId="ADAL" clId="{D09D93CB-83B1-4AD0-B5DD-9AF4FEE3163C}" dt="2023-08-27T10:43:45.980" v="751" actId="20577"/>
          <ac:spMkLst>
            <pc:docMk/>
            <pc:sldMk cId="3264411267" sldId="273"/>
            <ac:spMk id="3" creationId="{51E6D095-3386-A195-26F6-CDFBA8FA168D}"/>
          </ac:spMkLst>
        </pc:spChg>
      </pc:sldChg>
      <pc:sldChg chg="addSp delSp modSp new mod">
        <pc:chgData name="Praveen Kumar" userId="992cc45f-a526-40a0-af13-6f936041db3a" providerId="ADAL" clId="{D09D93CB-83B1-4AD0-B5DD-9AF4FEE3163C}" dt="2023-08-27T10:51:27.082" v="761" actId="20577"/>
        <pc:sldMkLst>
          <pc:docMk/>
          <pc:sldMk cId="471252840" sldId="274"/>
        </pc:sldMkLst>
        <pc:spChg chg="mod">
          <ac:chgData name="Praveen Kumar" userId="992cc45f-a526-40a0-af13-6f936041db3a" providerId="ADAL" clId="{D09D93CB-83B1-4AD0-B5DD-9AF4FEE3163C}" dt="2023-08-27T10:49:48.040" v="754" actId="27636"/>
          <ac:spMkLst>
            <pc:docMk/>
            <pc:sldMk cId="471252840" sldId="274"/>
            <ac:spMk id="2" creationId="{3B17FE74-5722-6B23-428E-5B6D79AE61BA}"/>
          </ac:spMkLst>
        </pc:spChg>
        <pc:spChg chg="add del mod">
          <ac:chgData name="Praveen Kumar" userId="992cc45f-a526-40a0-af13-6f936041db3a" providerId="ADAL" clId="{D09D93CB-83B1-4AD0-B5DD-9AF4FEE3163C}" dt="2023-08-27T10:51:27.082" v="761" actId="20577"/>
          <ac:spMkLst>
            <pc:docMk/>
            <pc:sldMk cId="471252840" sldId="274"/>
            <ac:spMk id="3" creationId="{D821637B-1451-817D-C6D4-7C7C9DE06491}"/>
          </ac:spMkLst>
        </pc:spChg>
        <pc:spChg chg="add del mod">
          <ac:chgData name="Praveen Kumar" userId="992cc45f-a526-40a0-af13-6f936041db3a" providerId="ADAL" clId="{D09D93CB-83B1-4AD0-B5DD-9AF4FEE3163C}" dt="2023-08-27T10:50:07.880" v="756"/>
          <ac:spMkLst>
            <pc:docMk/>
            <pc:sldMk cId="471252840" sldId="274"/>
            <ac:spMk id="4" creationId="{E521DA83-9048-F910-F755-06DA7DC6593E}"/>
          </ac:spMkLst>
        </pc:spChg>
      </pc:sldChg>
      <pc:sldChg chg="modSp new mod">
        <pc:chgData name="Praveen Kumar" userId="992cc45f-a526-40a0-af13-6f936041db3a" providerId="ADAL" clId="{D09D93CB-83B1-4AD0-B5DD-9AF4FEE3163C}" dt="2023-08-27T11:11:20.429" v="812" actId="108"/>
        <pc:sldMkLst>
          <pc:docMk/>
          <pc:sldMk cId="2738800715" sldId="275"/>
        </pc:sldMkLst>
        <pc:spChg chg="mod">
          <ac:chgData name="Praveen Kumar" userId="992cc45f-a526-40a0-af13-6f936041db3a" providerId="ADAL" clId="{D09D93CB-83B1-4AD0-B5DD-9AF4FEE3163C}" dt="2023-08-27T10:58:00.256" v="764" actId="27636"/>
          <ac:spMkLst>
            <pc:docMk/>
            <pc:sldMk cId="2738800715" sldId="275"/>
            <ac:spMk id="2" creationId="{1CF43C42-5AF8-E836-492E-2520E91098BF}"/>
          </ac:spMkLst>
        </pc:spChg>
        <pc:spChg chg="mod">
          <ac:chgData name="Praveen Kumar" userId="992cc45f-a526-40a0-af13-6f936041db3a" providerId="ADAL" clId="{D09D93CB-83B1-4AD0-B5DD-9AF4FEE3163C}" dt="2023-08-27T11:11:20.429" v="812" actId="108"/>
          <ac:spMkLst>
            <pc:docMk/>
            <pc:sldMk cId="2738800715" sldId="275"/>
            <ac:spMk id="3" creationId="{B2424C0D-48F9-4159-095C-B56A4129A0AF}"/>
          </ac:spMkLst>
        </pc:spChg>
      </pc:sldChg>
      <pc:sldChg chg="addSp delSp modSp new mod">
        <pc:chgData name="Praveen Kumar" userId="992cc45f-a526-40a0-af13-6f936041db3a" providerId="ADAL" clId="{D09D93CB-83B1-4AD0-B5DD-9AF4FEE3163C}" dt="2023-08-27T11:14:15.769" v="825" actId="20577"/>
        <pc:sldMkLst>
          <pc:docMk/>
          <pc:sldMk cId="4029926380" sldId="276"/>
        </pc:sldMkLst>
        <pc:spChg chg="mod">
          <ac:chgData name="Praveen Kumar" userId="992cc45f-a526-40a0-af13-6f936041db3a" providerId="ADAL" clId="{D09D93CB-83B1-4AD0-B5DD-9AF4FEE3163C}" dt="2023-08-27T11:12:06.299" v="816" actId="20577"/>
          <ac:spMkLst>
            <pc:docMk/>
            <pc:sldMk cId="4029926380" sldId="276"/>
            <ac:spMk id="2" creationId="{4FFAA990-4E98-1433-440A-3516E98D20B8}"/>
          </ac:spMkLst>
        </pc:spChg>
        <pc:spChg chg="add del mod">
          <ac:chgData name="Praveen Kumar" userId="992cc45f-a526-40a0-af13-6f936041db3a" providerId="ADAL" clId="{D09D93CB-83B1-4AD0-B5DD-9AF4FEE3163C}" dt="2023-08-27T11:14:15.769" v="825" actId="20577"/>
          <ac:spMkLst>
            <pc:docMk/>
            <pc:sldMk cId="4029926380" sldId="276"/>
            <ac:spMk id="3" creationId="{06B449E1-C7DC-C294-8684-3AF02AA62372}"/>
          </ac:spMkLst>
        </pc:spChg>
        <pc:spChg chg="add del mod">
          <ac:chgData name="Praveen Kumar" userId="992cc45f-a526-40a0-af13-6f936041db3a" providerId="ADAL" clId="{D09D93CB-83B1-4AD0-B5DD-9AF4FEE3163C}" dt="2023-08-27T11:12:28.185" v="818"/>
          <ac:spMkLst>
            <pc:docMk/>
            <pc:sldMk cId="4029926380" sldId="276"/>
            <ac:spMk id="4" creationId="{79178A6C-242D-41B2-846D-9E973B939535}"/>
          </ac:spMkLst>
        </pc:spChg>
        <pc:spChg chg="add del">
          <ac:chgData name="Praveen Kumar" userId="992cc45f-a526-40a0-af13-6f936041db3a" providerId="ADAL" clId="{D09D93CB-83B1-4AD0-B5DD-9AF4FEE3163C}" dt="2023-08-27T11:14:02.072" v="823"/>
          <ac:spMkLst>
            <pc:docMk/>
            <pc:sldMk cId="4029926380" sldId="276"/>
            <ac:spMk id="5" creationId="{3261D4E7-FAC2-F456-26EF-7F3E8FA2C4A3}"/>
          </ac:spMkLst>
        </pc:spChg>
      </pc:sldChg>
      <pc:sldChg chg="modSp new mod">
        <pc:chgData name="Praveen Kumar" userId="992cc45f-a526-40a0-af13-6f936041db3a" providerId="ADAL" clId="{D09D93CB-83B1-4AD0-B5DD-9AF4FEE3163C}" dt="2023-08-27T11:21:17.306" v="1037" actId="27636"/>
        <pc:sldMkLst>
          <pc:docMk/>
          <pc:sldMk cId="1708586763" sldId="277"/>
        </pc:sldMkLst>
        <pc:spChg chg="mod">
          <ac:chgData name="Praveen Kumar" userId="992cc45f-a526-40a0-af13-6f936041db3a" providerId="ADAL" clId="{D09D93CB-83B1-4AD0-B5DD-9AF4FEE3163C}" dt="2023-08-27T11:14:37.415" v="828" actId="27636"/>
          <ac:spMkLst>
            <pc:docMk/>
            <pc:sldMk cId="1708586763" sldId="277"/>
            <ac:spMk id="2" creationId="{AF219DF8-7D6E-34F9-0A73-8F48A3E25485}"/>
          </ac:spMkLst>
        </pc:spChg>
        <pc:spChg chg="mod">
          <ac:chgData name="Praveen Kumar" userId="992cc45f-a526-40a0-af13-6f936041db3a" providerId="ADAL" clId="{D09D93CB-83B1-4AD0-B5DD-9AF4FEE3163C}" dt="2023-08-27T11:21:17.306" v="1037" actId="27636"/>
          <ac:spMkLst>
            <pc:docMk/>
            <pc:sldMk cId="1708586763" sldId="277"/>
            <ac:spMk id="3" creationId="{6203E309-0F07-DB35-EE75-B41906BCF012}"/>
          </ac:spMkLst>
        </pc:spChg>
      </pc:sldChg>
      <pc:sldChg chg="modSp new mod">
        <pc:chgData name="Praveen Kumar" userId="992cc45f-a526-40a0-af13-6f936041db3a" providerId="ADAL" clId="{D09D93CB-83B1-4AD0-B5DD-9AF4FEE3163C}" dt="2023-08-27T11:26:21.892" v="1055" actId="20577"/>
        <pc:sldMkLst>
          <pc:docMk/>
          <pc:sldMk cId="710651996" sldId="278"/>
        </pc:sldMkLst>
        <pc:spChg chg="mod">
          <ac:chgData name="Praveen Kumar" userId="992cc45f-a526-40a0-af13-6f936041db3a" providerId="ADAL" clId="{D09D93CB-83B1-4AD0-B5DD-9AF4FEE3163C}" dt="2023-08-27T11:20:11.248" v="1034" actId="20577"/>
          <ac:spMkLst>
            <pc:docMk/>
            <pc:sldMk cId="710651996" sldId="278"/>
            <ac:spMk id="2" creationId="{4A802D59-D26C-F404-A2BD-29C522F5EC2D}"/>
          </ac:spMkLst>
        </pc:spChg>
        <pc:spChg chg="mod">
          <ac:chgData name="Praveen Kumar" userId="992cc45f-a526-40a0-af13-6f936041db3a" providerId="ADAL" clId="{D09D93CB-83B1-4AD0-B5DD-9AF4FEE3163C}" dt="2023-08-27T11:26:21.892" v="1055" actId="20577"/>
          <ac:spMkLst>
            <pc:docMk/>
            <pc:sldMk cId="710651996" sldId="278"/>
            <ac:spMk id="3" creationId="{1AE97318-A192-F765-B39F-A4BB37F44DFB}"/>
          </ac:spMkLst>
        </pc:spChg>
      </pc:sldChg>
      <pc:sldChg chg="modSp new mod">
        <pc:chgData name="Praveen Kumar" userId="992cc45f-a526-40a0-af13-6f936041db3a" providerId="ADAL" clId="{D09D93CB-83B1-4AD0-B5DD-9AF4FEE3163C}" dt="2023-08-27T11:32:15.947" v="1105" actId="20577"/>
        <pc:sldMkLst>
          <pc:docMk/>
          <pc:sldMk cId="1219357128" sldId="279"/>
        </pc:sldMkLst>
        <pc:spChg chg="mod">
          <ac:chgData name="Praveen Kumar" userId="992cc45f-a526-40a0-af13-6f936041db3a" providerId="ADAL" clId="{D09D93CB-83B1-4AD0-B5DD-9AF4FEE3163C}" dt="2023-08-27T11:27:13.864" v="1088" actId="20577"/>
          <ac:spMkLst>
            <pc:docMk/>
            <pc:sldMk cId="1219357128" sldId="279"/>
            <ac:spMk id="2" creationId="{5EFA639E-A99A-8ECE-F873-BCFE5A5D3E67}"/>
          </ac:spMkLst>
        </pc:spChg>
        <pc:spChg chg="mod">
          <ac:chgData name="Praveen Kumar" userId="992cc45f-a526-40a0-af13-6f936041db3a" providerId="ADAL" clId="{D09D93CB-83B1-4AD0-B5DD-9AF4FEE3163C}" dt="2023-08-27T11:32:15.947" v="1105" actId="20577"/>
          <ac:spMkLst>
            <pc:docMk/>
            <pc:sldMk cId="1219357128" sldId="279"/>
            <ac:spMk id="3" creationId="{DF3578A7-9E06-F72E-5074-181654832E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228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253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98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428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28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856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036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5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992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076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617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6086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penjdk.org/jeps/41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jdk.org/jeps/407" TargetMode="External"/><Relationship Id="rId2" Type="http://schemas.openxmlformats.org/officeDocument/2006/relationships/hyperlink" Target="https://www.happycoders.eu/java/java-15-features/#Deprecate_RMI_Activation_for_Removal" TargetMode="External"/><Relationship Id="rId1" Type="http://schemas.openxmlformats.org/officeDocument/2006/relationships/slideLayout" Target="../slideLayouts/slideLayout2.xml"/><Relationship Id="rId5" Type="http://schemas.openxmlformats.org/officeDocument/2006/relationships/hyperlink" Target="https://openjdk.org/jeps/410" TargetMode="External"/><Relationship Id="rId4" Type="http://schemas.openxmlformats.org/officeDocument/2006/relationships/hyperlink" Target="https://www.happycoders.eu/java/java-10-features/#Experimental_Java-Based_JIT_Compil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appycoders.eu/java/java-16-features/#Sealed_Classes_Second_Preview" TargetMode="External"/><Relationship Id="rId2" Type="http://schemas.openxmlformats.org/officeDocument/2006/relationships/hyperlink" Target="https://www.happycoders.eu/java/java-15-features/#Sealed_Classes_Preview" TargetMode="External"/><Relationship Id="rId1" Type="http://schemas.openxmlformats.org/officeDocument/2006/relationships/slideLayout" Target="../slideLayouts/slideLayout2.xml"/><Relationship Id="rId4" Type="http://schemas.openxmlformats.org/officeDocument/2006/relationships/hyperlink" Target="https://openjdk.org/jeps/40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paint art pattern">
            <a:extLst>
              <a:ext uri="{FF2B5EF4-FFF2-40B4-BE49-F238E27FC236}">
                <a16:creationId xmlns:a16="http://schemas.microsoft.com/office/drawing/2014/main" id="{92A43479-A13F-1C6A-03AD-A491ED43AE2E}"/>
              </a:ext>
            </a:extLst>
          </p:cNvPr>
          <p:cNvPicPr>
            <a:picLocks noChangeAspect="1"/>
          </p:cNvPicPr>
          <p:nvPr/>
        </p:nvPicPr>
        <p:blipFill rotWithShape="1">
          <a:blip r:embed="rId2"/>
          <a:srcRect t="3657" b="15986"/>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C1D12-E5BE-1B8A-3684-B9A7C5E01CA7}"/>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Java 17 Feature</a:t>
            </a:r>
          </a:p>
        </p:txBody>
      </p:sp>
      <p:sp>
        <p:nvSpPr>
          <p:cNvPr id="3" name="Subtitle 2">
            <a:extLst>
              <a:ext uri="{FF2B5EF4-FFF2-40B4-BE49-F238E27FC236}">
                <a16:creationId xmlns:a16="http://schemas.microsoft.com/office/drawing/2014/main" id="{6C989CA7-E4C0-1AE2-6CC3-90A2F5754970}"/>
              </a:ext>
            </a:extLst>
          </p:cNvPr>
          <p:cNvSpPr>
            <a:spLocks noGrp="1"/>
          </p:cNvSpPr>
          <p:nvPr>
            <p:ph type="subTitle" idx="1"/>
          </p:nvPr>
        </p:nvSpPr>
        <p:spPr>
          <a:xfrm>
            <a:off x="735791" y="4735799"/>
            <a:ext cx="6470693" cy="605256"/>
          </a:xfrm>
        </p:spPr>
        <p:txBody>
          <a:bodyPr>
            <a:normAutofit/>
          </a:bodyPr>
          <a:lstStyle/>
          <a:p>
            <a:endParaRPr lang="en-US" dirty="0"/>
          </a:p>
        </p:txBody>
      </p:sp>
      <p:cxnSp>
        <p:nvCxnSpPr>
          <p:cNvPr id="21"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2886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37DD-CE3F-2462-81B0-7D43AF4D7CCF}"/>
              </a:ext>
            </a:extLst>
          </p:cNvPr>
          <p:cNvSpPr>
            <a:spLocks noGrp="1"/>
          </p:cNvSpPr>
          <p:nvPr>
            <p:ph type="title"/>
          </p:nvPr>
        </p:nvSpPr>
        <p:spPr/>
        <p:txBody>
          <a:bodyPr>
            <a:normAutofit/>
          </a:bodyPr>
          <a:lstStyle/>
          <a:p>
            <a:r>
              <a:rPr lang="en-US" sz="3600" b="1" i="0" dirty="0">
                <a:solidFill>
                  <a:srgbClr val="111111"/>
                </a:solidFill>
                <a:effectLst/>
                <a:latin typeface="Merriweather" panose="00000500000000000000" pitchFamily="2" charset="0"/>
              </a:rPr>
              <a:t>Compact Number Formatting Support</a:t>
            </a:r>
            <a:br>
              <a:rPr lang="en-US" sz="3600" b="1" i="0" dirty="0">
                <a:solidFill>
                  <a:srgbClr val="111111"/>
                </a:solidFill>
                <a:effectLst/>
                <a:latin typeface="Merriweather" panose="00000500000000000000" pitchFamily="2" charset="0"/>
              </a:rPr>
            </a:br>
            <a:endParaRPr lang="en-US" sz="3600" dirty="0"/>
          </a:p>
        </p:txBody>
      </p:sp>
      <p:sp>
        <p:nvSpPr>
          <p:cNvPr id="3" name="Content Placeholder 2">
            <a:extLst>
              <a:ext uri="{FF2B5EF4-FFF2-40B4-BE49-F238E27FC236}">
                <a16:creationId xmlns:a16="http://schemas.microsoft.com/office/drawing/2014/main" id="{BA8A28E1-4ADA-1C85-A693-5893D5771537}"/>
              </a:ext>
            </a:extLst>
          </p:cNvPr>
          <p:cNvSpPr>
            <a:spLocks noGrp="1"/>
          </p:cNvSpPr>
          <p:nvPr>
            <p:ph idx="1"/>
          </p:nvPr>
        </p:nvSpPr>
        <p:spPr/>
        <p:txBody>
          <a:bodyPr/>
          <a:lstStyle/>
          <a:p>
            <a:pPr marL="635508" lvl="1" indent="-342900"/>
            <a:r>
              <a:rPr lang="en-US" dirty="0"/>
              <a:t>A factory method is added to </a:t>
            </a:r>
            <a:r>
              <a:rPr lang="en-US" dirty="0" err="1"/>
              <a:t>NumberFormat</a:t>
            </a:r>
            <a:r>
              <a:rPr lang="en-US" dirty="0"/>
              <a:t> in order to format numbers in compact, human-readable form according to the Unicode standard. The SHORT format style is shown in the code below:</a:t>
            </a:r>
          </a:p>
        </p:txBody>
      </p:sp>
    </p:spTree>
    <p:extLst>
      <p:ext uri="{BB962C8B-B14F-4D97-AF65-F5344CB8AC3E}">
        <p14:creationId xmlns:p14="http://schemas.microsoft.com/office/powerpoint/2010/main" val="10059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5C7A-6564-AB35-30C3-56F7B8E576DB}"/>
              </a:ext>
            </a:extLst>
          </p:cNvPr>
          <p:cNvSpPr>
            <a:spLocks noGrp="1"/>
          </p:cNvSpPr>
          <p:nvPr>
            <p:ph type="title"/>
          </p:nvPr>
        </p:nvSpPr>
        <p:spPr/>
        <p:txBody>
          <a:bodyPr>
            <a:normAutofit fontScale="90000"/>
          </a:bodyPr>
          <a:lstStyle/>
          <a:p>
            <a:r>
              <a:rPr lang="en-US" b="1" i="0" dirty="0">
                <a:solidFill>
                  <a:srgbClr val="111111"/>
                </a:solidFill>
                <a:effectLst/>
                <a:latin typeface="Merriweather" panose="00000500000000000000" pitchFamily="2" charset="0"/>
              </a:rPr>
              <a:t>Day Period Support Added</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C48DF2F8-FEDC-0A6B-7810-91B2ED611C23}"/>
              </a:ext>
            </a:extLst>
          </p:cNvPr>
          <p:cNvSpPr>
            <a:spLocks noGrp="1"/>
          </p:cNvSpPr>
          <p:nvPr>
            <p:ph idx="1"/>
          </p:nvPr>
        </p:nvSpPr>
        <p:spPr/>
        <p:txBody>
          <a:bodyPr/>
          <a:lstStyle/>
          <a:p>
            <a:pPr lvl="1"/>
            <a:r>
              <a:rPr lang="en-US" dirty="0"/>
              <a:t>A new pattern B is added for formatting a </a:t>
            </a:r>
            <a:r>
              <a:rPr lang="en-US" dirty="0" err="1"/>
              <a:t>DateTime</a:t>
            </a:r>
            <a:r>
              <a:rPr lang="en-US" dirty="0"/>
              <a:t> which indicates a day period according to the Unicode standard.</a:t>
            </a:r>
          </a:p>
          <a:p>
            <a:pPr lvl="1"/>
            <a:endParaRPr lang="en-US" dirty="0"/>
          </a:p>
        </p:txBody>
      </p:sp>
    </p:spTree>
    <p:extLst>
      <p:ext uri="{BB962C8B-B14F-4D97-AF65-F5344CB8AC3E}">
        <p14:creationId xmlns:p14="http://schemas.microsoft.com/office/powerpoint/2010/main" val="270927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E91F-8EC8-71F4-B7D7-881CDB1DAB02}"/>
              </a:ext>
            </a:extLst>
          </p:cNvPr>
          <p:cNvSpPr>
            <a:spLocks noGrp="1"/>
          </p:cNvSpPr>
          <p:nvPr>
            <p:ph type="title"/>
          </p:nvPr>
        </p:nvSpPr>
        <p:spPr/>
        <p:txBody>
          <a:bodyPr>
            <a:normAutofit fontScale="90000"/>
          </a:bodyPr>
          <a:lstStyle/>
          <a:p>
            <a:r>
              <a:rPr lang="en-US" b="1" i="0" dirty="0" err="1">
                <a:solidFill>
                  <a:srgbClr val="111111"/>
                </a:solidFill>
                <a:effectLst/>
                <a:latin typeface="Merriweather" panose="00000500000000000000" pitchFamily="2" charset="0"/>
              </a:rPr>
              <a:t>Stream.toList</a:t>
            </a:r>
            <a:r>
              <a:rPr lang="en-US" b="1" i="0" dirty="0">
                <a:solidFill>
                  <a:srgbClr val="111111"/>
                </a:solidFill>
                <a:effectLst/>
                <a:latin typeface="Merriweather" panose="00000500000000000000" pitchFamily="2" charset="0"/>
              </a:rPr>
              <a:t>()</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05719B9A-1B0B-00D1-BEF2-8E41F8AA692C}"/>
              </a:ext>
            </a:extLst>
          </p:cNvPr>
          <p:cNvSpPr>
            <a:spLocks noGrp="1"/>
          </p:cNvSpPr>
          <p:nvPr>
            <p:ph idx="1"/>
          </p:nvPr>
        </p:nvSpPr>
        <p:spPr/>
        <p:txBody>
          <a:bodyPr/>
          <a:lstStyle/>
          <a:p>
            <a:r>
              <a:rPr lang="en-US" dirty="0"/>
              <a:t>In order to convert a Stream to a List, you need to call the collect method with </a:t>
            </a:r>
            <a:r>
              <a:rPr lang="en-US" dirty="0" err="1"/>
              <a:t>Collectors.toList</a:t>
            </a:r>
            <a:r>
              <a:rPr lang="en-US" dirty="0"/>
              <a:t>()</a:t>
            </a:r>
          </a:p>
        </p:txBody>
      </p:sp>
    </p:spTree>
    <p:extLst>
      <p:ext uri="{BB962C8B-B14F-4D97-AF65-F5344CB8AC3E}">
        <p14:creationId xmlns:p14="http://schemas.microsoft.com/office/powerpoint/2010/main" val="335966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5D06-7C5C-9CC7-17D0-758A785F1EBD}"/>
              </a:ext>
            </a:extLst>
          </p:cNvPr>
          <p:cNvSpPr>
            <a:spLocks noGrp="1"/>
          </p:cNvSpPr>
          <p:nvPr>
            <p:ph type="title"/>
          </p:nvPr>
        </p:nvSpPr>
        <p:spPr/>
        <p:txBody>
          <a:bodyPr>
            <a:normAutofit fontScale="90000"/>
          </a:bodyPr>
          <a:lstStyle/>
          <a:p>
            <a:r>
              <a:rPr lang="en-US" b="1" i="0" dirty="0">
                <a:solidFill>
                  <a:srgbClr val="393939"/>
                </a:solidFill>
                <a:effectLst/>
                <a:latin typeface="Roboto Slab" panose="020F0502020204030204" pitchFamily="2" charset="0"/>
              </a:rPr>
              <a:t>Foreign Function and Memory API</a:t>
            </a:r>
            <a:br>
              <a:rPr lang="en-US" b="1" i="0" dirty="0">
                <a:solidFill>
                  <a:srgbClr val="393939"/>
                </a:solidFill>
                <a:effectLst/>
                <a:latin typeface="Roboto Slab" panose="020F0502020204030204" pitchFamily="2" charset="0"/>
              </a:rPr>
            </a:br>
            <a:endParaRPr lang="en-US" dirty="0"/>
          </a:p>
        </p:txBody>
      </p:sp>
      <p:sp>
        <p:nvSpPr>
          <p:cNvPr id="3" name="Content Placeholder 2">
            <a:extLst>
              <a:ext uri="{FF2B5EF4-FFF2-40B4-BE49-F238E27FC236}">
                <a16:creationId xmlns:a16="http://schemas.microsoft.com/office/drawing/2014/main" id="{CB679D0B-199B-76E8-7CE6-8B99BE84611B}"/>
              </a:ext>
            </a:extLst>
          </p:cNvPr>
          <p:cNvSpPr>
            <a:spLocks noGrp="1"/>
          </p:cNvSpPr>
          <p:nvPr>
            <p:ph idx="1"/>
          </p:nvPr>
        </p:nvSpPr>
        <p:spPr/>
        <p:txBody>
          <a:bodyPr>
            <a:normAutofit lnSpcReduction="10000"/>
          </a:bodyPr>
          <a:lstStyle/>
          <a:p>
            <a:pPr marL="292608" lvl="1" indent="0">
              <a:buNone/>
            </a:pPr>
            <a:r>
              <a:rPr lang="en-US" b="0" i="0" dirty="0">
                <a:solidFill>
                  <a:srgbClr val="666666"/>
                </a:solidFill>
                <a:effectLst/>
                <a:latin typeface="Roboto" panose="02000000000000000000" pitchFamily="2" charset="0"/>
              </a:rPr>
              <a:t>JDK 14 introduced the Foreign Function and Memory API as a preview feature, which was later finalized in JDK 16.</a:t>
            </a:r>
          </a:p>
          <a:p>
            <a:pPr marL="292608" lvl="1" indent="0">
              <a:buNone/>
            </a:pPr>
            <a:r>
              <a:rPr lang="en-US" b="0" i="0" dirty="0">
                <a:solidFill>
                  <a:srgbClr val="666666"/>
                </a:solidFill>
                <a:effectLst/>
                <a:latin typeface="Roboto" panose="02000000000000000000" pitchFamily="2" charset="0"/>
              </a:rPr>
              <a:t>This API enables Java developers to access and call native functions and libraries written in other programming languages like C and C++. Additionally, it allows Java applications to allocate and manage native memory outside of the Java heap, which can be beneficial for performance-intensive tasks.</a:t>
            </a:r>
            <a:endParaRPr lang="en-US" dirty="0">
              <a:solidFill>
                <a:srgbClr val="666666"/>
              </a:solidFill>
              <a:latin typeface="Roboto" panose="02000000000000000000" pitchFamily="2" charset="0"/>
            </a:endParaRPr>
          </a:p>
          <a:p>
            <a:pPr marL="292608" lvl="1" indent="0">
              <a:buNone/>
            </a:pPr>
            <a:r>
              <a:rPr lang="en-US" b="0" i="0" dirty="0">
                <a:solidFill>
                  <a:srgbClr val="666666"/>
                </a:solidFill>
                <a:effectLst/>
                <a:latin typeface="Roboto" panose="02000000000000000000" pitchFamily="2" charset="0"/>
              </a:rPr>
              <a:t>The Foreign Function and Memory API provides a simple and consistent way to interact with non-Java code and resources while maintaining the safety and security of the Java environment.</a:t>
            </a:r>
          </a:p>
          <a:p>
            <a:pPr marL="292608" lvl="1" indent="0">
              <a:buNone/>
            </a:pPr>
            <a:endParaRPr lang="en-US" dirty="0">
              <a:solidFill>
                <a:srgbClr val="666666"/>
              </a:solidFill>
              <a:latin typeface="Roboto" panose="02000000000000000000" pitchFamily="2" charset="0"/>
            </a:endParaRPr>
          </a:p>
          <a:p>
            <a:pPr marL="292608" lvl="1" indent="0">
              <a:buNone/>
            </a:pPr>
            <a:r>
              <a:rPr lang="en-US" b="0" i="0" dirty="0">
                <a:solidFill>
                  <a:srgbClr val="666666"/>
                </a:solidFill>
                <a:effectLst/>
                <a:latin typeface="Roboto" panose="02000000000000000000" pitchFamily="2" charset="0"/>
              </a:rPr>
              <a:t>Add one example of this in eclipse code</a:t>
            </a:r>
          </a:p>
          <a:p>
            <a:pPr marL="292608" lvl="1" indent="0">
              <a:buNone/>
            </a:pPr>
            <a:endParaRPr lang="en-US" dirty="0">
              <a:solidFill>
                <a:srgbClr val="666666"/>
              </a:solidFill>
              <a:latin typeface="Roboto" panose="02000000000000000000" pitchFamily="2" charset="0"/>
            </a:endParaRPr>
          </a:p>
          <a:p>
            <a:pPr marL="292608" lvl="1" indent="0">
              <a:buNone/>
            </a:pPr>
            <a:endParaRPr lang="en-US" dirty="0"/>
          </a:p>
        </p:txBody>
      </p:sp>
    </p:spTree>
    <p:extLst>
      <p:ext uri="{BB962C8B-B14F-4D97-AF65-F5344CB8AC3E}">
        <p14:creationId xmlns:p14="http://schemas.microsoft.com/office/powerpoint/2010/main" val="3691362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5AE4-38F8-4188-8848-AA4170204369}"/>
              </a:ext>
            </a:extLst>
          </p:cNvPr>
          <p:cNvSpPr>
            <a:spLocks noGrp="1"/>
          </p:cNvSpPr>
          <p:nvPr>
            <p:ph type="title"/>
          </p:nvPr>
        </p:nvSpPr>
        <p:spPr/>
        <p:txBody>
          <a:bodyPr>
            <a:normAutofit fontScale="90000"/>
          </a:bodyPr>
          <a:lstStyle/>
          <a:p>
            <a:r>
              <a:rPr lang="en-US" dirty="0"/>
              <a:t>Use of the Foreign Function and Memory API</a:t>
            </a:r>
          </a:p>
        </p:txBody>
      </p:sp>
      <p:sp>
        <p:nvSpPr>
          <p:cNvPr id="3" name="Content Placeholder 2">
            <a:extLst>
              <a:ext uri="{FF2B5EF4-FFF2-40B4-BE49-F238E27FC236}">
                <a16:creationId xmlns:a16="http://schemas.microsoft.com/office/drawing/2014/main" id="{BF0CA400-51CE-4231-6C9B-97D460B2B627}"/>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666666"/>
                </a:solidFill>
                <a:effectLst/>
                <a:latin typeface="Roboto" panose="02000000000000000000" pitchFamily="2" charset="0"/>
              </a:rPr>
              <a:t>Calling a C function from Java: Suppose you have a C function that you want to call from Java. With the Foreign Function and Memory API, you can define a Java interface that corresponds to the C function’s signature and call the function as if it were a Java method.</a:t>
            </a:r>
          </a:p>
          <a:p>
            <a:pPr algn="l">
              <a:buFont typeface="+mj-lt"/>
              <a:buAutoNum type="arabicPeriod"/>
            </a:pPr>
            <a:r>
              <a:rPr lang="en-US" b="0" i="0" dirty="0">
                <a:solidFill>
                  <a:srgbClr val="666666"/>
                </a:solidFill>
                <a:effectLst/>
                <a:latin typeface="Roboto" panose="02000000000000000000" pitchFamily="2" charset="0"/>
              </a:rPr>
              <a:t>Using a C library from Java: Many popular libraries, such as OpenSSL and </a:t>
            </a:r>
            <a:r>
              <a:rPr lang="en-US" b="0" i="0" dirty="0" err="1">
                <a:solidFill>
                  <a:srgbClr val="666666"/>
                </a:solidFill>
                <a:effectLst/>
                <a:latin typeface="Roboto" panose="02000000000000000000" pitchFamily="2" charset="0"/>
              </a:rPr>
              <a:t>FFmpeg</a:t>
            </a:r>
            <a:r>
              <a:rPr lang="en-US" b="0" i="0" dirty="0">
                <a:solidFill>
                  <a:srgbClr val="666666"/>
                </a:solidFill>
                <a:effectLst/>
                <a:latin typeface="Roboto" panose="02000000000000000000" pitchFamily="2" charset="0"/>
              </a:rPr>
              <a:t>, are written in C or C++. With the Foreign Function and Memory API, you can load these libraries into your Java application and use their functions as if they were Java methods.</a:t>
            </a:r>
          </a:p>
          <a:p>
            <a:pPr algn="l">
              <a:buFont typeface="+mj-lt"/>
              <a:buAutoNum type="arabicPeriod"/>
            </a:pPr>
            <a:r>
              <a:rPr lang="en-US" b="0" i="0" dirty="0">
                <a:solidFill>
                  <a:srgbClr val="666666"/>
                </a:solidFill>
                <a:effectLst/>
                <a:latin typeface="Roboto" panose="02000000000000000000" pitchFamily="2" charset="0"/>
              </a:rPr>
              <a:t>Allocating native memory: In some cases, you may need to allocate memory outside of the Java heap to improve performance. With the Foreign Function and Memory API, you can allocate and manage native memory directly from your Java code, using familiar Java syntax and semantics.</a:t>
            </a:r>
          </a:p>
          <a:p>
            <a:endParaRPr lang="en-US" dirty="0"/>
          </a:p>
        </p:txBody>
      </p:sp>
    </p:spTree>
    <p:extLst>
      <p:ext uri="{BB962C8B-B14F-4D97-AF65-F5344CB8AC3E}">
        <p14:creationId xmlns:p14="http://schemas.microsoft.com/office/powerpoint/2010/main" val="421000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94D2-00BB-E14A-4725-9AEE248E23EA}"/>
              </a:ext>
            </a:extLst>
          </p:cNvPr>
          <p:cNvSpPr>
            <a:spLocks noGrp="1"/>
          </p:cNvSpPr>
          <p:nvPr>
            <p:ph type="title"/>
          </p:nvPr>
        </p:nvSpPr>
        <p:spPr/>
        <p:txBody>
          <a:bodyPr>
            <a:normAutofit fontScale="90000"/>
          </a:bodyPr>
          <a:lstStyle/>
          <a:p>
            <a:r>
              <a:rPr lang="en-US" b="1" i="0" dirty="0">
                <a:solidFill>
                  <a:srgbClr val="393939"/>
                </a:solidFill>
                <a:effectLst/>
                <a:latin typeface="Roboto Slab" pitchFamily="2" charset="0"/>
              </a:rPr>
              <a:t>Default Classes for Java Ciphers</a:t>
            </a:r>
            <a:br>
              <a:rPr lang="en-US" b="1" i="0" dirty="0">
                <a:solidFill>
                  <a:srgbClr val="393939"/>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A634A45F-5D90-EDFA-7AD6-94B817D8820B}"/>
              </a:ext>
            </a:extLst>
          </p:cNvPr>
          <p:cNvSpPr>
            <a:spLocks noGrp="1"/>
          </p:cNvSpPr>
          <p:nvPr>
            <p:ph idx="1"/>
          </p:nvPr>
        </p:nvSpPr>
        <p:spPr/>
        <p:txBody>
          <a:bodyPr/>
          <a:lstStyle/>
          <a:p>
            <a:pPr lvl="1"/>
            <a:r>
              <a:rPr lang="en-US" b="0" i="0" dirty="0">
                <a:solidFill>
                  <a:srgbClr val="666666"/>
                </a:solidFill>
                <a:effectLst/>
                <a:latin typeface="Roboto" panose="02000000000000000000" pitchFamily="2" charset="0"/>
              </a:rPr>
              <a:t>JDK 17 introduces new default classes for Java ciphers, which provide a simpler and more secure way to use cryptographic ciphers in Java applications. </a:t>
            </a:r>
          </a:p>
          <a:p>
            <a:pPr lvl="1"/>
            <a:r>
              <a:rPr lang="en-US" b="0" i="0" dirty="0">
                <a:solidFill>
                  <a:srgbClr val="666666"/>
                </a:solidFill>
                <a:effectLst/>
                <a:latin typeface="Roboto" panose="02000000000000000000" pitchFamily="2" charset="0"/>
              </a:rPr>
              <a:t>The new default classes are designed to be easy to use and provide a high level of security by default, without requiring developers to be experts in cryptography.</a:t>
            </a:r>
            <a:endParaRPr lang="en-US" dirty="0">
              <a:solidFill>
                <a:srgbClr val="666666"/>
              </a:solidFill>
              <a:latin typeface="Roboto" panose="02000000000000000000" pitchFamily="2" charset="0"/>
            </a:endParaRPr>
          </a:p>
          <a:p>
            <a:pPr lvl="1"/>
            <a:r>
              <a:rPr lang="en-US" b="0" i="0" dirty="0">
                <a:solidFill>
                  <a:srgbClr val="666666"/>
                </a:solidFill>
                <a:effectLst/>
                <a:latin typeface="Roboto" panose="02000000000000000000" pitchFamily="2" charset="0"/>
              </a:rPr>
              <a:t>The default classes include the AES cipher, which is widely used for symmetric encryption, and the ChaCha20 and XChaCha20 ciphers, which are modern stream ciphers that provide high speed and security.</a:t>
            </a:r>
          </a:p>
          <a:p>
            <a:pPr lvl="1"/>
            <a:endParaRPr lang="en-US" dirty="0"/>
          </a:p>
        </p:txBody>
      </p:sp>
    </p:spTree>
    <p:extLst>
      <p:ext uri="{BB962C8B-B14F-4D97-AF65-F5344CB8AC3E}">
        <p14:creationId xmlns:p14="http://schemas.microsoft.com/office/powerpoint/2010/main" val="224745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2B1A-0D97-9A4A-EC70-DAA46CB63A3C}"/>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Enhanced Pseudo-Random Number Generators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F5FFB2EC-0838-7897-0EBE-996C790EBB74}"/>
              </a:ext>
            </a:extLst>
          </p:cNvPr>
          <p:cNvSpPr>
            <a:spLocks noGrp="1"/>
          </p:cNvSpPr>
          <p:nvPr>
            <p:ph idx="1"/>
          </p:nvPr>
        </p:nvSpPr>
        <p:spPr/>
        <p:txBody>
          <a:bodyPr>
            <a:normAutofit fontScale="70000" lnSpcReduction="20000"/>
          </a:bodyPr>
          <a:lstStyle/>
          <a:p>
            <a:pPr lvl="1"/>
            <a:r>
              <a:rPr lang="en-US" dirty="0"/>
              <a:t>Until now, it was cumbersome to exchange the random number-generating classes Random and </a:t>
            </a:r>
            <a:r>
              <a:rPr lang="en-US" dirty="0" err="1"/>
              <a:t>SplittableRandom</a:t>
            </a:r>
            <a:r>
              <a:rPr lang="en-US" dirty="0"/>
              <a:t> in an application (or even to replace them by other algorithms) </a:t>
            </a:r>
          </a:p>
          <a:p>
            <a:pPr lvl="1"/>
            <a:r>
              <a:rPr lang="en-US" dirty="0"/>
              <a:t>Although they offer a mostly matching set of methods (e.g. </a:t>
            </a:r>
            <a:r>
              <a:rPr lang="en-US" dirty="0" err="1"/>
              <a:t>nextInt</a:t>
            </a:r>
            <a:r>
              <a:rPr lang="en-US" dirty="0"/>
              <a:t>(), </a:t>
            </a:r>
            <a:r>
              <a:rPr lang="en-US" dirty="0" err="1"/>
              <a:t>nextDouble</a:t>
            </a:r>
            <a:r>
              <a:rPr lang="en-US" dirty="0"/>
              <a:t>(), and stream-generating methods like </a:t>
            </a:r>
            <a:r>
              <a:rPr lang="en-US" dirty="0" err="1"/>
              <a:t>ints</a:t>
            </a:r>
            <a:r>
              <a:rPr lang="en-US" dirty="0"/>
              <a:t>() and longs()).</a:t>
            </a:r>
          </a:p>
          <a:p>
            <a:pPr lvl="1"/>
            <a:r>
              <a:rPr lang="en-US" dirty="0"/>
              <a:t>Through JDK Enhancement Proposal 356, Java 17 introduced a framework of interfaces inheriting from each other for the existing algorithms and new algorithms so that the concrete algorithms are easily interchangeable in the future</a:t>
            </a:r>
          </a:p>
          <a:p>
            <a:pPr lvl="1"/>
            <a:r>
              <a:rPr lang="en-US" dirty="0"/>
              <a:t>The methods common to all random number generators like </a:t>
            </a:r>
            <a:r>
              <a:rPr lang="en-US" dirty="0" err="1"/>
              <a:t>nextInt</a:t>
            </a:r>
            <a:r>
              <a:rPr lang="en-US" dirty="0"/>
              <a:t>() and </a:t>
            </a:r>
            <a:r>
              <a:rPr lang="en-US" dirty="0" err="1"/>
              <a:t>nextDouble</a:t>
            </a:r>
            <a:r>
              <a:rPr lang="en-US" dirty="0"/>
              <a:t>() are defined in </a:t>
            </a:r>
            <a:r>
              <a:rPr lang="en-US" dirty="0" err="1"/>
              <a:t>RandomGenerator</a:t>
            </a:r>
            <a:r>
              <a:rPr lang="en-US" dirty="0"/>
              <a:t>. So if you only need these methods, you should always use this interface in the future.</a:t>
            </a:r>
          </a:p>
          <a:p>
            <a:pPr lvl="1"/>
            <a:r>
              <a:rPr lang="en-US" b="0" i="0" dirty="0">
                <a:solidFill>
                  <a:srgbClr val="222222"/>
                </a:solidFill>
                <a:effectLst/>
                <a:latin typeface="Open Sans" panose="020B0606030504020204" pitchFamily="34" charset="0"/>
              </a:rPr>
              <a:t>addition, duplicated code was eliminated from the existing classes, and code was extracted into non-public abstract classes</a:t>
            </a:r>
            <a:endParaRPr lang="en-US" dirty="0"/>
          </a:p>
          <a:p>
            <a:pPr lvl="1"/>
            <a:r>
              <a:rPr lang="en-US" dirty="0"/>
              <a:t>In the future, new random number generators can be added via the Service Provider Interface (SPI) and be instantiated via </a:t>
            </a:r>
            <a:r>
              <a:rPr lang="en-US" dirty="0" err="1"/>
              <a:t>RandomGeneratorFactory</a:t>
            </a:r>
            <a:r>
              <a:rPr lang="en-US" dirty="0"/>
              <a:t>..</a:t>
            </a:r>
          </a:p>
          <a:p>
            <a:pPr lvl="1"/>
            <a:r>
              <a:rPr lang="en-US" dirty="0"/>
              <a:t>The framework includes three new types of random number generators:</a:t>
            </a:r>
          </a:p>
          <a:p>
            <a:pPr lvl="2">
              <a:buFont typeface="Wingdings" panose="05000000000000000000" pitchFamily="2" charset="2"/>
              <a:buChar char="q"/>
            </a:pPr>
            <a:r>
              <a:rPr lang="en-US" dirty="0" err="1"/>
              <a:t>JumpableGenerator</a:t>
            </a:r>
            <a:r>
              <a:rPr lang="en-US" dirty="0"/>
              <a:t>: provides methods to skip a large number of random numbers (e.g., 264).</a:t>
            </a:r>
          </a:p>
          <a:p>
            <a:pPr lvl="2">
              <a:buFont typeface="Wingdings" panose="05000000000000000000" pitchFamily="2" charset="2"/>
              <a:buChar char="q"/>
            </a:pPr>
            <a:r>
              <a:rPr lang="en-US" dirty="0" err="1"/>
              <a:t>LeapableGenerator</a:t>
            </a:r>
            <a:r>
              <a:rPr lang="en-US" dirty="0"/>
              <a:t>: provides methods to skip a very large number of random numbers (e.g., 2128).</a:t>
            </a:r>
          </a:p>
          <a:p>
            <a:pPr lvl="2">
              <a:buFont typeface="Wingdings" panose="05000000000000000000" pitchFamily="2" charset="2"/>
              <a:buChar char="q"/>
            </a:pPr>
            <a:r>
              <a:rPr lang="en-US" dirty="0" err="1"/>
              <a:t>ArbitrarilyJumpableGenerator</a:t>
            </a:r>
            <a:r>
              <a:rPr lang="en-US" dirty="0"/>
              <a:t>: offers additional methods to skip an arbitrary number of random numbers.</a:t>
            </a:r>
          </a:p>
          <a:p>
            <a:pPr lvl="1"/>
            <a:endParaRPr lang="en-US" dirty="0"/>
          </a:p>
        </p:txBody>
      </p:sp>
    </p:spTree>
    <p:extLst>
      <p:ext uri="{BB962C8B-B14F-4D97-AF65-F5344CB8AC3E}">
        <p14:creationId xmlns:p14="http://schemas.microsoft.com/office/powerpoint/2010/main" val="385040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45B-1BFA-16B1-6DD7-DF8200A45523}"/>
              </a:ext>
            </a:extLst>
          </p:cNvPr>
          <p:cNvSpPr>
            <a:spLocks noGrp="1"/>
          </p:cNvSpPr>
          <p:nvPr>
            <p:ph type="title"/>
          </p:nvPr>
        </p:nvSpPr>
        <p:spPr/>
        <p:txBody>
          <a:bodyPr/>
          <a:lstStyle/>
          <a:p>
            <a:r>
              <a:rPr lang="en-US" dirty="0"/>
              <a:t>Old and New Class Hierarchy</a:t>
            </a:r>
          </a:p>
        </p:txBody>
      </p:sp>
      <p:pic>
        <p:nvPicPr>
          <p:cNvPr id="7170" name="Picture 2" descr="Java 17 Pseudo-Random Number Generators">
            <a:extLst>
              <a:ext uri="{FF2B5EF4-FFF2-40B4-BE49-F238E27FC236}">
                <a16:creationId xmlns:a16="http://schemas.microsoft.com/office/drawing/2014/main" id="{97F2566C-A168-1A75-68AB-1653D3A3C1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9451" y="2178795"/>
            <a:ext cx="6869019" cy="37607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re-Java 17 Pseudo-Random Number Generators">
            <a:extLst>
              <a:ext uri="{FF2B5EF4-FFF2-40B4-BE49-F238E27FC236}">
                <a16:creationId xmlns:a16="http://schemas.microsoft.com/office/drawing/2014/main" id="{596B48B1-A22E-8A7F-9214-033C60EB2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48" y="2578418"/>
            <a:ext cx="3016469"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585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B563-D6E1-004E-3F6D-D64EBCAB30D2}"/>
              </a:ext>
            </a:extLst>
          </p:cNvPr>
          <p:cNvSpPr>
            <a:spLocks noGrp="1"/>
          </p:cNvSpPr>
          <p:nvPr>
            <p:ph type="title"/>
          </p:nvPr>
        </p:nvSpPr>
        <p:spPr/>
        <p:txBody>
          <a:bodyPr/>
          <a:lstStyle/>
          <a:p>
            <a:r>
              <a:rPr lang="en-US" dirty="0"/>
              <a:t>Performance Improvements</a:t>
            </a:r>
          </a:p>
        </p:txBody>
      </p:sp>
      <p:sp>
        <p:nvSpPr>
          <p:cNvPr id="3" name="Content Placeholder 2">
            <a:extLst>
              <a:ext uri="{FF2B5EF4-FFF2-40B4-BE49-F238E27FC236}">
                <a16:creationId xmlns:a16="http://schemas.microsoft.com/office/drawing/2014/main" id="{51E6D095-3386-A195-26F6-CDFBA8FA168D}"/>
              </a:ext>
            </a:extLst>
          </p:cNvPr>
          <p:cNvSpPr>
            <a:spLocks noGrp="1"/>
          </p:cNvSpPr>
          <p:nvPr>
            <p:ph idx="1"/>
          </p:nvPr>
        </p:nvSpPr>
        <p:spPr/>
        <p:txBody>
          <a:bodyPr/>
          <a:lstStyle/>
          <a:p>
            <a:pPr marL="635508" lvl="1" indent="-342900"/>
            <a:r>
              <a:rPr lang="en-US" b="0" i="0" dirty="0">
                <a:solidFill>
                  <a:srgbClr val="222222"/>
                </a:solidFill>
                <a:effectLst/>
                <a:latin typeface="Open Sans" panose="020B0606030504020204" pitchFamily="34" charset="0"/>
              </a:rPr>
              <a:t>Java 17 brings asynchronous logging, a long-overdue performance improvement to the Unified JVM logging system introduced in Java 9.</a:t>
            </a:r>
          </a:p>
          <a:p>
            <a:pPr marL="635508" lvl="1" indent="-342900"/>
            <a:endParaRPr lang="en-US" dirty="0"/>
          </a:p>
        </p:txBody>
      </p:sp>
    </p:spTree>
    <p:extLst>
      <p:ext uri="{BB962C8B-B14F-4D97-AF65-F5344CB8AC3E}">
        <p14:creationId xmlns:p14="http://schemas.microsoft.com/office/powerpoint/2010/main" val="3264411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FE74-5722-6B23-428E-5B6D79AE61BA}"/>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Preview and Incubator Features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D821637B-1451-817D-C6D4-7C7C9DE06491}"/>
              </a:ext>
            </a:extLst>
          </p:cNvPr>
          <p:cNvSpPr>
            <a:spLocks noGrp="1"/>
          </p:cNvSpPr>
          <p:nvPr>
            <p:ph idx="1"/>
          </p:nvPr>
        </p:nvSpPr>
        <p:spPr/>
        <p:txBody>
          <a:bodyPr/>
          <a:lstStyle/>
          <a:p>
            <a:pPr lvl="1"/>
            <a:r>
              <a:rPr lang="en-US" dirty="0"/>
              <a:t>Even though Java 17 is a long-term support (LTS) release, it contains preview and incubator features that are expected to reach production maturity in one of the next "intermediate releases". If you only use LTS releases, you have to wait at least until Java 23 to use these features.</a:t>
            </a:r>
          </a:p>
          <a:p>
            <a:pPr lvl="1"/>
            <a:endParaRPr lang="en-US" dirty="0"/>
          </a:p>
        </p:txBody>
      </p:sp>
    </p:spTree>
    <p:extLst>
      <p:ext uri="{BB962C8B-B14F-4D97-AF65-F5344CB8AC3E}">
        <p14:creationId xmlns:p14="http://schemas.microsoft.com/office/powerpoint/2010/main" val="47125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2DA8-6FD5-CB2C-2962-DDCA9261106B}"/>
              </a:ext>
            </a:extLst>
          </p:cNvPr>
          <p:cNvSpPr>
            <a:spLocks noGrp="1"/>
          </p:cNvSpPr>
          <p:nvPr>
            <p:ph type="title"/>
          </p:nvPr>
        </p:nvSpPr>
        <p:spPr/>
        <p:txBody>
          <a:bodyPr/>
          <a:lstStyle/>
          <a:p>
            <a:r>
              <a:rPr lang="en-US" dirty="0"/>
              <a:t>Introduction to Java Cadence Release</a:t>
            </a:r>
          </a:p>
        </p:txBody>
      </p:sp>
      <p:sp>
        <p:nvSpPr>
          <p:cNvPr id="3" name="Content Placeholder 2">
            <a:extLst>
              <a:ext uri="{FF2B5EF4-FFF2-40B4-BE49-F238E27FC236}">
                <a16:creationId xmlns:a16="http://schemas.microsoft.com/office/drawing/2014/main" id="{4FFD9687-A0B8-2720-1B41-582731888F83}"/>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solidFill>
                  <a:srgbClr val="111111"/>
                </a:solidFill>
                <a:effectLst/>
                <a:latin typeface="Lato" panose="020F0502020204030204" pitchFamily="34" charset="0"/>
              </a:rPr>
              <a:t>Java 17 is an LTS (Long Term Support) version just like Java 11</a:t>
            </a:r>
          </a:p>
          <a:p>
            <a:pPr>
              <a:buFont typeface="Arial" panose="020B0604020202020204" pitchFamily="34" charset="0"/>
              <a:buChar char="•"/>
            </a:pPr>
            <a:r>
              <a:rPr lang="en-US" b="0" i="0" dirty="0">
                <a:solidFill>
                  <a:srgbClr val="222222"/>
                </a:solidFill>
                <a:effectLst/>
                <a:latin typeface="Open Sans" panose="020B0606030504020204" pitchFamily="34" charset="0"/>
              </a:rPr>
              <a:t>Even though Java 17 is the latest LTS release, this release is not much different from the previous ones. We again got a mixture of:</a:t>
            </a:r>
          </a:p>
          <a:p>
            <a:pPr lvl="1">
              <a:buFont typeface="Arial" panose="020B0604020202020204" pitchFamily="34" charset="0"/>
              <a:buChar char="•"/>
            </a:pPr>
            <a:r>
              <a:rPr lang="en-US" b="0" i="0" dirty="0">
                <a:solidFill>
                  <a:srgbClr val="111111"/>
                </a:solidFill>
                <a:effectLst/>
                <a:latin typeface="Lato" panose="020F0502020204030204" pitchFamily="34" charset="0"/>
              </a:rPr>
              <a:t>new language features (Sealed Classes),</a:t>
            </a:r>
          </a:p>
          <a:p>
            <a:pPr lvl="1">
              <a:buFont typeface="Arial" panose="020B0604020202020204" pitchFamily="34" charset="0"/>
              <a:buChar char="•"/>
            </a:pPr>
            <a:r>
              <a:rPr lang="en-US" b="0" i="0" dirty="0">
                <a:solidFill>
                  <a:srgbClr val="111111"/>
                </a:solidFill>
                <a:effectLst/>
                <a:latin typeface="Lato" panose="020F0502020204030204" pitchFamily="34" charset="0"/>
              </a:rPr>
              <a:t>API changes (</a:t>
            </a:r>
            <a:r>
              <a:rPr lang="en-US" b="0" i="0" dirty="0" err="1">
                <a:solidFill>
                  <a:srgbClr val="111111"/>
                </a:solidFill>
                <a:effectLst/>
                <a:latin typeface="Lato" panose="020F0502020204030204" pitchFamily="34" charset="0"/>
              </a:rPr>
              <a:t>InstantSource</a:t>
            </a:r>
            <a:r>
              <a:rPr lang="en-US" b="0" i="0" dirty="0">
                <a:solidFill>
                  <a:srgbClr val="111111"/>
                </a:solidFill>
                <a:effectLst/>
                <a:latin typeface="Lato" panose="020F0502020204030204" pitchFamily="34" charset="0"/>
              </a:rPr>
              <a:t>, </a:t>
            </a:r>
            <a:r>
              <a:rPr lang="en-US" b="0" i="0" dirty="0" err="1">
                <a:solidFill>
                  <a:srgbClr val="111111"/>
                </a:solidFill>
                <a:effectLst/>
                <a:latin typeface="Lato" panose="020F0502020204030204" pitchFamily="34" charset="0"/>
              </a:rPr>
              <a:t>HexFormat</a:t>
            </a:r>
            <a:r>
              <a:rPr lang="en-US" b="0" i="0" dirty="0">
                <a:solidFill>
                  <a:srgbClr val="111111"/>
                </a:solidFill>
                <a:effectLst/>
                <a:latin typeface="Lato" panose="020F0502020204030204" pitchFamily="34" charset="0"/>
              </a:rPr>
              <a:t>, context-specific deserialization filters),</a:t>
            </a:r>
          </a:p>
          <a:p>
            <a:pPr lvl="1">
              <a:buFont typeface="Arial" panose="020B0604020202020204" pitchFamily="34" charset="0"/>
              <a:buChar char="•"/>
            </a:pPr>
            <a:r>
              <a:rPr lang="en-US" b="0" i="0" dirty="0">
                <a:solidFill>
                  <a:srgbClr val="111111"/>
                </a:solidFill>
                <a:effectLst/>
                <a:latin typeface="Lato" panose="020F0502020204030204" pitchFamily="34" charset="0"/>
              </a:rPr>
              <a:t>a performance improvement (asynchronous logging of the JVM),</a:t>
            </a:r>
          </a:p>
          <a:p>
            <a:pPr lvl="1">
              <a:buFont typeface="Arial" panose="020B0604020202020204" pitchFamily="34" charset="0"/>
              <a:buChar char="•"/>
            </a:pPr>
            <a:r>
              <a:rPr lang="en-US" b="0" i="0" dirty="0">
                <a:solidFill>
                  <a:srgbClr val="111111"/>
                </a:solidFill>
                <a:effectLst/>
                <a:latin typeface="Lato" panose="020F0502020204030204" pitchFamily="34" charset="0"/>
              </a:rPr>
              <a:t>deprecations and deletions (Applet API, Security Manager, RMI Activation, AOT and JIT compiler),</a:t>
            </a:r>
          </a:p>
          <a:p>
            <a:pPr lvl="1">
              <a:buFont typeface="Arial" panose="020B0604020202020204" pitchFamily="34" charset="0"/>
              <a:buChar char="•"/>
            </a:pPr>
            <a:r>
              <a:rPr lang="en-US" b="0" i="0">
                <a:solidFill>
                  <a:srgbClr val="111111"/>
                </a:solidFill>
                <a:effectLst/>
                <a:latin typeface="Lato" panose="020F0502020204030204" pitchFamily="34" charset="0"/>
              </a:rPr>
              <a:t>and new preview and incubator features (Pattern Matching for switch, Foreign Function &amp; Memory API, Vector API).</a:t>
            </a:r>
          </a:p>
          <a:p>
            <a:pPr>
              <a:buFont typeface="Arial" panose="020B0604020202020204" pitchFamily="34" charset="0"/>
              <a:buChar char="•"/>
            </a:pPr>
            <a:endParaRPr lang="en-US" b="0" i="0" dirty="0">
              <a:solidFill>
                <a:srgbClr val="111111"/>
              </a:solidFill>
              <a:effectLst/>
              <a:latin typeface="Lato" panose="020F050202020403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32059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3C42-5AF8-E836-492E-2520E91098BF}"/>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Foreign Function &amp; Memory API (Incubator)</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B2424C0D-48F9-4159-095C-B56A4129A0AF}"/>
              </a:ext>
            </a:extLst>
          </p:cNvPr>
          <p:cNvSpPr>
            <a:spLocks noGrp="1"/>
          </p:cNvSpPr>
          <p:nvPr>
            <p:ph idx="1"/>
          </p:nvPr>
        </p:nvSpPr>
        <p:spPr/>
        <p:txBody>
          <a:bodyPr/>
          <a:lstStyle/>
          <a:p>
            <a:pPr lvl="1"/>
            <a:r>
              <a:rPr lang="en-US" dirty="0"/>
              <a:t>Since Java 1.1, the Java Native Interface (JNI) offers the possibility to call native C code from Java. However, JNI is highly complex to implement and slow to execute.</a:t>
            </a:r>
          </a:p>
          <a:p>
            <a:pPr lvl="1"/>
            <a:r>
              <a:rPr lang="en-US" dirty="0"/>
              <a:t>To create a JNI replacement, Project Panama was launched. The concrete goals of this project are a) to simplify the implementation effort (90% of the work is to be eliminated) and b) to improve performance (by a factor of 4 to 5).</a:t>
            </a:r>
          </a:p>
          <a:p>
            <a:pPr lvl="1"/>
            <a:r>
              <a:rPr lang="en-US" dirty="0"/>
              <a:t>In the past three Java releases, two new APIs were introduced in the incubator stage:</a:t>
            </a:r>
          </a:p>
          <a:p>
            <a:pPr marL="909828" lvl="3" indent="-342900">
              <a:buFont typeface="+mj-lt"/>
              <a:buAutoNum type="alphaLcParenR"/>
            </a:pPr>
            <a:r>
              <a:rPr lang="en-US" dirty="0"/>
              <a:t>The Foreign Memory Access API (introduced in Java 14, refined in Java 15 and Java 16),</a:t>
            </a:r>
          </a:p>
          <a:p>
            <a:pPr marL="909828" lvl="3" indent="-342900">
              <a:buFont typeface="+mj-lt"/>
              <a:buAutoNum type="alphaLcParenR"/>
            </a:pPr>
            <a:r>
              <a:rPr lang="en-US" dirty="0"/>
              <a:t>The Foreign Linker API (introduced in Java 16).</a:t>
            </a:r>
          </a:p>
          <a:p>
            <a:pPr marL="251460" indent="-342900">
              <a:buFont typeface="Arial" panose="020B0604020202020204" pitchFamily="34" charset="0"/>
              <a:buChar char="•"/>
            </a:pPr>
            <a:r>
              <a:rPr lang="en-US" b="0" i="0" u="none" strike="noStrike" dirty="0">
                <a:solidFill>
                  <a:srgbClr val="1080B6"/>
                </a:solidFill>
                <a:effectLst/>
                <a:latin typeface="Open Sans" panose="020B0606030504020204" pitchFamily="34" charset="0"/>
                <a:hlinkClick r:id="rId2"/>
              </a:rPr>
              <a:t> </a:t>
            </a:r>
            <a:r>
              <a:rPr lang="en-US" sz="2000" dirty="0">
                <a:hlinkClick r:id="rId2">
                  <a:extLst>
                    <a:ext uri="{A12FA001-AC4F-418D-AE19-62706E023703}">
                      <ahyp:hlinkClr xmlns:ahyp="http://schemas.microsoft.com/office/drawing/2018/hyperlinkcolor" val="tx"/>
                    </a:ext>
                  </a:extLst>
                </a:hlinkClick>
              </a:rPr>
              <a:t>JDK Enhancement Proposal 412</a:t>
            </a:r>
            <a:r>
              <a:rPr lang="en-US" sz="2000" dirty="0"/>
              <a:t> combined both APIs into the "Foreign Function &amp; Memory API" in Java 17.</a:t>
            </a:r>
          </a:p>
        </p:txBody>
      </p:sp>
    </p:spTree>
    <p:extLst>
      <p:ext uri="{BB962C8B-B14F-4D97-AF65-F5344CB8AC3E}">
        <p14:creationId xmlns:p14="http://schemas.microsoft.com/office/powerpoint/2010/main" val="2738800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A990-4E98-1433-440A-3516E98D20B8}"/>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Vector API (Second Incubator)</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06B449E1-C7DC-C294-8684-3AF02AA62372}"/>
              </a:ext>
            </a:extLst>
          </p:cNvPr>
          <p:cNvSpPr>
            <a:spLocks noGrp="1"/>
          </p:cNvSpPr>
          <p:nvPr>
            <p:ph idx="1"/>
          </p:nvPr>
        </p:nvSpPr>
        <p:spPr/>
        <p:txBody>
          <a:bodyPr/>
          <a:lstStyle/>
          <a:p>
            <a:pPr lvl="1"/>
            <a:r>
              <a:rPr lang="en-US" dirty="0"/>
              <a:t>As described in the article about Java 16, the Vector API is not about the old </a:t>
            </a:r>
            <a:r>
              <a:rPr lang="en-US" dirty="0" err="1"/>
              <a:t>java.util.Vector</a:t>
            </a:r>
            <a:r>
              <a:rPr lang="en-US" dirty="0"/>
              <a:t> class, but about mapping mathematical vector computations to modern CPU architectures with single instruction multiple data (SIMD) support.</a:t>
            </a:r>
          </a:p>
          <a:p>
            <a:pPr lvl="1"/>
            <a:r>
              <a:rPr lang="en-US" dirty="0"/>
              <a:t>JDK Enhancement Proposal 414 improved performance and extended the API, e.g., with support for the Character class (previously, Byte, Short, Integer, Long, Float, and Double were supported).</a:t>
            </a:r>
          </a:p>
          <a:p>
            <a:pPr lvl="1"/>
            <a:endParaRPr lang="en-US" dirty="0"/>
          </a:p>
        </p:txBody>
      </p:sp>
    </p:spTree>
    <p:extLst>
      <p:ext uri="{BB962C8B-B14F-4D97-AF65-F5344CB8AC3E}">
        <p14:creationId xmlns:p14="http://schemas.microsoft.com/office/powerpoint/2010/main" val="402992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9DF8-7D6E-34F9-0A73-8F48A3E25485}"/>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Deprecations and Deletions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6203E309-0F07-DB35-EE75-B41906BCF012}"/>
              </a:ext>
            </a:extLst>
          </p:cNvPr>
          <p:cNvSpPr>
            <a:spLocks noGrp="1"/>
          </p:cNvSpPr>
          <p:nvPr>
            <p:ph idx="1"/>
          </p:nvPr>
        </p:nvSpPr>
        <p:spPr/>
        <p:txBody>
          <a:bodyPr>
            <a:normAutofit fontScale="92500"/>
          </a:bodyPr>
          <a:lstStyle/>
          <a:p>
            <a:pPr lvl="1"/>
            <a:r>
              <a:rPr lang="en-US" b="0" i="0" dirty="0">
                <a:solidFill>
                  <a:srgbClr val="222222"/>
                </a:solidFill>
                <a:effectLst/>
                <a:latin typeface="Roboto Slab" pitchFamily="2" charset="0"/>
              </a:rPr>
              <a:t>Deprecate the Applet API for Removal</a:t>
            </a:r>
          </a:p>
          <a:p>
            <a:pPr lvl="2"/>
            <a:r>
              <a:rPr lang="en-US" dirty="0"/>
              <a:t>Java applets are no longer supported by any modern web browser and have already been marked as "deprecated" in Java 9.</a:t>
            </a:r>
          </a:p>
          <a:p>
            <a:pPr lvl="2"/>
            <a:r>
              <a:rPr lang="en-US" dirty="0"/>
              <a:t>JDK Enhancement Proposal 398 marks them as "deprecated for removal" in Java 17. This means that they will be completely removed in one of the next releases</a:t>
            </a:r>
          </a:p>
          <a:p>
            <a:pPr lvl="2"/>
            <a:endParaRPr lang="en-US" dirty="0"/>
          </a:p>
          <a:p>
            <a:pPr lvl="1"/>
            <a:r>
              <a:rPr lang="en-US" b="0" i="0" dirty="0">
                <a:solidFill>
                  <a:srgbClr val="222222"/>
                </a:solidFill>
                <a:effectLst/>
                <a:latin typeface="Roboto Slab" pitchFamily="2" charset="0"/>
              </a:rPr>
              <a:t>Deprecate the Security Manager for Removal</a:t>
            </a:r>
          </a:p>
          <a:p>
            <a:pPr lvl="2"/>
            <a:r>
              <a:rPr lang="en-US" b="0" i="0" dirty="0">
                <a:solidFill>
                  <a:srgbClr val="222222"/>
                </a:solidFill>
                <a:effectLst/>
                <a:latin typeface="Open Sans" panose="020B0606030504020204" pitchFamily="34" charset="0"/>
              </a:rPr>
              <a:t>The Security Manager has been part of the platform since Java 1.0 and was primarily intended to protect the computer and the user's data from downloaded Java applets. These were started in a sandbox, in which the Security Manager denied access to resources like the file system or the network.</a:t>
            </a:r>
            <a:endParaRPr lang="en-US" dirty="0">
              <a:solidFill>
                <a:srgbClr val="222222"/>
              </a:solidFill>
              <a:latin typeface="Roboto Slab" pitchFamily="2" charset="0"/>
            </a:endParaRPr>
          </a:p>
          <a:p>
            <a:pPr lvl="2"/>
            <a:r>
              <a:rPr lang="en-US" dirty="0">
                <a:solidFill>
                  <a:srgbClr val="222222"/>
                </a:solidFill>
                <a:latin typeface="Roboto Slab" pitchFamily="2" charset="0"/>
              </a:rPr>
              <a:t>Since Applet API is marked for removal, so this aspect of Security Manager will no longer be relevant.</a:t>
            </a:r>
          </a:p>
          <a:p>
            <a:pPr lvl="2"/>
            <a:r>
              <a:rPr lang="en-US" b="0" i="0" dirty="0">
                <a:solidFill>
                  <a:srgbClr val="222222"/>
                </a:solidFill>
                <a:effectLst/>
                <a:latin typeface="Roboto Slab" pitchFamily="2" charset="0"/>
              </a:rPr>
              <a:t>For these reasons, the Security Manager was classified as "deprecated for removal" via JDK Enhancement Proposal 411 in Java 17.</a:t>
            </a:r>
          </a:p>
          <a:p>
            <a:pPr lvl="2"/>
            <a:endParaRPr lang="en-US" dirty="0"/>
          </a:p>
          <a:p>
            <a:pPr lvl="2"/>
            <a:endParaRPr lang="en-US" dirty="0"/>
          </a:p>
        </p:txBody>
      </p:sp>
    </p:spTree>
    <p:extLst>
      <p:ext uri="{BB962C8B-B14F-4D97-AF65-F5344CB8AC3E}">
        <p14:creationId xmlns:p14="http://schemas.microsoft.com/office/powerpoint/2010/main" val="170858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D59-D26C-F404-A2BD-29C522F5EC2D}"/>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Deprecations and Deletions(Continued)</a:t>
            </a:r>
            <a:endParaRPr lang="en-US" dirty="0"/>
          </a:p>
        </p:txBody>
      </p:sp>
      <p:sp>
        <p:nvSpPr>
          <p:cNvPr id="3" name="Content Placeholder 2">
            <a:extLst>
              <a:ext uri="{FF2B5EF4-FFF2-40B4-BE49-F238E27FC236}">
                <a16:creationId xmlns:a16="http://schemas.microsoft.com/office/drawing/2014/main" id="{1AE97318-A192-F765-B39F-A4BB37F44DFB}"/>
              </a:ext>
            </a:extLst>
          </p:cNvPr>
          <p:cNvSpPr>
            <a:spLocks noGrp="1"/>
          </p:cNvSpPr>
          <p:nvPr>
            <p:ph idx="1"/>
          </p:nvPr>
        </p:nvSpPr>
        <p:spPr/>
        <p:txBody>
          <a:bodyPr/>
          <a:lstStyle/>
          <a:p>
            <a:pPr marL="292608" lvl="1" indent="0">
              <a:buNone/>
            </a:pPr>
            <a:r>
              <a:rPr lang="en-US" b="0" i="0" dirty="0">
                <a:solidFill>
                  <a:srgbClr val="222222"/>
                </a:solidFill>
                <a:effectLst/>
                <a:latin typeface="Roboto Slab" pitchFamily="2" charset="0"/>
              </a:rPr>
              <a:t>Remove RMI Activation</a:t>
            </a:r>
          </a:p>
          <a:p>
            <a:pPr marL="475488" lvl="2" indent="0">
              <a:buNone/>
            </a:pPr>
            <a:r>
              <a:rPr lang="en-US" b="0" i="0" dirty="0">
                <a:solidFill>
                  <a:srgbClr val="222222"/>
                </a:solidFill>
                <a:effectLst/>
                <a:latin typeface="Open Sans" panose="020B0606030504020204" pitchFamily="34" charset="0"/>
              </a:rPr>
              <a:t>Remote Method Invocation is a technology for invoking methods on "remote objects", i.e., objects on another JVM.</a:t>
            </a:r>
          </a:p>
          <a:p>
            <a:pPr marL="475488" lvl="2" indent="0">
              <a:buNone/>
            </a:pPr>
            <a:r>
              <a:rPr lang="en-US" b="0" i="0" dirty="0">
                <a:solidFill>
                  <a:srgbClr val="222222"/>
                </a:solidFill>
                <a:effectLst/>
                <a:latin typeface="Open Sans" panose="020B0606030504020204" pitchFamily="34" charset="0"/>
              </a:rPr>
              <a:t>RMI Activation was marked as "deprecated" in </a:t>
            </a:r>
            <a:r>
              <a:rPr lang="en-US" b="0" i="0" u="none" strike="noStrike" dirty="0">
                <a:solidFill>
                  <a:srgbClr val="1080B6"/>
                </a:solidFill>
                <a:effectLst/>
                <a:latin typeface="Open Sans" panose="020B0606030504020204" pitchFamily="34" charset="0"/>
                <a:hlinkClick r:id="rId2"/>
              </a:rPr>
              <a:t>Java 15</a:t>
            </a:r>
            <a:r>
              <a:rPr lang="en-US" b="0" i="0" dirty="0">
                <a:solidFill>
                  <a:srgbClr val="222222"/>
                </a:solidFill>
                <a:effectLst/>
                <a:latin typeface="Open Sans" panose="020B0606030504020204" pitchFamily="34" charset="0"/>
              </a:rPr>
              <a:t> and wholly removed in Java 17 via </a:t>
            </a:r>
            <a:r>
              <a:rPr lang="en-US" b="0" i="0" u="none" strike="noStrike" dirty="0">
                <a:solidFill>
                  <a:srgbClr val="1080B6"/>
                </a:solidFill>
                <a:effectLst/>
                <a:latin typeface="Open Sans" panose="020B0606030504020204" pitchFamily="34" charset="0"/>
                <a:hlinkClick r:id="rId3"/>
              </a:rPr>
              <a:t>JDK Enhancement Proposal 407</a:t>
            </a:r>
            <a:r>
              <a:rPr lang="en-US" b="0" i="0" dirty="0">
                <a:solidFill>
                  <a:srgbClr val="222222"/>
                </a:solidFill>
                <a:effectLst/>
                <a:latin typeface="Open Sans" panose="020B0606030504020204" pitchFamily="34" charset="0"/>
              </a:rPr>
              <a:t>.</a:t>
            </a:r>
            <a:endParaRPr lang="en-US" dirty="0">
              <a:solidFill>
                <a:srgbClr val="222222"/>
              </a:solidFill>
              <a:latin typeface="Open Sans" panose="020B0606030504020204" pitchFamily="34" charset="0"/>
            </a:endParaRPr>
          </a:p>
          <a:p>
            <a:pPr marL="292608" lvl="1" indent="0">
              <a:buNone/>
            </a:pPr>
            <a:r>
              <a:rPr lang="en-US" b="0" i="0" dirty="0">
                <a:solidFill>
                  <a:srgbClr val="222222"/>
                </a:solidFill>
                <a:effectLst/>
                <a:latin typeface="Roboto Slab" pitchFamily="2" charset="0"/>
              </a:rPr>
              <a:t>Remove the Experimental AOT and JIT Compiler</a:t>
            </a:r>
          </a:p>
          <a:p>
            <a:pPr marL="475488" lvl="2" indent="0">
              <a:buNone/>
            </a:pPr>
            <a:r>
              <a:rPr lang="en-US" b="0" i="0" dirty="0">
                <a:solidFill>
                  <a:srgbClr val="222222"/>
                </a:solidFill>
                <a:effectLst/>
                <a:latin typeface="Open Sans" panose="020B0606030504020204" pitchFamily="34" charset="0"/>
              </a:rPr>
              <a:t>In Java 9, </a:t>
            </a:r>
            <a:r>
              <a:rPr lang="en-US" b="0" i="0" dirty="0" err="1">
                <a:solidFill>
                  <a:srgbClr val="222222"/>
                </a:solidFill>
                <a:effectLst/>
                <a:latin typeface="Open Sans" panose="020B0606030504020204" pitchFamily="34" charset="0"/>
              </a:rPr>
              <a:t>Graal</a:t>
            </a:r>
            <a:r>
              <a:rPr lang="en-US" b="0" i="0" dirty="0">
                <a:solidFill>
                  <a:srgbClr val="222222"/>
                </a:solidFill>
                <a:effectLst/>
                <a:latin typeface="Open Sans" panose="020B0606030504020204" pitchFamily="34" charset="0"/>
              </a:rPr>
              <a:t> was added to the JDK as an experimental Ahead-of-Time (AOT) compiler. In </a:t>
            </a:r>
            <a:r>
              <a:rPr lang="en-US" b="0" i="0" u="none" strike="noStrike" dirty="0">
                <a:solidFill>
                  <a:srgbClr val="1080B6"/>
                </a:solidFill>
                <a:effectLst/>
                <a:latin typeface="Open Sans" panose="020B0606030504020204" pitchFamily="34" charset="0"/>
                <a:hlinkClick r:id="rId4"/>
              </a:rPr>
              <a:t>Java 10</a:t>
            </a:r>
            <a:r>
              <a:rPr lang="en-US" b="0" i="0" dirty="0">
                <a:solidFill>
                  <a:srgbClr val="222222"/>
                </a:solidFill>
                <a:effectLst/>
                <a:latin typeface="Open Sans" panose="020B0606030504020204" pitchFamily="34" charset="0"/>
              </a:rPr>
              <a:t>, </a:t>
            </a:r>
            <a:r>
              <a:rPr lang="en-US" b="0" i="0" dirty="0" err="1">
                <a:solidFill>
                  <a:srgbClr val="222222"/>
                </a:solidFill>
                <a:effectLst/>
                <a:latin typeface="Open Sans" panose="020B0606030504020204" pitchFamily="34" charset="0"/>
              </a:rPr>
              <a:t>Graal</a:t>
            </a:r>
            <a:r>
              <a:rPr lang="en-US" b="0" i="0" dirty="0">
                <a:solidFill>
                  <a:srgbClr val="222222"/>
                </a:solidFill>
                <a:effectLst/>
                <a:latin typeface="Open Sans" panose="020B0606030504020204" pitchFamily="34" charset="0"/>
              </a:rPr>
              <a:t> was then made available as a Just-in-Time (JIT) compiler.</a:t>
            </a:r>
            <a:endParaRPr lang="en-US" dirty="0">
              <a:solidFill>
                <a:srgbClr val="222222"/>
              </a:solidFill>
              <a:latin typeface="Roboto Slab" pitchFamily="2" charset="0"/>
            </a:endParaRPr>
          </a:p>
          <a:p>
            <a:pPr marL="475488" lvl="2" indent="0">
              <a:buNone/>
            </a:pPr>
            <a:r>
              <a:rPr lang="en-US" b="0" i="0" dirty="0">
                <a:solidFill>
                  <a:srgbClr val="222222"/>
                </a:solidFill>
                <a:effectLst/>
                <a:latin typeface="Open Sans" panose="020B0606030504020204" pitchFamily="34" charset="0"/>
              </a:rPr>
              <a:t>However, both features have been little used since then. As the maintenance overhead is significant, </a:t>
            </a:r>
            <a:r>
              <a:rPr lang="en-US" b="0" i="0" dirty="0" err="1">
                <a:solidFill>
                  <a:srgbClr val="222222"/>
                </a:solidFill>
                <a:effectLst/>
                <a:latin typeface="Open Sans" panose="020B0606030504020204" pitchFamily="34" charset="0"/>
              </a:rPr>
              <a:t>Graal</a:t>
            </a:r>
            <a:r>
              <a:rPr lang="en-US" b="0" i="0" dirty="0">
                <a:solidFill>
                  <a:srgbClr val="222222"/>
                </a:solidFill>
                <a:effectLst/>
                <a:latin typeface="Open Sans" panose="020B0606030504020204" pitchFamily="34" charset="0"/>
              </a:rPr>
              <a:t> was removed in the JDK 16 builds released by Oracle. Since no one complained about this, both AOT and JIT compilers were completely removed in Java 17 via </a:t>
            </a:r>
            <a:r>
              <a:rPr lang="en-US" b="0" i="0" u="none" strike="noStrike" dirty="0">
                <a:solidFill>
                  <a:srgbClr val="1080B6"/>
                </a:solidFill>
                <a:effectLst/>
                <a:latin typeface="Open Sans" panose="020B0606030504020204" pitchFamily="34" charset="0"/>
                <a:hlinkClick r:id="rId5"/>
              </a:rPr>
              <a:t>JDK Enhancement Proposal 410</a:t>
            </a:r>
            <a:r>
              <a:rPr lang="en-US" b="0" i="0" dirty="0">
                <a:solidFill>
                  <a:srgbClr val="222222"/>
                </a:solidFill>
                <a:effectLst/>
                <a:latin typeface="Open Sans" panose="020B0606030504020204" pitchFamily="34" charset="0"/>
              </a:rPr>
              <a:t>.</a:t>
            </a:r>
            <a:endParaRPr lang="en-US" b="0" i="0" dirty="0">
              <a:solidFill>
                <a:srgbClr val="222222"/>
              </a:solidFill>
              <a:effectLst/>
              <a:latin typeface="Roboto Slab" pitchFamily="2" charset="0"/>
            </a:endParaRPr>
          </a:p>
          <a:p>
            <a:pPr marL="475488" lvl="2" indent="0">
              <a:buNone/>
            </a:pPr>
            <a:endParaRPr lang="en-US" b="0" i="0" dirty="0">
              <a:solidFill>
                <a:srgbClr val="222222"/>
              </a:solidFill>
              <a:effectLst/>
              <a:latin typeface="Roboto Slab" pitchFamily="2" charset="0"/>
            </a:endParaRPr>
          </a:p>
          <a:p>
            <a:pPr marL="475488" lvl="2" indent="0">
              <a:buNone/>
            </a:pPr>
            <a:endParaRPr lang="en-US" dirty="0"/>
          </a:p>
        </p:txBody>
      </p:sp>
    </p:spTree>
    <p:extLst>
      <p:ext uri="{BB962C8B-B14F-4D97-AF65-F5344CB8AC3E}">
        <p14:creationId xmlns:p14="http://schemas.microsoft.com/office/powerpoint/2010/main" val="710651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639E-A99A-8ECE-F873-BCFE5A5D3E67}"/>
              </a:ext>
            </a:extLst>
          </p:cNvPr>
          <p:cNvSpPr>
            <a:spLocks noGrp="1"/>
          </p:cNvSpPr>
          <p:nvPr>
            <p:ph type="title"/>
          </p:nvPr>
        </p:nvSpPr>
        <p:spPr/>
        <p:txBody>
          <a:bodyPr/>
          <a:lstStyle/>
          <a:p>
            <a:r>
              <a:rPr lang="en-US" dirty="0"/>
              <a:t>Miscellaneous Changes in Java 17</a:t>
            </a:r>
          </a:p>
        </p:txBody>
      </p:sp>
      <p:sp>
        <p:nvSpPr>
          <p:cNvPr id="3" name="Content Placeholder 2">
            <a:extLst>
              <a:ext uri="{FF2B5EF4-FFF2-40B4-BE49-F238E27FC236}">
                <a16:creationId xmlns:a16="http://schemas.microsoft.com/office/drawing/2014/main" id="{DF3578A7-9E06-F72E-5074-181654832E5D}"/>
              </a:ext>
            </a:extLst>
          </p:cNvPr>
          <p:cNvSpPr>
            <a:spLocks noGrp="1"/>
          </p:cNvSpPr>
          <p:nvPr>
            <p:ph idx="1"/>
          </p:nvPr>
        </p:nvSpPr>
        <p:spPr/>
        <p:txBody>
          <a:bodyPr/>
          <a:lstStyle/>
          <a:p>
            <a:r>
              <a:rPr lang="en-US" b="0" i="0" dirty="0">
                <a:solidFill>
                  <a:srgbClr val="222222"/>
                </a:solidFill>
                <a:effectLst/>
                <a:latin typeface="Roboto Slab" pitchFamily="2" charset="0"/>
              </a:rPr>
              <a:t>New API for Accessing Large Icons</a:t>
            </a:r>
          </a:p>
          <a:p>
            <a:r>
              <a:rPr lang="en-US" b="0" i="0" dirty="0">
                <a:solidFill>
                  <a:srgbClr val="222222"/>
                </a:solidFill>
                <a:effectLst/>
                <a:latin typeface="Roboto Slab" pitchFamily="2" charset="0"/>
              </a:rPr>
              <a:t>Add support for </a:t>
            </a:r>
            <a:r>
              <a:rPr lang="en-US" b="0" i="0" dirty="0" err="1">
                <a:solidFill>
                  <a:srgbClr val="222222"/>
                </a:solidFill>
                <a:effectLst/>
                <a:latin typeface="Roboto Slab" pitchFamily="2" charset="0"/>
              </a:rPr>
              <a:t>UserDefinedFileAttributeView</a:t>
            </a:r>
            <a:r>
              <a:rPr lang="en-US" b="0" i="0" dirty="0">
                <a:solidFill>
                  <a:srgbClr val="222222"/>
                </a:solidFill>
                <a:effectLst/>
                <a:latin typeface="Roboto Slab" pitchFamily="2" charset="0"/>
              </a:rPr>
              <a:t> on macOS</a:t>
            </a:r>
          </a:p>
          <a:p>
            <a:r>
              <a:rPr lang="en-US" b="0" i="0" dirty="0">
                <a:solidFill>
                  <a:srgbClr val="222222"/>
                </a:solidFill>
                <a:effectLst/>
                <a:latin typeface="Roboto Slab" pitchFamily="2" charset="0"/>
              </a:rPr>
              <a:t>System Property for Native Character Encoding Name</a:t>
            </a:r>
          </a:p>
          <a:p>
            <a:r>
              <a:rPr lang="en-US" b="0" i="0" dirty="0">
                <a:solidFill>
                  <a:srgbClr val="222222"/>
                </a:solidFill>
                <a:effectLst/>
                <a:latin typeface="Roboto Slab" pitchFamily="2" charset="0"/>
              </a:rPr>
              <a:t>Restore Always-Strict Floating-Point Semantics</a:t>
            </a:r>
          </a:p>
          <a:p>
            <a:r>
              <a:rPr lang="en-US" b="0" i="0" dirty="0">
                <a:solidFill>
                  <a:srgbClr val="222222"/>
                </a:solidFill>
                <a:effectLst/>
                <a:latin typeface="Roboto Slab" pitchFamily="2" charset="0"/>
              </a:rPr>
              <a:t>New macOS Rendering Pipeline</a:t>
            </a:r>
          </a:p>
          <a:p>
            <a:pPr marL="0" indent="0">
              <a:buNone/>
            </a:pPr>
            <a:r>
              <a:rPr lang="en-US" b="0" i="0" dirty="0">
                <a:solidFill>
                  <a:srgbClr val="222222"/>
                </a:solidFill>
                <a:effectLst/>
                <a:latin typeface="Roboto Slab" pitchFamily="2" charset="0"/>
              </a:rPr>
              <a:t>macOS/AArch64 Port</a:t>
            </a:r>
          </a:p>
          <a:p>
            <a:pPr marL="0" indent="0">
              <a:buNone/>
            </a:pPr>
            <a:r>
              <a:rPr lang="en-US" b="0" i="0" dirty="0">
                <a:solidFill>
                  <a:srgbClr val="222222"/>
                </a:solidFill>
                <a:effectLst/>
                <a:latin typeface="Roboto Slab" pitchFamily="2" charset="0"/>
              </a:rPr>
              <a:t>New Page for "New API" and Improved "Deprecated" Page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1935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4B2D-15E7-F4B8-44CE-E280022FF6FD}"/>
              </a:ext>
            </a:extLst>
          </p:cNvPr>
          <p:cNvSpPr>
            <a:spLocks noGrp="1"/>
          </p:cNvSpPr>
          <p:nvPr>
            <p:ph type="title"/>
          </p:nvPr>
        </p:nvSpPr>
        <p:spPr/>
        <p:txBody>
          <a:bodyPr/>
          <a:lstStyle/>
          <a:p>
            <a:r>
              <a:rPr lang="en-US" dirty="0"/>
              <a:t>Important Features</a:t>
            </a:r>
          </a:p>
        </p:txBody>
      </p:sp>
      <p:sp>
        <p:nvSpPr>
          <p:cNvPr id="3" name="Content Placeholder 2">
            <a:extLst>
              <a:ext uri="{FF2B5EF4-FFF2-40B4-BE49-F238E27FC236}">
                <a16:creationId xmlns:a16="http://schemas.microsoft.com/office/drawing/2014/main" id="{C99369A7-8A25-F512-6D02-DC1C726A79A3}"/>
              </a:ext>
            </a:extLst>
          </p:cNvPr>
          <p:cNvSpPr>
            <a:spLocks noGrp="1"/>
          </p:cNvSpPr>
          <p:nvPr>
            <p:ph idx="1"/>
          </p:nvPr>
        </p:nvSpPr>
        <p:spPr/>
        <p:txBody>
          <a:bodyPr/>
          <a:lstStyle/>
          <a:p>
            <a:r>
              <a:rPr lang="en-US" dirty="0"/>
              <a:t>1.</a:t>
            </a:r>
            <a:r>
              <a:rPr lang="en-US" b="1" i="0" dirty="0">
                <a:solidFill>
                  <a:srgbClr val="111111"/>
                </a:solidFill>
                <a:effectLst/>
                <a:latin typeface="Merriweather" panose="020F0502020204030204" pitchFamily="2" charset="0"/>
              </a:rPr>
              <a:t> Text Blocks</a:t>
            </a:r>
          </a:p>
          <a:p>
            <a:r>
              <a:rPr lang="en-US" dirty="0"/>
              <a:t>2.</a:t>
            </a:r>
            <a:r>
              <a:rPr lang="en-US" b="1" i="0" dirty="0">
                <a:solidFill>
                  <a:srgbClr val="111111"/>
                </a:solidFill>
                <a:effectLst/>
                <a:latin typeface="Merriweather" panose="00000500000000000000" pitchFamily="2" charset="0"/>
              </a:rPr>
              <a:t> Switch Expressions</a:t>
            </a:r>
          </a:p>
          <a:p>
            <a:r>
              <a:rPr lang="en-US" b="1" dirty="0">
                <a:solidFill>
                  <a:srgbClr val="111111"/>
                </a:solidFill>
                <a:latin typeface="Merriweather" panose="00000500000000000000" pitchFamily="2" charset="0"/>
              </a:rPr>
              <a:t>3.</a:t>
            </a:r>
            <a:r>
              <a:rPr lang="en-US" b="1" i="0" dirty="0">
                <a:solidFill>
                  <a:srgbClr val="111111"/>
                </a:solidFill>
                <a:effectLst/>
                <a:latin typeface="Merriweather" panose="00000500000000000000" pitchFamily="2" charset="0"/>
              </a:rPr>
              <a:t> Records</a:t>
            </a:r>
          </a:p>
          <a:p>
            <a:endParaRPr lang="en-US" b="1" i="0" dirty="0">
              <a:solidFill>
                <a:srgbClr val="111111"/>
              </a:solidFill>
              <a:effectLst/>
              <a:latin typeface="Merriweather" panose="00000500000000000000" pitchFamily="2" charset="0"/>
            </a:endParaRPr>
          </a:p>
          <a:p>
            <a:endParaRPr lang="en-US" dirty="0"/>
          </a:p>
        </p:txBody>
      </p:sp>
    </p:spTree>
    <p:extLst>
      <p:ext uri="{BB962C8B-B14F-4D97-AF65-F5344CB8AC3E}">
        <p14:creationId xmlns:p14="http://schemas.microsoft.com/office/powerpoint/2010/main" val="115729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92B8-3C5A-7E81-0081-599C0E6F1869}"/>
              </a:ext>
            </a:extLst>
          </p:cNvPr>
          <p:cNvSpPr>
            <a:spLocks noGrp="1"/>
          </p:cNvSpPr>
          <p:nvPr>
            <p:ph type="title"/>
          </p:nvPr>
        </p:nvSpPr>
        <p:spPr/>
        <p:txBody>
          <a:bodyPr/>
          <a:lstStyle/>
          <a:p>
            <a:r>
              <a:rPr lang="en-US" dirty="0"/>
              <a:t>Text Blocks</a:t>
            </a:r>
          </a:p>
        </p:txBody>
      </p:sp>
      <p:sp>
        <p:nvSpPr>
          <p:cNvPr id="3" name="Content Placeholder 2">
            <a:extLst>
              <a:ext uri="{FF2B5EF4-FFF2-40B4-BE49-F238E27FC236}">
                <a16:creationId xmlns:a16="http://schemas.microsoft.com/office/drawing/2014/main" id="{7455CD38-6E63-5018-0E82-E9CAA7EB8E0E}"/>
              </a:ext>
            </a:extLst>
          </p:cNvPr>
          <p:cNvSpPr>
            <a:spLocks noGrp="1"/>
          </p:cNvSpPr>
          <p:nvPr>
            <p:ph idx="1"/>
          </p:nvPr>
        </p:nvSpPr>
        <p:spPr/>
        <p:txBody>
          <a:bodyPr/>
          <a:lstStyle/>
          <a:p>
            <a:pPr lvl="1">
              <a:buFont typeface="Arial" panose="020B0604020202020204" pitchFamily="34" charset="0"/>
              <a:buChar char="•"/>
            </a:pPr>
            <a:r>
              <a:rPr lang="en-US" dirty="0"/>
              <a:t> </a:t>
            </a:r>
            <a:r>
              <a:rPr lang="en-US" b="0" i="0" dirty="0">
                <a:solidFill>
                  <a:srgbClr val="111111"/>
                </a:solidFill>
                <a:effectLst/>
                <a:latin typeface="Lato" panose="020F0502020204030203" pitchFamily="34" charset="0"/>
              </a:rPr>
              <a:t>A lot of improvements have been made in order to make Java more readable and less verbose.</a:t>
            </a:r>
          </a:p>
          <a:p>
            <a:pPr lvl="1">
              <a:buFont typeface="Arial" panose="020B0604020202020204" pitchFamily="34" charset="0"/>
              <a:buChar char="•"/>
            </a:pPr>
            <a:r>
              <a:rPr lang="en-US" dirty="0">
                <a:solidFill>
                  <a:srgbClr val="111111"/>
                </a:solidFill>
                <a:latin typeface="Lato" panose="020F0502020204030203" pitchFamily="34" charset="0"/>
              </a:rPr>
              <a:t>Example in eclipse</a:t>
            </a:r>
            <a:endParaRPr lang="en-US" dirty="0"/>
          </a:p>
        </p:txBody>
      </p:sp>
    </p:spTree>
    <p:extLst>
      <p:ext uri="{BB962C8B-B14F-4D97-AF65-F5344CB8AC3E}">
        <p14:creationId xmlns:p14="http://schemas.microsoft.com/office/powerpoint/2010/main" val="114582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869B-ADF6-556D-2791-CE1BBD2BF8EF}"/>
              </a:ext>
            </a:extLst>
          </p:cNvPr>
          <p:cNvSpPr>
            <a:spLocks noGrp="1"/>
          </p:cNvSpPr>
          <p:nvPr>
            <p:ph type="title"/>
          </p:nvPr>
        </p:nvSpPr>
        <p:spPr/>
        <p:txBody>
          <a:bodyPr>
            <a:normAutofit fontScale="90000"/>
          </a:bodyPr>
          <a:lstStyle/>
          <a:p>
            <a:r>
              <a:rPr lang="en-US" b="1" i="0" dirty="0">
                <a:solidFill>
                  <a:srgbClr val="111111"/>
                </a:solidFill>
                <a:effectLst/>
                <a:latin typeface="Merriweather" panose="00000500000000000000" pitchFamily="2" charset="0"/>
              </a:rPr>
              <a:t>Switch Expressions</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68F4CE8B-501F-BA67-0E38-7D11D591D694}"/>
              </a:ext>
            </a:extLst>
          </p:cNvPr>
          <p:cNvSpPr>
            <a:spLocks noGrp="1"/>
          </p:cNvSpPr>
          <p:nvPr>
            <p:ph idx="1"/>
          </p:nvPr>
        </p:nvSpPr>
        <p:spPr/>
        <p:txBody>
          <a:bodyPr/>
          <a:lstStyle/>
          <a:p>
            <a:pPr lvl="1"/>
            <a:r>
              <a:rPr lang="en-US" b="1" dirty="0">
                <a:solidFill>
                  <a:schemeClr val="tx1"/>
                </a:solidFill>
                <a:latin typeface="Lato" panose="020F0502020204030203" pitchFamily="34" charset="0"/>
                <a:ea typeface="Lato" panose="020F0502020204030203" pitchFamily="34" charset="0"/>
                <a:cs typeface="Lato" panose="020F0502020204030203" pitchFamily="34" charset="0"/>
              </a:rPr>
              <a:t>There are modifications in switch statement from Java 11 to Java 17.</a:t>
            </a:r>
          </a:p>
          <a:p>
            <a:pPr lvl="1"/>
            <a:r>
              <a:rPr lang="en-US" b="1" dirty="0">
                <a:solidFill>
                  <a:schemeClr val="tx1"/>
                </a:solidFill>
                <a:latin typeface="Lato" panose="020F0502020204030203" pitchFamily="34" charset="0"/>
                <a:ea typeface="Lato" panose="020F0502020204030203" pitchFamily="34" charset="0"/>
                <a:cs typeface="Lato" panose="020F0502020204030203" pitchFamily="34" charset="0"/>
              </a:rPr>
              <a:t>Examples are in eclipse</a:t>
            </a:r>
          </a:p>
          <a:p>
            <a:pPr lvl="1"/>
            <a:r>
              <a:rPr lang="en-US" b="1" i="0" dirty="0">
                <a:solidFill>
                  <a:schemeClr val="tx1"/>
                </a:solidFill>
                <a:effectLst/>
                <a:latin typeface="Lato" panose="020F0502020204030203" pitchFamily="34" charset="0"/>
              </a:rPr>
              <a:t> Switch Expression can also return a value</a:t>
            </a:r>
          </a:p>
          <a:p>
            <a:pPr lvl="1"/>
            <a:r>
              <a:rPr lang="en-US" b="1" dirty="0">
                <a:solidFill>
                  <a:schemeClr val="tx1"/>
                </a:solidFill>
                <a:latin typeface="Lato" panose="020F0502020204030203" pitchFamily="34" charset="0"/>
              </a:rPr>
              <a:t>Use of yield keyword</a:t>
            </a:r>
            <a:endParaRPr lang="en-US" b="1" dirty="0">
              <a:solidFill>
                <a:schemeClr val="tx1"/>
              </a:solidFill>
            </a:endParaRPr>
          </a:p>
        </p:txBody>
      </p:sp>
    </p:spTree>
    <p:extLst>
      <p:ext uri="{BB962C8B-B14F-4D97-AF65-F5344CB8AC3E}">
        <p14:creationId xmlns:p14="http://schemas.microsoft.com/office/powerpoint/2010/main" val="203274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E91C-D38C-08E3-517C-79D98C462447}"/>
              </a:ext>
            </a:extLst>
          </p:cNvPr>
          <p:cNvSpPr>
            <a:spLocks noGrp="1"/>
          </p:cNvSpPr>
          <p:nvPr>
            <p:ph type="title"/>
          </p:nvPr>
        </p:nvSpPr>
        <p:spPr/>
        <p:txBody>
          <a:bodyPr>
            <a:normAutofit fontScale="90000"/>
          </a:bodyPr>
          <a:lstStyle/>
          <a:p>
            <a:r>
              <a:rPr lang="en-US" b="1" i="0" dirty="0">
                <a:solidFill>
                  <a:srgbClr val="111111"/>
                </a:solidFill>
                <a:effectLst/>
                <a:latin typeface="Merriweather" panose="00000500000000000000" pitchFamily="2" charset="0"/>
              </a:rPr>
              <a:t>Records</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9260CC76-2092-9820-9510-02B0358DE112}"/>
              </a:ext>
            </a:extLst>
          </p:cNvPr>
          <p:cNvSpPr>
            <a:spLocks noGrp="1"/>
          </p:cNvSpPr>
          <p:nvPr>
            <p:ph idx="1"/>
          </p:nvPr>
        </p:nvSpPr>
        <p:spPr/>
        <p:txBody>
          <a:bodyPr/>
          <a:lstStyle/>
          <a:p>
            <a:pPr lvl="1">
              <a:buFont typeface="Arial" panose="020B0604020202020204" pitchFamily="34" charset="0"/>
              <a:buChar char="•"/>
            </a:pPr>
            <a:r>
              <a:rPr lang="en-US" b="0" i="0" dirty="0">
                <a:solidFill>
                  <a:srgbClr val="111111"/>
                </a:solidFill>
                <a:effectLst/>
                <a:latin typeface="Lato" panose="020F0502020204030203" pitchFamily="34" charset="0"/>
              </a:rPr>
              <a:t>Records will allow you to create immutable data classes</a:t>
            </a:r>
          </a:p>
          <a:p>
            <a:pPr lvl="1">
              <a:buFont typeface="Arial" panose="020B0604020202020204" pitchFamily="34" charset="0"/>
              <a:buChar char="•"/>
            </a:pPr>
            <a:r>
              <a:rPr lang="en-US" dirty="0"/>
              <a:t>Currently, you need to e.g. create a class using the autogenerate functions of your IDE to generate constructor, getters, </a:t>
            </a:r>
            <a:r>
              <a:rPr lang="en-US" dirty="0" err="1"/>
              <a:t>hashCode</a:t>
            </a:r>
            <a:r>
              <a:rPr lang="en-US" dirty="0"/>
              <a:t>, equals and </a:t>
            </a:r>
            <a:r>
              <a:rPr lang="en-US" dirty="0" err="1"/>
              <a:t>toString</a:t>
            </a:r>
            <a:r>
              <a:rPr lang="en-US" dirty="0"/>
              <a:t> or you can use Lombok for this purpose. In the end, you end up with some boilerplate code or you end up with a dependency on Lombok in your project.</a:t>
            </a:r>
          </a:p>
          <a:p>
            <a:pPr lvl="1">
              <a:buFont typeface="Arial" panose="020B0604020202020204" pitchFamily="34" charset="0"/>
              <a:buChar char="•"/>
            </a:pPr>
            <a:r>
              <a:rPr lang="en-US" dirty="0"/>
              <a:t>If we use the records class to create the above class, it will have same functionality and less verbose and will have less boiler plate code</a:t>
            </a:r>
          </a:p>
          <a:p>
            <a:pPr lvl="1">
              <a:buFont typeface="Arial" panose="020B0604020202020204" pitchFamily="34" charset="0"/>
              <a:buChar char="•"/>
            </a:pPr>
            <a:r>
              <a:rPr lang="en-US" dirty="0"/>
              <a:t>Add limitation for record class</a:t>
            </a:r>
          </a:p>
          <a:p>
            <a:pPr lvl="1">
              <a:buFont typeface="Arial" panose="020B0604020202020204" pitchFamily="34" charset="0"/>
              <a:buChar char="•"/>
            </a:pPr>
            <a:r>
              <a:rPr lang="en-US" dirty="0"/>
              <a:t>Example in the eclipse</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75245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ECEF-8BEF-34B9-84CF-F1BDD3F04BF2}"/>
              </a:ext>
            </a:extLst>
          </p:cNvPr>
          <p:cNvSpPr>
            <a:spLocks noGrp="1"/>
          </p:cNvSpPr>
          <p:nvPr>
            <p:ph type="title"/>
          </p:nvPr>
        </p:nvSpPr>
        <p:spPr/>
        <p:txBody>
          <a:bodyPr>
            <a:normAutofit fontScale="90000"/>
          </a:bodyPr>
          <a:lstStyle/>
          <a:p>
            <a:r>
              <a:rPr lang="en-US" b="1" i="0" dirty="0">
                <a:solidFill>
                  <a:srgbClr val="111111"/>
                </a:solidFill>
                <a:effectLst/>
                <a:latin typeface="Merriweather" panose="00000500000000000000" pitchFamily="2" charset="0"/>
              </a:rPr>
              <a:t>Sealed Classes</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8D78024C-3A1C-E499-FD8E-20FCBAC15409}"/>
              </a:ext>
            </a:extLst>
          </p:cNvPr>
          <p:cNvSpPr>
            <a:spLocks noGrp="1"/>
          </p:cNvSpPr>
          <p:nvPr>
            <p:ph idx="1"/>
          </p:nvPr>
        </p:nvSpPr>
        <p:spPr/>
        <p:txBody>
          <a:bodyPr/>
          <a:lstStyle/>
          <a:p>
            <a:pPr lvl="1"/>
            <a:r>
              <a:rPr lang="en-US" b="0" i="0" dirty="0">
                <a:solidFill>
                  <a:srgbClr val="111111"/>
                </a:solidFill>
                <a:effectLst/>
                <a:latin typeface="Lato" panose="020F0502020204030203" pitchFamily="34" charset="0"/>
              </a:rPr>
              <a:t>Sealed Classes will give you more control about which classes may extend your class.</a:t>
            </a:r>
          </a:p>
          <a:p>
            <a:pPr lvl="1"/>
            <a:r>
              <a:rPr lang="en-US" b="0" i="0" dirty="0">
                <a:solidFill>
                  <a:srgbClr val="111111"/>
                </a:solidFill>
                <a:effectLst/>
                <a:latin typeface="Lato" panose="020F0502020204030203" pitchFamily="34" charset="0"/>
              </a:rPr>
              <a:t>Sealed Classes is probably more a feature useful for library owners.</a:t>
            </a:r>
          </a:p>
          <a:p>
            <a:pPr lvl="1"/>
            <a:r>
              <a:rPr lang="en-US" b="0" i="1" dirty="0">
                <a:solidFill>
                  <a:srgbClr val="222222"/>
                </a:solidFill>
                <a:effectLst/>
                <a:latin typeface="Open Sans" panose="020B0606030504020204" pitchFamily="34" charset="0"/>
              </a:rPr>
              <a:t>Sealed classes were first introduced in </a:t>
            </a:r>
            <a:r>
              <a:rPr lang="en-US" b="0" i="1" u="none" strike="noStrike" dirty="0">
                <a:solidFill>
                  <a:srgbClr val="1080B6"/>
                </a:solidFill>
                <a:effectLst/>
                <a:latin typeface="Open Sans" panose="020B0606030504020204" pitchFamily="34" charset="0"/>
                <a:hlinkClick r:id="rId2"/>
              </a:rPr>
              <a:t>Java 15</a:t>
            </a:r>
            <a:r>
              <a:rPr lang="en-US" b="0" i="1" dirty="0">
                <a:solidFill>
                  <a:srgbClr val="222222"/>
                </a:solidFill>
                <a:effectLst/>
                <a:latin typeface="Open Sans" panose="020B0606030504020204" pitchFamily="34" charset="0"/>
              </a:rPr>
              <a:t> as a preview feature. Three minor changes were published in </a:t>
            </a:r>
            <a:r>
              <a:rPr lang="en-US" b="0" i="1" u="none" strike="noStrike" dirty="0">
                <a:solidFill>
                  <a:srgbClr val="1080B6"/>
                </a:solidFill>
                <a:effectLst/>
                <a:latin typeface="Open Sans" panose="020B0606030504020204" pitchFamily="34" charset="0"/>
                <a:hlinkClick r:id="rId3"/>
              </a:rPr>
              <a:t>Java 16</a:t>
            </a:r>
            <a:r>
              <a:rPr lang="en-US" b="0" i="1" dirty="0">
                <a:solidFill>
                  <a:srgbClr val="222222"/>
                </a:solidFill>
                <a:effectLst/>
                <a:latin typeface="Open Sans" panose="020B0606030504020204" pitchFamily="34" charset="0"/>
              </a:rPr>
              <a:t>.</a:t>
            </a:r>
            <a:endParaRPr lang="en-US" dirty="0">
              <a:solidFill>
                <a:srgbClr val="111111"/>
              </a:solidFill>
              <a:latin typeface="Lato" panose="020F0502020204030203" pitchFamily="34" charset="0"/>
            </a:endParaRPr>
          </a:p>
          <a:p>
            <a:pPr lvl="1"/>
            <a:r>
              <a:rPr lang="en-US" b="0" i="1" dirty="0">
                <a:solidFill>
                  <a:srgbClr val="222222"/>
                </a:solidFill>
                <a:effectLst/>
                <a:latin typeface="Open Sans" panose="020B0606030504020204" pitchFamily="34" charset="0"/>
              </a:rPr>
              <a:t>With </a:t>
            </a:r>
            <a:r>
              <a:rPr lang="en-US" b="0" i="1" u="none" strike="noStrike" dirty="0">
                <a:solidFill>
                  <a:srgbClr val="1080B6"/>
                </a:solidFill>
                <a:effectLst/>
                <a:latin typeface="Open Sans" panose="020B0606030504020204" pitchFamily="34" charset="0"/>
                <a:hlinkClick r:id="rId4"/>
              </a:rPr>
              <a:t>JDK Enhancement Proposal 409</a:t>
            </a:r>
            <a:r>
              <a:rPr lang="en-US" b="0" i="1" dirty="0">
                <a:solidFill>
                  <a:srgbClr val="222222"/>
                </a:solidFill>
                <a:effectLst/>
                <a:latin typeface="Open Sans" panose="020B0606030504020204" pitchFamily="34" charset="0"/>
              </a:rPr>
              <a:t>, Sealed Classes are declared ready for production in Java 17 without any further changes.</a:t>
            </a:r>
            <a:endParaRPr lang="en-US" b="0" i="1" dirty="0">
              <a:solidFill>
                <a:srgbClr val="111111"/>
              </a:solidFill>
              <a:effectLst/>
              <a:latin typeface="Lato" panose="020F0502020204030203" pitchFamily="34" charset="0"/>
            </a:endParaRPr>
          </a:p>
          <a:p>
            <a:pPr lvl="1"/>
            <a:endParaRPr lang="en-US" dirty="0">
              <a:solidFill>
                <a:srgbClr val="111111"/>
              </a:solidFill>
              <a:latin typeface="Lato" panose="020F0502020204030203" pitchFamily="34" charset="0"/>
            </a:endParaRPr>
          </a:p>
          <a:p>
            <a:pPr lvl="1"/>
            <a:endParaRPr lang="en-US" dirty="0"/>
          </a:p>
        </p:txBody>
      </p:sp>
    </p:spTree>
    <p:extLst>
      <p:ext uri="{BB962C8B-B14F-4D97-AF65-F5344CB8AC3E}">
        <p14:creationId xmlns:p14="http://schemas.microsoft.com/office/powerpoint/2010/main" val="299940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5EEC-BF21-C112-39F6-CC47D6F1FC6E}"/>
              </a:ext>
            </a:extLst>
          </p:cNvPr>
          <p:cNvSpPr>
            <a:spLocks noGrp="1"/>
          </p:cNvSpPr>
          <p:nvPr>
            <p:ph type="title"/>
          </p:nvPr>
        </p:nvSpPr>
        <p:spPr/>
        <p:txBody>
          <a:bodyPr>
            <a:normAutofit fontScale="90000"/>
          </a:bodyPr>
          <a:lstStyle/>
          <a:p>
            <a:r>
              <a:rPr lang="en-US" b="1" i="0" dirty="0">
                <a:solidFill>
                  <a:srgbClr val="111111"/>
                </a:solidFill>
                <a:effectLst/>
                <a:latin typeface="Merriweather" panose="00000500000000000000" pitchFamily="2" charset="0"/>
              </a:rPr>
              <a:t>Pattern matching for </a:t>
            </a:r>
            <a:r>
              <a:rPr lang="en-US" b="1" i="0" dirty="0" err="1">
                <a:solidFill>
                  <a:srgbClr val="111111"/>
                </a:solidFill>
                <a:effectLst/>
                <a:latin typeface="Merriweather" panose="00000500000000000000" pitchFamily="2" charset="0"/>
              </a:rPr>
              <a:t>instanceof</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93FA97F9-82EB-33D4-C0A3-8A7E4E4D14BD}"/>
              </a:ext>
            </a:extLst>
          </p:cNvPr>
          <p:cNvSpPr>
            <a:spLocks noGrp="1"/>
          </p:cNvSpPr>
          <p:nvPr>
            <p:ph idx="1"/>
          </p:nvPr>
        </p:nvSpPr>
        <p:spPr/>
        <p:txBody>
          <a:bodyPr/>
          <a:lstStyle/>
          <a:p>
            <a:pPr lvl="1"/>
            <a:r>
              <a:rPr lang="en-US" dirty="0"/>
              <a:t>Example of Pattern matching is in eclipse</a:t>
            </a:r>
          </a:p>
        </p:txBody>
      </p:sp>
    </p:spTree>
    <p:extLst>
      <p:ext uri="{BB962C8B-B14F-4D97-AF65-F5344CB8AC3E}">
        <p14:creationId xmlns:p14="http://schemas.microsoft.com/office/powerpoint/2010/main" val="113682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3F7F-086F-9A04-1555-0BBB7A10BB89}"/>
              </a:ext>
            </a:extLst>
          </p:cNvPr>
          <p:cNvSpPr>
            <a:spLocks noGrp="1"/>
          </p:cNvSpPr>
          <p:nvPr>
            <p:ph type="title"/>
          </p:nvPr>
        </p:nvSpPr>
        <p:spPr/>
        <p:txBody>
          <a:bodyPr>
            <a:normAutofit fontScale="90000"/>
          </a:bodyPr>
          <a:lstStyle/>
          <a:p>
            <a:r>
              <a:rPr lang="en-US" b="1" i="0" dirty="0">
                <a:solidFill>
                  <a:srgbClr val="111111"/>
                </a:solidFill>
                <a:effectLst/>
                <a:latin typeface="Merriweather" panose="00000500000000000000" pitchFamily="2" charset="0"/>
              </a:rPr>
              <a:t>Helpful </a:t>
            </a:r>
            <a:r>
              <a:rPr lang="en-US" b="1" i="0" dirty="0" err="1">
                <a:solidFill>
                  <a:srgbClr val="111111"/>
                </a:solidFill>
                <a:effectLst/>
                <a:latin typeface="Merriweather" panose="00000500000000000000" pitchFamily="2" charset="0"/>
              </a:rPr>
              <a:t>NullPointerExceptions</a:t>
            </a:r>
            <a:br>
              <a:rPr lang="en-US" b="1" i="0" dirty="0">
                <a:solidFill>
                  <a:srgbClr val="111111"/>
                </a:solidFill>
                <a:effectLst/>
                <a:latin typeface="Merriweather" panose="00000500000000000000" pitchFamily="2" charset="0"/>
              </a:rPr>
            </a:br>
            <a:endParaRPr lang="en-US" dirty="0"/>
          </a:p>
        </p:txBody>
      </p:sp>
      <p:sp>
        <p:nvSpPr>
          <p:cNvPr id="3" name="Content Placeholder 2">
            <a:extLst>
              <a:ext uri="{FF2B5EF4-FFF2-40B4-BE49-F238E27FC236}">
                <a16:creationId xmlns:a16="http://schemas.microsoft.com/office/drawing/2014/main" id="{F470AA61-0565-469A-479D-460952A53D4B}"/>
              </a:ext>
            </a:extLst>
          </p:cNvPr>
          <p:cNvSpPr>
            <a:spLocks noGrp="1"/>
          </p:cNvSpPr>
          <p:nvPr>
            <p:ph idx="1"/>
          </p:nvPr>
        </p:nvSpPr>
        <p:spPr/>
        <p:txBody>
          <a:bodyPr/>
          <a:lstStyle/>
          <a:p>
            <a:pPr lvl="1">
              <a:buFont typeface="Arial" panose="020B0604020202020204" pitchFamily="34" charset="0"/>
              <a:buChar char="•"/>
            </a:pPr>
            <a:r>
              <a:rPr lang="en-US" dirty="0"/>
              <a:t>Helpful </a:t>
            </a:r>
            <a:r>
              <a:rPr lang="en-US" dirty="0" err="1"/>
              <a:t>NullPointerExceptions</a:t>
            </a:r>
            <a:r>
              <a:rPr lang="en-US" dirty="0"/>
              <a:t> will save you some valuable analyzing time. The following code results in a </a:t>
            </a:r>
            <a:r>
              <a:rPr lang="en-US" dirty="0" err="1"/>
              <a:t>NullPointerException</a:t>
            </a:r>
            <a:r>
              <a:rPr lang="en-US" dirty="0"/>
              <a:t>.</a:t>
            </a:r>
          </a:p>
          <a:p>
            <a:pPr marL="566928" lvl="3" indent="0">
              <a:buNone/>
            </a:pPr>
            <a:r>
              <a:rPr lang="en-US" dirty="0"/>
              <a:t>	</a:t>
            </a:r>
          </a:p>
        </p:txBody>
      </p:sp>
    </p:spTree>
    <p:extLst>
      <p:ext uri="{BB962C8B-B14F-4D97-AF65-F5344CB8AC3E}">
        <p14:creationId xmlns:p14="http://schemas.microsoft.com/office/powerpoint/2010/main" val="288355160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424"/>
      </a:dk2>
      <a:lt2>
        <a:srgbClr val="E2E8E4"/>
      </a:lt2>
      <a:accent1>
        <a:srgbClr val="EC70C6"/>
      </a:accent1>
      <a:accent2>
        <a:srgbClr val="E8517A"/>
      </a:accent2>
      <a:accent3>
        <a:srgbClr val="EC8270"/>
      </a:accent3>
      <a:accent4>
        <a:srgbClr val="E2912A"/>
      </a:accent4>
      <a:accent5>
        <a:srgbClr val="A8A650"/>
      </a:accent5>
      <a:accent6>
        <a:srgbClr val="83AF3D"/>
      </a:accent6>
      <a:hlink>
        <a:srgbClr val="568E67"/>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4664</TotalTime>
  <Words>1822</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Garamond</vt:lpstr>
      <vt:lpstr>Lato</vt:lpstr>
      <vt:lpstr>Merriweather</vt:lpstr>
      <vt:lpstr>Open Sans</vt:lpstr>
      <vt:lpstr>Roboto</vt:lpstr>
      <vt:lpstr>Roboto Slab</vt:lpstr>
      <vt:lpstr>Wingdings</vt:lpstr>
      <vt:lpstr>RetrospectVTI</vt:lpstr>
      <vt:lpstr>Java 17 Feature</vt:lpstr>
      <vt:lpstr>Introduction to Java Cadence Release</vt:lpstr>
      <vt:lpstr>Important Features</vt:lpstr>
      <vt:lpstr>Text Blocks</vt:lpstr>
      <vt:lpstr>Switch Expressions </vt:lpstr>
      <vt:lpstr>Records </vt:lpstr>
      <vt:lpstr>Sealed Classes </vt:lpstr>
      <vt:lpstr>Pattern matching for instanceof </vt:lpstr>
      <vt:lpstr>Helpful NullPointerExceptions </vt:lpstr>
      <vt:lpstr>Compact Number Formatting Support </vt:lpstr>
      <vt:lpstr>Day Period Support Added </vt:lpstr>
      <vt:lpstr>Stream.toList() </vt:lpstr>
      <vt:lpstr>Foreign Function and Memory API </vt:lpstr>
      <vt:lpstr>Use of the Foreign Function and Memory API</vt:lpstr>
      <vt:lpstr>Default Classes for Java Ciphers </vt:lpstr>
      <vt:lpstr>Enhanced Pseudo-Random Number Generators </vt:lpstr>
      <vt:lpstr>Old and New Class Hierarchy</vt:lpstr>
      <vt:lpstr>Performance Improvements</vt:lpstr>
      <vt:lpstr>Preview and Incubator Features </vt:lpstr>
      <vt:lpstr>Foreign Function &amp; Memory API (Incubator) </vt:lpstr>
      <vt:lpstr>Vector API (Second Incubator) </vt:lpstr>
      <vt:lpstr>Deprecations and Deletions </vt:lpstr>
      <vt:lpstr>Deprecations and Deletions(Continued)</vt:lpstr>
      <vt:lpstr>Miscellaneous Changes in Java 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17 Feature</dc:title>
  <dc:creator>Praveen Kumar</dc:creator>
  <cp:lastModifiedBy>Praveen Kumar</cp:lastModifiedBy>
  <cp:revision>1</cp:revision>
  <dcterms:created xsi:type="dcterms:W3CDTF">2023-08-24T05:53:16Z</dcterms:created>
  <dcterms:modified xsi:type="dcterms:W3CDTF">2023-08-27T11:37:25Z</dcterms:modified>
</cp:coreProperties>
</file>