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56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DB382-EAF0-4856-8B2D-6B517BC17E80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3C3D-7F78-4B9E-9C16-3648E73A5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83C3D-7F78-4B9E-9C16-3648E73A54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85786" y="53975"/>
            <a:ext cx="77724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Міністерство освіти і науки </a:t>
            </a: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України</a:t>
            </a: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ДВНЗ Криворізький </a:t>
            </a: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національний університет</a:t>
            </a:r>
            <a:b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uk-U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моделювання та програмного забезпечення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04800" y="2133600"/>
            <a:ext cx="8610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7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Дипломна робота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7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на тему: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kumimoji="0" lang="uk-UA" sz="7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Розробка програмних засобів мобільних телефонів для реєстрації груп користувачів</a:t>
            </a:r>
            <a:r>
              <a:rPr kumimoji="0" lang="en-US" sz="7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uk-UA" sz="1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uk-UA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Виконав: ст. гр. ПЗАС-09-1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Мартинюк А.Ю.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uk-UA" sz="620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kumimoji="0" lang="uk-UA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ерівник: </a:t>
            </a:r>
            <a:r>
              <a:rPr kumimoji="0" lang="uk-UA" sz="6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Котов І.А.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6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uk-UA" sz="2400" dirty="0" smtClean="0"/>
              <a:t>Алгоритм роботи клієнта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0"/>
            <a:ext cx="4876800" cy="590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457200"/>
            <a:ext cx="7007352" cy="5334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Аналіз даних</a:t>
            </a:r>
            <a:endParaRPr lang="en-US" dirty="0"/>
          </a:p>
        </p:txBody>
      </p:sp>
      <p:pic>
        <p:nvPicPr>
          <p:cNvPr id="1026" name="Picture 2" descr="D:\university\[diplom]\final\pictures\lap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265" y="4800600"/>
            <a:ext cx="1828800" cy="1828800"/>
          </a:xfrm>
          <a:prstGeom prst="rect">
            <a:avLst/>
          </a:prstGeom>
          <a:noFill/>
        </p:spPr>
      </p:pic>
      <p:pic>
        <p:nvPicPr>
          <p:cNvPr id="1027" name="Picture 3" descr="D:\university\[diplom]\final\pictures\ph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900" y="5015345"/>
            <a:ext cx="749300" cy="1397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030" y="990600"/>
            <a:ext cx="5410200" cy="335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1026" idx="0"/>
            <a:endCxn id="1028" idx="2"/>
          </p:cNvCxnSpPr>
          <p:nvPr/>
        </p:nvCxnSpPr>
        <p:spPr>
          <a:xfrm flipV="1">
            <a:off x="3254665" y="4341480"/>
            <a:ext cx="3465" cy="459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92865" y="5486400"/>
            <a:ext cx="2854035" cy="1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92865" y="5783120"/>
            <a:ext cx="2854035" cy="1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51054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Опитування (</a:t>
            </a:r>
            <a:r>
              <a:rPr lang="en-US" dirty="0" smtClean="0"/>
              <a:t>XML</a:t>
            </a:r>
            <a:r>
              <a:rPr lang="uk-UA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74271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Відповіді (</a:t>
            </a:r>
            <a:r>
              <a:rPr lang="en-US" dirty="0" smtClean="0"/>
              <a:t>XML</a:t>
            </a:r>
            <a:r>
              <a:rPr lang="uk-UA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44196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Аналіз відповідей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09600"/>
            <a:ext cx="7235952" cy="5334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6464"/>
            <a:ext cx="8229600" cy="5355336"/>
          </a:xfrm>
        </p:spPr>
        <p:txBody>
          <a:bodyPr/>
          <a:lstStyle/>
          <a:p>
            <a:r>
              <a:rPr lang="uk-UA" sz="2200" dirty="0" smtClean="0"/>
              <a:t>Було розроблено </a:t>
            </a:r>
            <a:r>
              <a:rPr lang="uk-UA" sz="2200" dirty="0" smtClean="0"/>
              <a:t>програмне забезпечення, яке дозволяє проводити опитування групи людей за допомогою мобільний пристроїв</a:t>
            </a:r>
            <a:r>
              <a:rPr lang="uk-UA" sz="2200" dirty="0" smtClean="0"/>
              <a:t>.</a:t>
            </a:r>
          </a:p>
          <a:p>
            <a:endParaRPr lang="en-US" sz="2200" dirty="0" smtClean="0"/>
          </a:p>
          <a:p>
            <a:r>
              <a:rPr lang="uk-UA" sz="2200" dirty="0" smtClean="0"/>
              <a:t>Розроблена програма дозволить пришвидшити збір інформації від користувачів так як використовує мобільні пристрої, які наразі широко розповсюдженні і можуть використовуватися для збору інформації</a:t>
            </a:r>
            <a:r>
              <a:rPr lang="uk-UA" sz="2200" dirty="0" smtClean="0"/>
              <a:t>.</a:t>
            </a:r>
          </a:p>
          <a:p>
            <a:endParaRPr lang="en-US" sz="2200" dirty="0" smtClean="0"/>
          </a:p>
          <a:p>
            <a:r>
              <a:rPr lang="uk-UA" sz="2200" dirty="0" smtClean="0"/>
              <a:t>Для спрощення використання мобільної версії програми була розроблена обслуговуюча програма для персонального комп’ютера, що дозволяє зручно створювати опитування та аналізувати відповіді.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3254243"/>
            <a:ext cx="3352800" cy="12192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uk-UA" sz="2000" dirty="0" smtClean="0"/>
              <a:t>Немає часу</a:t>
            </a:r>
          </a:p>
          <a:p>
            <a:r>
              <a:rPr lang="uk-UA" sz="2000" dirty="0" smtClean="0"/>
              <a:t>Немає інтернета</a:t>
            </a:r>
          </a:p>
          <a:p>
            <a:r>
              <a:rPr lang="uk-UA" sz="2000" dirty="0" smtClean="0"/>
              <a:t>Дані придатні для аналіза</a:t>
            </a:r>
            <a:endParaRPr lang="en-US" sz="2000" dirty="0"/>
          </a:p>
        </p:txBody>
      </p:sp>
      <p:pic>
        <p:nvPicPr>
          <p:cNvPr id="1026" name="Picture 2" descr="D:\university\[diplom]\final\pictures\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24852"/>
            <a:ext cx="1130300" cy="2234191"/>
          </a:xfrm>
          <a:prstGeom prst="rect">
            <a:avLst/>
          </a:prstGeom>
          <a:noFill/>
        </p:spPr>
      </p:pic>
      <p:pic>
        <p:nvPicPr>
          <p:cNvPr id="1028" name="Picture 4" descr="D:\university\[diplom]\final\pictures\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10" y="4016243"/>
            <a:ext cx="4267200" cy="2232157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3886200" y="1425443"/>
            <a:ext cx="3962400" cy="1219200"/>
            <a:chOff x="4114800" y="2057400"/>
            <a:chExt cx="3962400" cy="1219200"/>
          </a:xfrm>
        </p:grpSpPr>
        <p:pic>
          <p:nvPicPr>
            <p:cNvPr id="1029" name="Picture 5" descr="D:\university\[diplom]\final\pictures\pap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2514600"/>
              <a:ext cx="489442" cy="548328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4114800" y="2057400"/>
              <a:ext cx="3962400" cy="1219200"/>
            </a:xfrm>
            <a:prstGeom prst="rect">
              <a:avLst/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D:\university\[diplom]\final\pictures\ora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5400" y="2362200"/>
              <a:ext cx="838200" cy="838200"/>
            </a:xfrm>
            <a:prstGeom prst="rect">
              <a:avLst/>
            </a:prstGeom>
            <a:noFill/>
          </p:spPr>
        </p:pic>
        <p:pic>
          <p:nvPicPr>
            <p:cNvPr id="1031" name="Picture 7" descr="D:\university\[diplom]\final\pictures\no_www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72200" y="248689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1032" name="Picture 8" descr="D:\university\[diplom]\final\pictures\phon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1290" y="2473035"/>
              <a:ext cx="381000" cy="710339"/>
            </a:xfrm>
            <a:prstGeom prst="rect">
              <a:avLst/>
            </a:prstGeom>
            <a:noFill/>
          </p:spPr>
        </p:pic>
        <p:pic>
          <p:nvPicPr>
            <p:cNvPr id="1033" name="Picture 9" descr="D:\university\[diplom]\final\pictures\n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19600" y="2133600"/>
              <a:ext cx="382789" cy="339725"/>
            </a:xfrm>
            <a:prstGeom prst="rect">
              <a:avLst/>
            </a:prstGeom>
            <a:noFill/>
          </p:spPr>
        </p:pic>
        <p:pic>
          <p:nvPicPr>
            <p:cNvPr id="13" name="Picture 9" descr="D:\university\[diplom]\final\pictures\n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0200" y="2133600"/>
              <a:ext cx="382789" cy="339725"/>
            </a:xfrm>
            <a:prstGeom prst="rect">
              <a:avLst/>
            </a:prstGeom>
            <a:noFill/>
          </p:spPr>
        </p:pic>
        <p:pic>
          <p:nvPicPr>
            <p:cNvPr id="14" name="Picture 9" descr="D:\university\[diplom]\final\pictures\n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24600" y="2133600"/>
              <a:ext cx="382789" cy="339725"/>
            </a:xfrm>
            <a:prstGeom prst="rect">
              <a:avLst/>
            </a:prstGeom>
            <a:noFill/>
          </p:spPr>
        </p:pic>
        <p:pic>
          <p:nvPicPr>
            <p:cNvPr id="1034" name="Picture 10" descr="D:\university\[diplom]\final\pictures\ye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66710" y="2133600"/>
              <a:ext cx="304800" cy="289560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>
            <a:off x="3048000" y="1501643"/>
            <a:ext cx="762000" cy="685800"/>
            <a:chOff x="3048000" y="1905000"/>
            <a:chExt cx="762000" cy="685800"/>
          </a:xfrm>
        </p:grpSpPr>
        <p:sp>
          <p:nvSpPr>
            <p:cNvPr id="16" name="Oval 15"/>
            <p:cNvSpPr/>
            <p:nvPr/>
          </p:nvSpPr>
          <p:spPr>
            <a:xfrm>
              <a:off x="3124200" y="1981200"/>
              <a:ext cx="304800" cy="3048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48000" y="1905000"/>
              <a:ext cx="152400" cy="1524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2800" y="2133600"/>
              <a:ext cx="457200" cy="457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>
            <a:stCxn id="1026" idx="2"/>
            <a:endCxn id="1028" idx="0"/>
          </p:cNvCxnSpPr>
          <p:nvPr/>
        </p:nvCxnSpPr>
        <p:spPr>
          <a:xfrm flipH="1">
            <a:off x="2694710" y="3559043"/>
            <a:ext cx="4040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3654552" cy="838200"/>
          </a:xfrm>
        </p:spPr>
        <p:txBody>
          <a:bodyPr/>
          <a:lstStyle/>
          <a:p>
            <a:r>
              <a:rPr lang="uk-UA" dirty="0" smtClean="0"/>
              <a:t>Використання</a:t>
            </a:r>
            <a:endParaRPr lang="en-US" dirty="0"/>
          </a:p>
        </p:txBody>
      </p:sp>
      <p:pic>
        <p:nvPicPr>
          <p:cNvPr id="2051" name="Picture 3" descr="D:\university\[diplom]\final\pictures\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752600"/>
            <a:ext cx="914400" cy="1704814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endCxn id="2050" idx="1"/>
          </p:cNvCxnSpPr>
          <p:nvPr/>
        </p:nvCxnSpPr>
        <p:spPr>
          <a:xfrm>
            <a:off x="5334000" y="2486891"/>
            <a:ext cx="1447800" cy="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1656" y="2743200"/>
            <a:ext cx="1510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447800" y="4419600"/>
            <a:ext cx="838200" cy="1168400"/>
            <a:chOff x="1066800" y="5105400"/>
            <a:chExt cx="838200" cy="1168400"/>
          </a:xfrm>
        </p:grpSpPr>
        <p:pic>
          <p:nvPicPr>
            <p:cNvPr id="18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5105400"/>
              <a:ext cx="520700" cy="1168400"/>
            </a:xfrm>
            <a:prstGeom prst="rect">
              <a:avLst/>
            </a:prstGeom>
            <a:noFill/>
          </p:spPr>
        </p:pic>
        <p:pic>
          <p:nvPicPr>
            <p:cNvPr id="19" name="Picture 3" descr="D:\university\[diplom]\final\pictures\phon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5385661"/>
              <a:ext cx="381000" cy="710339"/>
            </a:xfrm>
            <a:prstGeom prst="rect">
              <a:avLst/>
            </a:prstGeom>
            <a:noFill/>
          </p:spPr>
        </p:pic>
      </p:grpSp>
      <p:cxnSp>
        <p:nvCxnSpPr>
          <p:cNvPr id="21" name="Straight Arrow Connector 20"/>
          <p:cNvCxnSpPr/>
          <p:nvPr/>
        </p:nvCxnSpPr>
        <p:spPr>
          <a:xfrm flipV="1">
            <a:off x="2286000" y="2514600"/>
            <a:ext cx="2133600" cy="245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86000" y="2743200"/>
            <a:ext cx="2133600" cy="245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09600" y="4419600"/>
            <a:ext cx="838200" cy="1168400"/>
            <a:chOff x="1066800" y="5105400"/>
            <a:chExt cx="838200" cy="1168400"/>
          </a:xfrm>
        </p:grpSpPr>
        <p:pic>
          <p:nvPicPr>
            <p:cNvPr id="27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5105400"/>
              <a:ext cx="520700" cy="1168400"/>
            </a:xfrm>
            <a:prstGeom prst="rect">
              <a:avLst/>
            </a:prstGeom>
            <a:noFill/>
          </p:spPr>
        </p:pic>
        <p:pic>
          <p:nvPicPr>
            <p:cNvPr id="28" name="Picture 3" descr="D:\university\[diplom]\final\pictures\phon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5385661"/>
              <a:ext cx="381000" cy="710339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1066800" y="3403600"/>
            <a:ext cx="838200" cy="1168400"/>
            <a:chOff x="1066800" y="5105400"/>
            <a:chExt cx="838200" cy="1168400"/>
          </a:xfrm>
        </p:grpSpPr>
        <p:pic>
          <p:nvPicPr>
            <p:cNvPr id="30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5105400"/>
              <a:ext cx="520700" cy="1168400"/>
            </a:xfrm>
            <a:prstGeom prst="rect">
              <a:avLst/>
            </a:prstGeom>
            <a:noFill/>
          </p:spPr>
        </p:pic>
        <p:pic>
          <p:nvPicPr>
            <p:cNvPr id="31" name="Picture 3" descr="D:\university\[diplom]\final\pictures\phon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5385661"/>
              <a:ext cx="381000" cy="710339"/>
            </a:xfrm>
            <a:prstGeom prst="rect">
              <a:avLst/>
            </a:prstGeom>
            <a:noFill/>
          </p:spPr>
        </p:pic>
      </p:grpSp>
      <p:grpSp>
        <p:nvGrpSpPr>
          <p:cNvPr id="36" name="Group 35"/>
          <p:cNvGrpSpPr/>
          <p:nvPr/>
        </p:nvGrpSpPr>
        <p:grpSpPr>
          <a:xfrm>
            <a:off x="6553200" y="1905000"/>
            <a:ext cx="2286000" cy="1573887"/>
            <a:chOff x="6172200" y="2362200"/>
            <a:chExt cx="2286000" cy="1573887"/>
          </a:xfrm>
        </p:grpSpPr>
        <p:pic>
          <p:nvPicPr>
            <p:cNvPr id="2050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800" y="2362200"/>
              <a:ext cx="520700" cy="1168400"/>
            </a:xfrm>
            <a:prstGeom prst="rect">
              <a:avLst/>
            </a:prstGeom>
            <a:noFill/>
          </p:spPr>
        </p:pic>
        <p:pic>
          <p:nvPicPr>
            <p:cNvPr id="7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2362200"/>
              <a:ext cx="520700" cy="1168400"/>
            </a:xfrm>
            <a:prstGeom prst="rect">
              <a:avLst/>
            </a:prstGeom>
            <a:noFill/>
          </p:spPr>
        </p:pic>
        <p:pic>
          <p:nvPicPr>
            <p:cNvPr id="8" name="Picture 2" descr="D:\university\[diplom]\final\pictures\acto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362200"/>
              <a:ext cx="520700" cy="11684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6172200" y="3505200"/>
              <a:ext cx="2286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2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Користувачі</a:t>
              </a:r>
              <a:endParaRPr lang="en-US" sz="22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" y="5562600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b="1" i="1" dirty="0" smtClean="0">
                <a:solidFill>
                  <a:schemeClr val="accent2">
                    <a:lumMod val="75000"/>
                  </a:schemeClr>
                </a:solidFill>
              </a:rPr>
              <a:t>Користувачі</a:t>
            </a:r>
            <a:endParaRPr lang="en-US" sz="2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8724530">
            <a:off x="2912446" y="373938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Опитування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724530">
            <a:off x="2653956" y="343458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Відповіді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92435" y="21452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Опитування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51765" y="269471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Відповіді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416552" cy="990600"/>
          </a:xfrm>
        </p:spPr>
        <p:txBody>
          <a:bodyPr/>
          <a:lstStyle/>
          <a:p>
            <a:r>
              <a:rPr lang="uk-UA" dirty="0" smtClean="0"/>
              <a:t>Вибір платформи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44958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/>
              <a:t>Вимоги:</a:t>
            </a:r>
          </a:p>
          <a:p>
            <a:r>
              <a:rPr lang="uk-UA" sz="2400" dirty="0" smtClean="0"/>
              <a:t>База даних</a:t>
            </a:r>
          </a:p>
          <a:p>
            <a:r>
              <a:rPr lang="uk-UA" sz="2400" dirty="0" smtClean="0"/>
              <a:t>Бездротове з</a:t>
            </a:r>
            <a:r>
              <a:rPr lang="en-US" sz="2400" dirty="0" smtClean="0"/>
              <a:t>’</a:t>
            </a:r>
            <a:r>
              <a:rPr lang="uk-UA" sz="2400" dirty="0" smtClean="0"/>
              <a:t>єднання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081547"/>
          <a:ext cx="8077200" cy="3090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440"/>
                <a:gridCol w="1432560"/>
                <a:gridCol w="1798320"/>
                <a:gridCol w="1615440"/>
                <a:gridCol w="161544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Платформа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Виробник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Мова</a:t>
                      </a:r>
                      <a:r>
                        <a:rPr lang="uk-UA" baseline="0" dirty="0" smtClean="0"/>
                        <a:t> програмування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Платформи для розробки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Результат</a:t>
                      </a:r>
                      <a:endParaRPr lang="en-US" dirty="0"/>
                    </a:p>
                  </a:txBody>
                  <a:tcPr/>
                </a:tc>
              </a:tr>
              <a:tr h="53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Win, Linux,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3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Win, Linux, Mac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5303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53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5711952" cy="6096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Функціональна схема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04390"/>
            <a:ext cx="6477000" cy="532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153400" cy="990600"/>
          </a:xfrm>
        </p:spPr>
        <p:txBody>
          <a:bodyPr/>
          <a:lstStyle/>
          <a:p>
            <a:r>
              <a:rPr lang="uk-UA" dirty="0" smtClean="0"/>
              <a:t>Структура бази даних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797784"/>
            <a:ext cx="7239000" cy="4298216"/>
            <a:chOff x="838200" y="1797784"/>
            <a:chExt cx="7239000" cy="4298216"/>
          </a:xfrm>
        </p:grpSpPr>
        <p:grpSp>
          <p:nvGrpSpPr>
            <p:cNvPr id="15" name="Group 14"/>
            <p:cNvGrpSpPr/>
            <p:nvPr/>
          </p:nvGrpSpPr>
          <p:grpSpPr>
            <a:xfrm>
              <a:off x="838200" y="1797784"/>
              <a:ext cx="1676400" cy="1384995"/>
              <a:chOff x="381000" y="1510605"/>
              <a:chExt cx="1676400" cy="13849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1000" y="1510605"/>
                <a:ext cx="16764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81000" y="1510605"/>
                <a:ext cx="1676400" cy="1384995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Опитування</a:t>
                </a:r>
              </a:p>
              <a:p>
                <a:endParaRPr lang="uk-UA" dirty="0" smtClean="0"/>
              </a:p>
              <a:p>
                <a:r>
                  <a:rPr lang="en-US" sz="1600" dirty="0" smtClean="0"/>
                  <a:t>_id</a:t>
                </a:r>
              </a:p>
              <a:p>
                <a:r>
                  <a:rPr lang="uk-UA" sz="1600" dirty="0" smtClean="0"/>
                  <a:t>Назва</a:t>
                </a:r>
              </a:p>
              <a:p>
                <a:r>
                  <a:rPr lang="uk-UA" sz="1600" dirty="0" smtClean="0"/>
                  <a:t>Час створення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276600" y="1797784"/>
              <a:ext cx="1981200" cy="1877437"/>
              <a:chOff x="381000" y="3276600"/>
              <a:chExt cx="1981200" cy="18774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1000" y="3276600"/>
                <a:ext cx="19812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81000" y="3276600"/>
                <a:ext cx="1981200" cy="1877437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Запитання</a:t>
                </a:r>
              </a:p>
              <a:p>
                <a:endParaRPr lang="uk-UA" dirty="0" smtClean="0"/>
              </a:p>
              <a:p>
                <a:r>
                  <a:rPr lang="en-US" sz="1600" dirty="0" smtClean="0"/>
                  <a:t>_id</a:t>
                </a:r>
              </a:p>
              <a:p>
                <a:r>
                  <a:rPr lang="en-US" sz="1600" dirty="0" smtClean="0"/>
                  <a:t>id_</a:t>
                </a:r>
                <a:r>
                  <a:rPr lang="uk-UA" sz="1600" dirty="0" smtClean="0"/>
                  <a:t>опитування</a:t>
                </a:r>
              </a:p>
              <a:p>
                <a:r>
                  <a:rPr lang="en-US" sz="1600" dirty="0" smtClean="0"/>
                  <a:t>id_</a:t>
                </a:r>
                <a:r>
                  <a:rPr lang="ru-RU" sz="1600" dirty="0" smtClean="0"/>
                  <a:t>тип</a:t>
                </a:r>
                <a:r>
                  <a:rPr lang="en-US" sz="1600" dirty="0" smtClean="0"/>
                  <a:t>_</a:t>
                </a:r>
                <a:r>
                  <a:rPr lang="uk-UA" sz="1600" dirty="0" smtClean="0"/>
                  <a:t>запитання</a:t>
                </a:r>
              </a:p>
              <a:p>
                <a:r>
                  <a:rPr lang="uk-UA" sz="1600" dirty="0" smtClean="0"/>
                  <a:t>Назва</a:t>
                </a:r>
              </a:p>
              <a:p>
                <a:r>
                  <a:rPr lang="uk-UA" sz="1600" dirty="0" smtClean="0"/>
                  <a:t>В</a:t>
                </a:r>
                <a:r>
                  <a:rPr lang="uk-UA" sz="1600" dirty="0" smtClean="0"/>
                  <a:t>аріанти</a:t>
                </a:r>
                <a:endParaRPr lang="en-US" sz="16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72200" y="1797784"/>
              <a:ext cx="1828800" cy="1384995"/>
              <a:chOff x="2743200" y="1510605"/>
              <a:chExt cx="1828800" cy="13849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743200" y="1510605"/>
                <a:ext cx="18288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43200" y="1510605"/>
                <a:ext cx="1828800" cy="1384995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Тип запитання</a:t>
                </a:r>
              </a:p>
              <a:p>
                <a:endParaRPr lang="uk-UA" dirty="0" smtClean="0"/>
              </a:p>
              <a:p>
                <a:r>
                  <a:rPr lang="en-US" sz="1600" dirty="0" smtClean="0"/>
                  <a:t>_id</a:t>
                </a:r>
              </a:p>
              <a:p>
                <a:r>
                  <a:rPr lang="uk-UA" sz="1600" dirty="0" smtClean="0"/>
                  <a:t>Назва</a:t>
                </a:r>
              </a:p>
              <a:p>
                <a:r>
                  <a:rPr lang="uk-UA" sz="1600" dirty="0" smtClean="0"/>
                  <a:t>Описання</a:t>
                </a:r>
                <a:endParaRPr lang="en-US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86200" y="4464784"/>
              <a:ext cx="1676400" cy="1631216"/>
              <a:chOff x="5410200" y="1524000"/>
              <a:chExt cx="1676400" cy="163121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410200" y="1524000"/>
                <a:ext cx="16764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10200" y="1524000"/>
                <a:ext cx="1676400" cy="1631216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Відповіді</a:t>
                </a:r>
              </a:p>
              <a:p>
                <a:endParaRPr lang="uk-UA" dirty="0" smtClean="0"/>
              </a:p>
              <a:p>
                <a:r>
                  <a:rPr lang="en-US" sz="1600" dirty="0" smtClean="0"/>
                  <a:t>_id</a:t>
                </a:r>
              </a:p>
              <a:p>
                <a:r>
                  <a:rPr lang="en-US" sz="1600" dirty="0" smtClean="0"/>
                  <a:t>i</a:t>
                </a:r>
                <a:r>
                  <a:rPr lang="en-US" sz="1600" dirty="0" smtClean="0"/>
                  <a:t>d_</a:t>
                </a:r>
                <a:r>
                  <a:rPr lang="uk-UA" sz="1600" dirty="0" smtClean="0"/>
                  <a:t>запитання</a:t>
                </a:r>
              </a:p>
              <a:p>
                <a:r>
                  <a:rPr lang="en-US" sz="1600" dirty="0" smtClean="0"/>
                  <a:t>i</a:t>
                </a:r>
                <a:r>
                  <a:rPr lang="en-US" sz="1600" dirty="0" smtClean="0"/>
                  <a:t>d_</a:t>
                </a:r>
                <a:r>
                  <a:rPr lang="uk-UA" sz="1600" dirty="0" smtClean="0"/>
                  <a:t>користувач</a:t>
                </a:r>
                <a:endParaRPr lang="en-US" sz="1600" dirty="0" smtClean="0"/>
              </a:p>
              <a:p>
                <a:r>
                  <a:rPr lang="uk-UA" sz="1600" dirty="0" smtClean="0"/>
                  <a:t>Відповідь</a:t>
                </a:r>
                <a:endParaRPr lang="en-US" sz="16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00800" y="4236184"/>
              <a:ext cx="1676400" cy="1384995"/>
              <a:chOff x="6400800" y="3581400"/>
              <a:chExt cx="1676400" cy="13849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00800" y="3581400"/>
                <a:ext cx="16764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00800" y="3581400"/>
                <a:ext cx="1676400" cy="1384995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Користувач</a:t>
                </a:r>
              </a:p>
              <a:p>
                <a:endParaRPr lang="uk-UA" dirty="0" smtClean="0"/>
              </a:p>
              <a:p>
                <a:r>
                  <a:rPr lang="en-US" sz="1600" dirty="0" smtClean="0"/>
                  <a:t>_id</a:t>
                </a:r>
              </a:p>
              <a:p>
                <a:r>
                  <a:rPr lang="en-US" sz="1600" dirty="0" smtClean="0"/>
                  <a:t>Nickname</a:t>
                </a:r>
              </a:p>
              <a:p>
                <a:r>
                  <a:rPr lang="uk-UA" sz="1600" dirty="0" smtClean="0"/>
                  <a:t>Телефон</a:t>
                </a:r>
              </a:p>
            </p:txBody>
          </p:sp>
        </p:grpSp>
        <p:cxnSp>
          <p:nvCxnSpPr>
            <p:cNvPr id="24" name="Elbow Connector 23"/>
            <p:cNvCxnSpPr>
              <a:stCxn id="7" idx="1"/>
              <a:endCxn id="4" idx="3"/>
            </p:cNvCxnSpPr>
            <p:nvPr/>
          </p:nvCxnSpPr>
          <p:spPr>
            <a:xfrm rot="10800000">
              <a:off x="2514600" y="2490283"/>
              <a:ext cx="762000" cy="24622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3"/>
              <a:endCxn id="9" idx="1"/>
            </p:cNvCxnSpPr>
            <p:nvPr/>
          </p:nvCxnSpPr>
          <p:spPr>
            <a:xfrm flipV="1">
              <a:off x="5257800" y="2490282"/>
              <a:ext cx="914400" cy="24622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0"/>
              <a:endCxn id="7" idx="2"/>
            </p:cNvCxnSpPr>
            <p:nvPr/>
          </p:nvCxnSpPr>
          <p:spPr>
            <a:xfrm rot="16200000" flipV="1">
              <a:off x="4101019" y="3841403"/>
              <a:ext cx="789563" cy="457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3"/>
              <a:endCxn id="13" idx="1"/>
            </p:cNvCxnSpPr>
            <p:nvPr/>
          </p:nvCxnSpPr>
          <p:spPr>
            <a:xfrm flipV="1">
              <a:off x="5562600" y="4928682"/>
              <a:ext cx="838200" cy="35171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Autofit/>
          </a:bodyPr>
          <a:lstStyle/>
          <a:p>
            <a:r>
              <a:rPr lang="uk-UA" sz="3200" dirty="0" smtClean="0"/>
              <a:t>Проходження опитування на локальному пристрої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5000"/>
          <a:stretch>
            <a:fillRect/>
          </a:stretch>
        </p:blipFill>
        <p:spPr bwMode="auto">
          <a:xfrm>
            <a:off x="2819401" y="3263264"/>
            <a:ext cx="2362200" cy="336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t="5000"/>
          <a:stretch>
            <a:fillRect/>
          </a:stretch>
        </p:blipFill>
        <p:spPr bwMode="auto">
          <a:xfrm>
            <a:off x="6477001" y="1663064"/>
            <a:ext cx="2362199" cy="336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hape 6"/>
          <p:cNvCxnSpPr/>
          <p:nvPr/>
        </p:nvCxnSpPr>
        <p:spPr>
          <a:xfrm rot="5400000" flipH="1" flipV="1">
            <a:off x="4781551" y="1605914"/>
            <a:ext cx="914400" cy="24003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endCxn id="11" idx="2"/>
          </p:cNvCxnSpPr>
          <p:nvPr/>
        </p:nvCxnSpPr>
        <p:spPr>
          <a:xfrm rot="10800000" flipV="1">
            <a:off x="1295401" y="2729863"/>
            <a:ext cx="5105403" cy="2188501"/>
          </a:xfrm>
          <a:prstGeom prst="bentConnector4">
            <a:avLst>
              <a:gd name="adj1" fmla="val 27951"/>
              <a:gd name="adj2" fmla="val 159825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4156365"/>
            <a:ext cx="1676400" cy="76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Адаптер бази даних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>
            <a:off x="498765" y="2708565"/>
            <a:ext cx="1600200" cy="762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База даних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44958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47455" y="4648200"/>
            <a:ext cx="10529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44335" y="3470565"/>
            <a:ext cx="3465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43000" y="3470565"/>
            <a:ext cx="3465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7944" y="19812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Опитування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47061" y="2743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Відповіді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495" y="36692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99423" y="3657600"/>
            <a:ext cx="94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Вибірка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5906869"/>
            <a:ext cx="1446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Збереження </a:t>
            </a:r>
          </a:p>
          <a:p>
            <a:pPr algn="ctr"/>
            <a:r>
              <a:rPr lang="uk-UA" dirty="0" smtClean="0"/>
              <a:t>відповідей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8717" y="4114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Дані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Autofit/>
          </a:bodyPr>
          <a:lstStyle/>
          <a:p>
            <a:r>
              <a:rPr lang="uk-UA" sz="3200" dirty="0" smtClean="0"/>
              <a:t>Проходження опитування на віддаленому пристрої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000"/>
          <a:stretch>
            <a:fillRect/>
          </a:stretch>
        </p:blipFill>
        <p:spPr bwMode="auto">
          <a:xfrm>
            <a:off x="2438401" y="3263264"/>
            <a:ext cx="2362200" cy="336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4114800"/>
            <a:ext cx="1676400" cy="76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Адаптер бази даних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>
            <a:off x="228600" y="5562600"/>
            <a:ext cx="1600200" cy="762000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База даних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95301" y="2628899"/>
            <a:ext cx="1828800" cy="1143002"/>
          </a:xfrm>
          <a:prstGeom prst="bentConnector3">
            <a:avLst>
              <a:gd name="adj1" fmla="val 0"/>
            </a:avLst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23850" y="2457450"/>
            <a:ext cx="1943100" cy="1371600"/>
          </a:xfrm>
          <a:prstGeom prst="bentConnector3">
            <a:avLst>
              <a:gd name="adj1" fmla="val 99911"/>
            </a:avLst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43000" y="4876800"/>
            <a:ext cx="3465" cy="68580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41665" y="4876800"/>
            <a:ext cx="3465" cy="68580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t="5000"/>
          <a:stretch>
            <a:fillRect/>
          </a:stretch>
        </p:blipFill>
        <p:spPr bwMode="auto">
          <a:xfrm>
            <a:off x="6629401" y="1752600"/>
            <a:ext cx="2362199" cy="336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981200" y="1828800"/>
            <a:ext cx="1752600" cy="838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Сервер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3400" y="1828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Клієнт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96000" y="2057400"/>
            <a:ext cx="457200" cy="34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53690" y="2286000"/>
            <a:ext cx="27710" cy="167640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3733800" y="2247900"/>
            <a:ext cx="609600" cy="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endCxn id="5" idx="0"/>
          </p:cNvCxnSpPr>
          <p:nvPr/>
        </p:nvCxnSpPr>
        <p:spPr>
          <a:xfrm rot="10800000" flipV="1">
            <a:off x="990600" y="2445340"/>
            <a:ext cx="5638800" cy="1669460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65695" y="50292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-76200" y="5029200"/>
            <a:ext cx="94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Вибірка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81400" y="2831068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Запуск серверу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5709" y="2625435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Запит на опитування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4455" y="293023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Збереження відповідей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0" y="17526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Опитування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86400" y="26786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Відповіді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15000" y="1447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Опитування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uk-UA" sz="2400" dirty="0" smtClean="0"/>
              <a:t>Алгоритм роботи сервера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85364"/>
            <a:ext cx="5219700" cy="642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526</TotalTime>
  <Words>266</Words>
  <Application>Microsoft Office PowerPoint</Application>
  <PresentationFormat>On-screen Show 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Median</vt:lpstr>
      <vt:lpstr>Office Theme</vt:lpstr>
      <vt:lpstr>Urban</vt:lpstr>
      <vt:lpstr>Slide 1</vt:lpstr>
      <vt:lpstr>Slide 2</vt:lpstr>
      <vt:lpstr>Використання</vt:lpstr>
      <vt:lpstr>Вибір платформи</vt:lpstr>
      <vt:lpstr>Функціональна схема</vt:lpstr>
      <vt:lpstr>Структура бази даних</vt:lpstr>
      <vt:lpstr>Проходження опитування на локальному пристрої</vt:lpstr>
      <vt:lpstr>Проходження опитування на віддаленому пристрої</vt:lpstr>
      <vt:lpstr>Алгоритм роботи сервера</vt:lpstr>
      <vt:lpstr>Алгоритм роботи клієнта</vt:lpstr>
      <vt:lpstr>Аналіз даних</vt:lpstr>
      <vt:lpstr>Висновки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“Розробка програмних засобів мобільних телефонів для реєстрації груп користувачів”</dc:title>
  <dc:creator>Andrey</dc:creator>
  <cp:lastModifiedBy>Andrey</cp:lastModifiedBy>
  <cp:revision>33</cp:revision>
  <dcterms:created xsi:type="dcterms:W3CDTF">2006-08-16T00:00:00Z</dcterms:created>
  <dcterms:modified xsi:type="dcterms:W3CDTF">2013-06-18T15:24:12Z</dcterms:modified>
</cp:coreProperties>
</file>