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5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17B8-C9A2-C146-A9E8-8A23982E4C0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1D00-0B15-B84D-BFA8-586DB263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17B8-C9A2-C146-A9E8-8A23982E4C0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1D00-0B15-B84D-BFA8-586DB263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17B8-C9A2-C146-A9E8-8A23982E4C0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1D00-0B15-B84D-BFA8-586DB263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17B8-C9A2-C146-A9E8-8A23982E4C0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1D00-0B15-B84D-BFA8-586DB263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17B8-C9A2-C146-A9E8-8A23982E4C0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1D00-0B15-B84D-BFA8-586DB263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0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17B8-C9A2-C146-A9E8-8A23982E4C0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1D00-0B15-B84D-BFA8-586DB263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17B8-C9A2-C146-A9E8-8A23982E4C0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1D00-0B15-B84D-BFA8-586DB263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17B8-C9A2-C146-A9E8-8A23982E4C0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1D00-0B15-B84D-BFA8-586DB263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7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17B8-C9A2-C146-A9E8-8A23982E4C0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1D00-0B15-B84D-BFA8-586DB263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3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17B8-C9A2-C146-A9E8-8A23982E4C0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1D00-0B15-B84D-BFA8-586DB263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4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17B8-C9A2-C146-A9E8-8A23982E4C0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1D00-0B15-B84D-BFA8-586DB263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417B8-C9A2-C146-A9E8-8A23982E4C05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B1D00-0B15-B84D-BFA8-586DB263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0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Datascience.com</a:t>
            </a:r>
            <a:r>
              <a:rPr lang="en-US" dirty="0" smtClean="0"/>
              <a:t>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Predicting Customer Churn in Telco Dataset</a:t>
            </a:r>
          </a:p>
        </p:txBody>
      </p:sp>
    </p:spTree>
    <p:extLst>
      <p:ext uri="{BB962C8B-B14F-4D97-AF65-F5344CB8AC3E}">
        <p14:creationId xmlns:p14="http://schemas.microsoft.com/office/powerpoint/2010/main" val="114150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</a:p>
          <a:p>
            <a:r>
              <a:rPr lang="en-US" dirty="0" smtClean="0"/>
              <a:t>Publishing the results of exploratory analysis</a:t>
            </a:r>
          </a:p>
          <a:p>
            <a:r>
              <a:rPr lang="en-US" dirty="0" smtClean="0"/>
              <a:t>Deploying API</a:t>
            </a:r>
          </a:p>
          <a:p>
            <a:r>
              <a:rPr lang="en-US" dirty="0" smtClean="0"/>
              <a:t>Calling the API from an external program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Incorporating libraries in </a:t>
            </a:r>
            <a:r>
              <a:rPr lang="en-US" smtClean="0"/>
              <a:t>the environment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Datascience.com POC</vt:lpstr>
      <vt:lpstr>Agenda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Datascience.com POC</dc:title>
  <dc:creator>Sany Mathew</dc:creator>
  <cp:lastModifiedBy>Sany Mathew</cp:lastModifiedBy>
  <cp:revision>1</cp:revision>
  <dcterms:created xsi:type="dcterms:W3CDTF">2017-10-26T01:56:38Z</dcterms:created>
  <dcterms:modified xsi:type="dcterms:W3CDTF">2017-10-26T01:59:21Z</dcterms:modified>
</cp:coreProperties>
</file>