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A407-58E2-4591-9C0F-236885B95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2EBC-1D9E-4532-BD62-FC0EB6781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66DB-9AFF-415F-A913-4C88EE22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6FED-28DA-4EE0-BD2B-61B5CF7C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1D36-B528-4147-87FD-ABFF9DA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0163-8275-4770-9E93-667DCBB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90067-73AA-47A3-BBA4-B6F7C693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6316-3AB0-4A7A-A000-C8318C4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4F6C-116F-4EA6-8D7A-5E6F1BC4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FD6C-D665-40D9-92FD-ED3C94B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6303E-5F29-4076-B2B2-CB33807E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8E9EC-5A99-4584-B9EF-24723D6B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CDA1-E5BD-4B0D-B3AC-5E68092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028E-A99D-4883-AAC5-2D7B10D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8FAD-0707-4766-8404-D036759D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93E6-DBCB-413A-91B1-29CD8D2F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2B6C-5A51-4B9F-8871-96A6DE5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55CA-1F45-49E5-B05F-9CF56EAE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64A6-444E-42B4-B78F-143AAA68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9B61-E67D-47ED-985F-890D1D23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C28F-1DBE-40D6-A3B0-A1156093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97BE-79C4-4EC5-9CD5-656C2C30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5E2B-8FCD-4C53-9F81-3DAF3F97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3B6B-0427-40E7-9CB5-D2AE91FD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553E-E6E2-45AF-BAD7-A9C43E31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62CB-5E7D-4672-90FB-16C98D0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C7D8-A988-4C23-B1F0-52DC2B526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B539-D2AD-4CCD-9E1C-5C6CD1BE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1C75-6526-49F8-BCA4-5402CA96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1A2C-0CA0-492A-9AA7-FB6B532A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F71D-413C-4846-9A26-E4CEF7AE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168E-2910-490D-99F7-F045AD2B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160F-3732-4A4E-9057-2DEDED4B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B723-2011-431E-9AF7-3D14968E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48D06-3A8D-4356-A87D-A562744E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246E-3EBD-4F54-A9A3-E60F36ED0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546B8-3498-4F57-8DB7-4B569241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D2254-CE7A-46D1-BDE8-5782BCC0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85D1F-504C-4A8F-A77A-DD7BBF8E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7757-8F4A-4129-BD9E-5D20292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12E72-114C-4DFA-82D2-26DEE9E3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87BF1-963D-471D-AC88-EB5E267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45F17-401C-465D-80E9-4AFB1B05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E2DF0-85EA-4B5C-9F3A-BADDA868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F3A8-40A6-47CA-ADA0-66C0ABDF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8529-51E6-4AAC-897E-4644549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B13-93E0-48E0-A5E4-84FF4F70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E801-D7C3-4584-887A-77A6AAA2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561DB-3C64-45AA-8E35-1A1AC0FC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206A7-7893-48C6-8E16-9A5222D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09AE-EC0E-407A-A0CD-F8B04028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42-203A-46EF-AE14-E87FFA7A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34FA-FE53-40A4-8E8B-2F6A9BE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D39-2B96-4FE2-A52E-86CFFDC8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770D-0352-4C62-ACA4-734C6E76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E245-9347-4A81-A08E-97F9197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BFDAF-2524-4529-8604-FF7DE8A1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4E7E-5BB9-47D6-8E73-B5E8BF49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ED907-B779-461F-A9F8-16CCFEA3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C98C-8B2F-4B4C-BB2D-F6528594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B3C8-8529-4431-A743-5FC7AFC65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D17B-2A0C-4357-9CF2-ADE257FE293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1F39-DAD8-4EE0-9C08-570552251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9493-96DF-4F54-A14C-C2C1F37D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77B5-BBE5-4623-99B7-C115FB7D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AC648-BDA6-4B2D-8B13-4CE1BAF3C196}"/>
              </a:ext>
            </a:extLst>
          </p:cNvPr>
          <p:cNvSpPr txBox="1"/>
          <p:nvPr/>
        </p:nvSpPr>
        <p:spPr>
          <a:xfrm>
            <a:off x="313067" y="72295"/>
            <a:ext cx="72432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Existing Card Department Settlement Web Application</a:t>
            </a:r>
          </a:p>
          <a:p>
            <a:endParaRPr lang="en-US" sz="2400" b="1" u="sng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Developed And Already In Use Since 2020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Only For Following Function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JCB Settlement File Convert To PDF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Issuing UPI Settlement File Convert To Excel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JCB / MPU / UPI Settlement File Convert To Excel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VISA Settled Amount Entry By  Settlement Team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Exchange Rate Entry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ATM Downtime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Customer Outstanding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Card Issuing List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Acquiring Transaction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Credit Card Annual Fee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PSSD -01,02,04 Reports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Control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774A4-8648-4C03-9F16-EA938C710422}"/>
              </a:ext>
            </a:extLst>
          </p:cNvPr>
          <p:cNvSpPr txBox="1"/>
          <p:nvPr/>
        </p:nvSpPr>
        <p:spPr>
          <a:xfrm>
            <a:off x="6917324" y="2062615"/>
            <a:ext cx="532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File Is Not Easy To Read. Need To View With Excel And PDF Format.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84B2-6698-45DB-9B37-5E4E096D7DFE}"/>
              </a:ext>
            </a:extLst>
          </p:cNvPr>
          <p:cNvSpPr txBox="1"/>
          <p:nvPr/>
        </p:nvSpPr>
        <p:spPr>
          <a:xfrm>
            <a:off x="6871890" y="3188947"/>
            <a:ext cx="41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Those Data For Generating Reports.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ACDDE09-3DF3-42A3-BE05-474A1824F05E}"/>
              </a:ext>
            </a:extLst>
          </p:cNvPr>
          <p:cNvSpPr/>
          <p:nvPr/>
        </p:nvSpPr>
        <p:spPr>
          <a:xfrm>
            <a:off x="6227076" y="1825525"/>
            <a:ext cx="369907" cy="883421"/>
          </a:xfrm>
          <a:prstGeom prst="rightBrace">
            <a:avLst>
              <a:gd name="adj1" fmla="val 10702"/>
              <a:gd name="adj2" fmla="val 529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89B40E-CE3B-4FD2-AD22-CD282586E4E1}"/>
              </a:ext>
            </a:extLst>
          </p:cNvPr>
          <p:cNvSpPr/>
          <p:nvPr/>
        </p:nvSpPr>
        <p:spPr>
          <a:xfrm>
            <a:off x="6227076" y="3132442"/>
            <a:ext cx="410966" cy="591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34EF878-305C-43E0-9E50-07FBBE29561A}"/>
              </a:ext>
            </a:extLst>
          </p:cNvPr>
          <p:cNvSpPr/>
          <p:nvPr/>
        </p:nvSpPr>
        <p:spPr>
          <a:xfrm>
            <a:off x="6229959" y="3992707"/>
            <a:ext cx="410966" cy="172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47466-185B-4230-92D4-3DA456320EDD}"/>
              </a:ext>
            </a:extLst>
          </p:cNvPr>
          <p:cNvSpPr txBox="1"/>
          <p:nvPr/>
        </p:nvSpPr>
        <p:spPr>
          <a:xfrm>
            <a:off x="6871890" y="4668441"/>
            <a:ext cx="41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 Report For Management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AB9E44-29B9-4189-91A4-7556698343DB}"/>
              </a:ext>
            </a:extLst>
          </p:cNvPr>
          <p:cNvCxnSpPr/>
          <p:nvPr/>
        </p:nvCxnSpPr>
        <p:spPr>
          <a:xfrm>
            <a:off x="6096000" y="6150544"/>
            <a:ext cx="50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9C30A-BFC7-497F-92FE-11C39A15ECF4}"/>
              </a:ext>
            </a:extLst>
          </p:cNvPr>
          <p:cNvSpPr txBox="1"/>
          <p:nvPr/>
        </p:nvSpPr>
        <p:spPr>
          <a:xfrm>
            <a:off x="6917324" y="5965878"/>
            <a:ext cx="52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 Report For Central Bank of Myanmar</a:t>
            </a:r>
          </a:p>
        </p:txBody>
      </p:sp>
    </p:spTree>
    <p:extLst>
      <p:ext uri="{BB962C8B-B14F-4D97-AF65-F5344CB8AC3E}">
        <p14:creationId xmlns:p14="http://schemas.microsoft.com/office/powerpoint/2010/main" val="30084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76E9D55B-F8D0-4B02-A7BD-108E47C39F79}"/>
              </a:ext>
            </a:extLst>
          </p:cNvPr>
          <p:cNvSpPr/>
          <p:nvPr/>
        </p:nvSpPr>
        <p:spPr>
          <a:xfrm>
            <a:off x="641277" y="1893369"/>
            <a:ext cx="1352764" cy="12161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Card Zone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D9049-4CFB-47E8-B0C7-ECAA6FE7420F}"/>
              </a:ext>
            </a:extLst>
          </p:cNvPr>
          <p:cNvSpPr txBox="1"/>
          <p:nvPr/>
        </p:nvSpPr>
        <p:spPr>
          <a:xfrm>
            <a:off x="6753350" y="53082"/>
            <a:ext cx="53324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Specification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CPU :       2 Processors</a:t>
            </a:r>
          </a:p>
          <a:p>
            <a:r>
              <a:rPr lang="en-US" dirty="0"/>
              <a:t>RAM:       16 GB</a:t>
            </a:r>
          </a:p>
          <a:p>
            <a:r>
              <a:rPr lang="en-US" dirty="0"/>
              <a:t>Storage :  500 GB</a:t>
            </a:r>
          </a:p>
          <a:p>
            <a:r>
              <a:rPr lang="en-US" dirty="0"/>
              <a:t>OS:            Windows Server 2019 Standard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F6A3E5-65EA-4E4C-9F1A-93400328E594}"/>
              </a:ext>
            </a:extLst>
          </p:cNvPr>
          <p:cNvSpPr/>
          <p:nvPr/>
        </p:nvSpPr>
        <p:spPr>
          <a:xfrm>
            <a:off x="3082247" y="85623"/>
            <a:ext cx="3503488" cy="3821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Card Reporting Server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926B1BC-4DA5-4C97-8EAB-14B5C1461FC5}"/>
              </a:ext>
            </a:extLst>
          </p:cNvPr>
          <p:cNvSpPr/>
          <p:nvPr/>
        </p:nvSpPr>
        <p:spPr>
          <a:xfrm>
            <a:off x="4176444" y="756036"/>
            <a:ext cx="1352764" cy="121615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DB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MySQL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98DF32-E0DA-4994-992C-17138799243B}"/>
              </a:ext>
            </a:extLst>
          </p:cNvPr>
          <p:cNvSpPr/>
          <p:nvPr/>
        </p:nvSpPr>
        <p:spPr>
          <a:xfrm>
            <a:off x="3366500" y="2642600"/>
            <a:ext cx="2972657" cy="1127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PHP , Laravel framework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9C88AB-2D25-4A26-9276-39E2060BD2DC}"/>
              </a:ext>
            </a:extLst>
          </p:cNvPr>
          <p:cNvCxnSpPr/>
          <p:nvPr/>
        </p:nvCxnSpPr>
        <p:spPr>
          <a:xfrm>
            <a:off x="4739812" y="2049316"/>
            <a:ext cx="0" cy="511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C43194-53B8-41DB-A579-FF18D80FCF66}"/>
              </a:ext>
            </a:extLst>
          </p:cNvPr>
          <p:cNvCxnSpPr>
            <a:cxnSpLocks/>
          </p:cNvCxnSpPr>
          <p:nvPr/>
        </p:nvCxnSpPr>
        <p:spPr>
          <a:xfrm flipV="1">
            <a:off x="5046324" y="2049316"/>
            <a:ext cx="0" cy="511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 User Comments - Computer User Icon, HD Png Download - kindpng">
            <a:extLst>
              <a:ext uri="{FF2B5EF4-FFF2-40B4-BE49-F238E27FC236}">
                <a16:creationId xmlns:a16="http://schemas.microsoft.com/office/drawing/2014/main" id="{A6DFDE60-7C90-44EA-BCD1-EDE64F9A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7" y="4647915"/>
            <a:ext cx="1182310" cy="8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mputer User Comments - Computer User Icon, HD Png Download - kindpng">
            <a:extLst>
              <a:ext uri="{FF2B5EF4-FFF2-40B4-BE49-F238E27FC236}">
                <a16:creationId xmlns:a16="http://schemas.microsoft.com/office/drawing/2014/main" id="{EE54FB60-DB58-4DB2-A119-5E77D6D7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24" y="4647915"/>
            <a:ext cx="1182310" cy="8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84929E-980F-4C23-A059-E7EE2DB9B015}"/>
              </a:ext>
            </a:extLst>
          </p:cNvPr>
          <p:cNvSpPr txBox="1"/>
          <p:nvPr/>
        </p:nvSpPr>
        <p:spPr>
          <a:xfrm>
            <a:off x="2819130" y="5608785"/>
            <a:ext cx="192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Settlement Team’s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46B46-64EB-4C9B-9FA3-075889B1F920}"/>
              </a:ext>
            </a:extLst>
          </p:cNvPr>
          <p:cNvSpPr txBox="1"/>
          <p:nvPr/>
        </p:nvSpPr>
        <p:spPr>
          <a:xfrm>
            <a:off x="5154877" y="5608785"/>
            <a:ext cx="188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Card Dept’s 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0F255B-1D2D-4265-AF1D-CA94E6BC7ADD}"/>
              </a:ext>
            </a:extLst>
          </p:cNvPr>
          <p:cNvCxnSpPr>
            <a:cxnSpLocks/>
            <a:stCxn id="1026" idx="0"/>
            <a:endCxn id="16" idx="2"/>
          </p:cNvCxnSpPr>
          <p:nvPr/>
        </p:nvCxnSpPr>
        <p:spPr>
          <a:xfrm flipV="1">
            <a:off x="3673402" y="3907606"/>
            <a:ext cx="1160589" cy="7403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CD9933-804C-4FF1-810A-CB1D7A0B333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H="1" flipV="1">
            <a:off x="4833991" y="3907606"/>
            <a:ext cx="1197788" cy="7403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15E2F2-DF8B-435C-A486-73D63E43DAAC}"/>
              </a:ext>
            </a:extLst>
          </p:cNvPr>
          <p:cNvSpPr txBox="1"/>
          <p:nvPr/>
        </p:nvSpPr>
        <p:spPr>
          <a:xfrm>
            <a:off x="7635998" y="3051041"/>
            <a:ext cx="4421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Card Dept’s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VISA Settled Amount Entry By  Settlement Team (Show All and Download Between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JCB / MPU / UPI Settlement File Convert To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Rate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 Downtime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Outstanding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 Issuing List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Acquiring Transaction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Annual Fee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PSSD -01,02,04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DBDFF-6B41-48CC-9DB9-D68DD6755019}"/>
              </a:ext>
            </a:extLst>
          </p:cNvPr>
          <p:cNvSpPr txBox="1"/>
          <p:nvPr/>
        </p:nvSpPr>
        <p:spPr>
          <a:xfrm>
            <a:off x="6753350" y="1557445"/>
            <a:ext cx="5503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Login Credentials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ID, Email, Username, Department, Status And Password Are Stored In Local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Role For User By Department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BC35C-6C73-48F3-9D27-4731C997AA0F}"/>
              </a:ext>
            </a:extLst>
          </p:cNvPr>
          <p:cNvSpPr txBox="1"/>
          <p:nvPr/>
        </p:nvSpPr>
        <p:spPr>
          <a:xfrm rot="1493569">
            <a:off x="2093573" y="3008898"/>
            <a:ext cx="7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392C0-94FB-4A42-9654-F04F8EEA579F}"/>
              </a:ext>
            </a:extLst>
          </p:cNvPr>
          <p:cNvSpPr txBox="1"/>
          <p:nvPr/>
        </p:nvSpPr>
        <p:spPr>
          <a:xfrm rot="1661600">
            <a:off x="2321833" y="2271441"/>
            <a:ext cx="7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41734C-E424-470A-A2D4-E6C53DCC4D11}"/>
              </a:ext>
            </a:extLst>
          </p:cNvPr>
          <p:cNvSpPr txBox="1"/>
          <p:nvPr/>
        </p:nvSpPr>
        <p:spPr>
          <a:xfrm>
            <a:off x="144441" y="3346388"/>
            <a:ext cx="263531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Settlement Team’s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JCB Settlement File Convert To 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Issuing UPI Settlement File Convert To 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VISA Settled Amount Entry By  Settlement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AAB94-6F04-421C-BBEE-03895BDA5B5A}"/>
              </a:ext>
            </a:extLst>
          </p:cNvPr>
          <p:cNvCxnSpPr>
            <a:cxnSpLocks/>
          </p:cNvCxnSpPr>
          <p:nvPr/>
        </p:nvCxnSpPr>
        <p:spPr>
          <a:xfrm>
            <a:off x="2025870" y="2305219"/>
            <a:ext cx="1237890" cy="642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33468-6279-4D09-AD35-CCA225438434}"/>
              </a:ext>
            </a:extLst>
          </p:cNvPr>
          <p:cNvCxnSpPr>
            <a:cxnSpLocks/>
          </p:cNvCxnSpPr>
          <p:nvPr/>
        </p:nvCxnSpPr>
        <p:spPr>
          <a:xfrm flipH="1" flipV="1">
            <a:off x="2025871" y="2746355"/>
            <a:ext cx="1237889" cy="61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Nyein Htoo Zaw</dc:creator>
  <cp:lastModifiedBy>San Yu Aung</cp:lastModifiedBy>
  <cp:revision>27</cp:revision>
  <dcterms:created xsi:type="dcterms:W3CDTF">2022-03-04T02:29:58Z</dcterms:created>
  <dcterms:modified xsi:type="dcterms:W3CDTF">2022-06-10T04:06:08Z</dcterms:modified>
</cp:coreProperties>
</file>