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9" r:id="rId3"/>
    <p:sldId id="257" r:id="rId4"/>
    <p:sldId id="258" r:id="rId5"/>
    <p:sldId id="291" r:id="rId6"/>
    <p:sldId id="292" r:id="rId7"/>
    <p:sldId id="307" r:id="rId8"/>
    <p:sldId id="301" r:id="rId9"/>
    <p:sldId id="293" r:id="rId10"/>
    <p:sldId id="294" r:id="rId11"/>
    <p:sldId id="308" r:id="rId12"/>
    <p:sldId id="295" r:id="rId13"/>
    <p:sldId id="304" r:id="rId14"/>
    <p:sldId id="306" r:id="rId15"/>
    <p:sldId id="296" r:id="rId16"/>
    <p:sldId id="297" r:id="rId17"/>
    <p:sldId id="305" r:id="rId18"/>
    <p:sldId id="309" r:id="rId19"/>
    <p:sldId id="298" r:id="rId20"/>
    <p:sldId id="299" r:id="rId21"/>
    <p:sldId id="300" r:id="rId22"/>
  </p:sldIdLst>
  <p:sldSz cx="9144000" cy="5143500" type="screen16x9"/>
  <p:notesSz cx="6858000" cy="9144000"/>
  <p:embeddedFontLst>
    <p:embeddedFont>
      <p:font typeface="Anek Devanagari" panose="020B0604020202020204" charset="0"/>
      <p:regular r:id="rId24"/>
      <p:bold r:id="rId25"/>
    </p:embeddedFont>
    <p:embeddedFont>
      <p:font typeface="Bebas Neue" panose="020B0606020202050201" pitchFamily="34" charset="0"/>
      <p:regular r:id="rId26"/>
    </p:embeddedFont>
    <p:embeddedFont>
      <p:font typeface="Krub Medium" panose="00000600000000000000" pitchFamily="2" charset="-34"/>
      <p:regular r:id="rId27"/>
      <p:italic r:id="rId28"/>
    </p:embeddedFont>
    <p:embeddedFont>
      <p:font typeface="Poppins" panose="00000500000000000000"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2E1516-133C-4E25-878F-D39D77806204}">
  <a:tblStyle styleId="{0C2E1516-133C-4E25-878F-D39D778062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109" d="100"/>
          <a:sy n="109" d="100"/>
        </p:scale>
        <p:origin x="706"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Good Morning!</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7735ea88e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735ea88e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94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a:extLst>
            <a:ext uri="{FF2B5EF4-FFF2-40B4-BE49-F238E27FC236}">
              <a16:creationId xmlns:a16="http://schemas.microsoft.com/office/drawing/2014/main" id="{B368E496-4975-6ED3-7F5A-77101BA45D90}"/>
            </a:ext>
          </a:extLst>
        </p:cNvPr>
        <p:cNvGrpSpPr/>
        <p:nvPr/>
      </p:nvGrpSpPr>
      <p:grpSpPr>
        <a:xfrm>
          <a:off x="0" y="0"/>
          <a:ext cx="0" cy="0"/>
          <a:chOff x="0" y="0"/>
          <a:chExt cx="0" cy="0"/>
        </a:xfrm>
      </p:grpSpPr>
      <p:sp>
        <p:nvSpPr>
          <p:cNvPr id="196" name="Google Shape;196;g27735ea88e1_1_5:notes">
            <a:extLst>
              <a:ext uri="{FF2B5EF4-FFF2-40B4-BE49-F238E27FC236}">
                <a16:creationId xmlns:a16="http://schemas.microsoft.com/office/drawing/2014/main" id="{E3EAEDDB-EF42-2D54-73FF-BFD9CA0F90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735ea88e1_1_5:notes">
            <a:extLst>
              <a:ext uri="{FF2B5EF4-FFF2-40B4-BE49-F238E27FC236}">
                <a16:creationId xmlns:a16="http://schemas.microsoft.com/office/drawing/2014/main" id="{A481B403-9BDF-E9B5-5490-97E40EE891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050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7735ea88e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735ea88e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879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7735ea88e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735ea88e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412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7735ea88e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735ea88e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4688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7735ea88e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735ea88e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967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7735ea88e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735ea88e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9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7735ea88e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735ea88e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247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a:extLst>
            <a:ext uri="{FF2B5EF4-FFF2-40B4-BE49-F238E27FC236}">
              <a16:creationId xmlns:a16="http://schemas.microsoft.com/office/drawing/2014/main" id="{545BE166-1FD7-E68C-E207-A2CA0642A48B}"/>
            </a:ext>
          </a:extLst>
        </p:cNvPr>
        <p:cNvGrpSpPr/>
        <p:nvPr/>
      </p:nvGrpSpPr>
      <p:grpSpPr>
        <a:xfrm>
          <a:off x="0" y="0"/>
          <a:ext cx="0" cy="0"/>
          <a:chOff x="0" y="0"/>
          <a:chExt cx="0" cy="0"/>
        </a:xfrm>
      </p:grpSpPr>
      <p:sp>
        <p:nvSpPr>
          <p:cNvPr id="196" name="Google Shape;196;g27735ea88e1_1_5:notes">
            <a:extLst>
              <a:ext uri="{FF2B5EF4-FFF2-40B4-BE49-F238E27FC236}">
                <a16:creationId xmlns:a16="http://schemas.microsoft.com/office/drawing/2014/main" id="{8ED460C2-F115-1144-9B7B-1EF8875016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735ea88e1_1_5:notes">
            <a:extLst>
              <a:ext uri="{FF2B5EF4-FFF2-40B4-BE49-F238E27FC236}">
                <a16:creationId xmlns:a16="http://schemas.microsoft.com/office/drawing/2014/main" id="{B0191594-2F41-F0A0-2D10-531E9445FA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805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775947c64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775947c64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507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7735ea88e1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7735ea88e1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775947c64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775947c64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5081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0007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775947c64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775947c64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7735ea88e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735ea88e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7735ea88e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735ea88e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begin by examining the performance of paid clicks."</a:t>
            </a:r>
          </a:p>
          <a:p>
            <a:pPr marL="0" lvl="0" indent="0" algn="l" rtl="0">
              <a:spcBef>
                <a:spcPts val="0"/>
              </a:spcBef>
              <a:spcAft>
                <a:spcPts val="0"/>
              </a:spcAft>
              <a:buNone/>
            </a:pPr>
            <a:r>
              <a:rPr lang="en-US" dirty="0"/>
              <a:t>"On average, we observe a substantial number of clicks—25,957 to be precise."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"Moving on to paid impressions, a crucial metric for assessing visibility."</a:t>
            </a:r>
          </a:p>
          <a:p>
            <a:pPr marL="0" lvl="0" indent="0" algn="l" rtl="0">
              <a:spcBef>
                <a:spcPts val="0"/>
              </a:spcBef>
              <a:spcAft>
                <a:spcPts val="0"/>
              </a:spcAft>
              <a:buNone/>
            </a:pPr>
            <a:r>
              <a:rPr lang="en-US" dirty="0"/>
              <a:t>"With an average of 29,286,800 impressions, our products are making a significant impact."</a:t>
            </a:r>
          </a:p>
          <a:p>
            <a:pPr marL="0" lvl="0" indent="0" algn="l" rtl="0">
              <a:spcBef>
                <a:spcPts val="0"/>
              </a:spcBef>
              <a:spcAft>
                <a:spcPts val="0"/>
              </a:spcAft>
              <a:buNone/>
            </a:pPr>
            <a:r>
              <a:rPr lang="en-US" dirty="0"/>
              <a:t>"However, the considerable standard deviation of 5,695,958 suggests fluctuations that merit further exploration."(Need to check what could be the cause of std. dev fluctuation)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we delve into the time series analysis, we notice an interesting trend."</a:t>
            </a:r>
          </a:p>
          <a:p>
            <a:pPr marL="0" lvl="0" indent="0" algn="l" rtl="0">
              <a:spcBef>
                <a:spcPts val="0"/>
              </a:spcBef>
              <a:spcAft>
                <a:spcPts val="0"/>
              </a:spcAft>
              <a:buNone/>
            </a:pPr>
            <a:r>
              <a:rPr lang="en-US" dirty="0"/>
              <a:t>"While individual time series charts for clicks and impressions show no discernible trend, cumulative charts reveal a positive overall increase over time."</a:t>
            </a:r>
          </a:p>
          <a:p>
            <a:pPr marL="0" lvl="0" indent="0" algn="l" rtl="0">
              <a:spcBef>
                <a:spcPts val="0"/>
              </a:spcBef>
              <a:spcAft>
                <a:spcPts val="0"/>
              </a:spcAft>
              <a:buNone/>
            </a:pPr>
            <a:r>
              <a:rPr lang="en-US" dirty="0"/>
              <a:t>"This suggests a cumulative growth story that might not be evident in shorter time frames."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78316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7735ea88e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735ea88e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286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a:extLst>
            <a:ext uri="{FF2B5EF4-FFF2-40B4-BE49-F238E27FC236}">
              <a16:creationId xmlns:a16="http://schemas.microsoft.com/office/drawing/2014/main" id="{1953B342-F1AE-940A-02AB-3920F82BB41C}"/>
            </a:ext>
          </a:extLst>
        </p:cNvPr>
        <p:cNvGrpSpPr/>
        <p:nvPr/>
      </p:nvGrpSpPr>
      <p:grpSpPr>
        <a:xfrm>
          <a:off x="0" y="0"/>
          <a:ext cx="0" cy="0"/>
          <a:chOff x="0" y="0"/>
          <a:chExt cx="0" cy="0"/>
        </a:xfrm>
      </p:grpSpPr>
      <p:sp>
        <p:nvSpPr>
          <p:cNvPr id="196" name="Google Shape;196;g27735ea88e1_1_5:notes">
            <a:extLst>
              <a:ext uri="{FF2B5EF4-FFF2-40B4-BE49-F238E27FC236}">
                <a16:creationId xmlns:a16="http://schemas.microsoft.com/office/drawing/2014/main" id="{9E65632A-81A3-8D29-5EFD-2072616A59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735ea88e1_1_5:notes">
            <a:extLst>
              <a:ext uri="{FF2B5EF4-FFF2-40B4-BE49-F238E27FC236}">
                <a16:creationId xmlns:a16="http://schemas.microsoft.com/office/drawing/2014/main" id="{57477486-751C-DFBC-C7A9-E5A81468C8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165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7735ea88e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735ea88e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8456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7735ea88e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735ea88e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601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20950" y="1396600"/>
            <a:ext cx="5102100" cy="24060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5200"/>
              <a:buNone/>
              <a:defRPr sz="5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020950" y="3802875"/>
            <a:ext cx="5102100" cy="40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p:nvPr/>
        </p:nvSpPr>
        <p:spPr>
          <a:xfrm>
            <a:off x="0" y="-11775"/>
            <a:ext cx="0" cy="1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3"/>
        <p:cNvGrpSpPr/>
        <p:nvPr/>
      </p:nvGrpSpPr>
      <p:grpSpPr>
        <a:xfrm>
          <a:off x="0" y="0"/>
          <a:ext cx="0" cy="0"/>
          <a:chOff x="0" y="0"/>
          <a:chExt cx="0" cy="0"/>
        </a:xfrm>
      </p:grpSpPr>
      <p:sp>
        <p:nvSpPr>
          <p:cNvPr id="84" name="Google Shape;84;p11"/>
          <p:cNvSpPr txBox="1">
            <a:spLocks noGrp="1"/>
          </p:cNvSpPr>
          <p:nvPr>
            <p:ph type="title" hasCustomPrompt="1"/>
          </p:nvPr>
        </p:nvSpPr>
        <p:spPr>
          <a:xfrm>
            <a:off x="1703850" y="1617725"/>
            <a:ext cx="5736300" cy="151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2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85" name="Google Shape;85;p11"/>
          <p:cNvSpPr txBox="1">
            <a:spLocks noGrp="1"/>
          </p:cNvSpPr>
          <p:nvPr>
            <p:ph type="subTitle" idx="1"/>
          </p:nvPr>
        </p:nvSpPr>
        <p:spPr>
          <a:xfrm>
            <a:off x="1703850" y="3128875"/>
            <a:ext cx="5736300" cy="396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8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040475" y="2437650"/>
            <a:ext cx="4360200" cy="63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4040475" y="1615500"/>
            <a:ext cx="4360200" cy="7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4040475" y="3111000"/>
            <a:ext cx="4360200" cy="41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6" name="Google Shape;16;p3"/>
          <p:cNvGrpSpPr/>
          <p:nvPr/>
        </p:nvGrpSpPr>
        <p:grpSpPr>
          <a:xfrm>
            <a:off x="3020488" y="110125"/>
            <a:ext cx="750900" cy="750900"/>
            <a:chOff x="3020488" y="110125"/>
            <a:chExt cx="750900" cy="750900"/>
          </a:xfrm>
        </p:grpSpPr>
        <p:sp>
          <p:nvSpPr>
            <p:cNvPr id="17" name="Google Shape;17;p3"/>
            <p:cNvSpPr/>
            <p:nvPr/>
          </p:nvSpPr>
          <p:spPr>
            <a:xfrm>
              <a:off x="3020488" y="110125"/>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3203443" y="293091"/>
              <a:ext cx="384977" cy="384977"/>
              <a:chOff x="2708775" y="1589925"/>
              <a:chExt cx="966550" cy="966550"/>
            </a:xfrm>
          </p:grpSpPr>
          <p:sp>
            <p:nvSpPr>
              <p:cNvPr id="19" name="Google Shape;19;p3"/>
              <p:cNvSpPr/>
              <p:nvPr/>
            </p:nvSpPr>
            <p:spPr>
              <a:xfrm>
                <a:off x="2708775" y="1589925"/>
                <a:ext cx="966550" cy="966550"/>
              </a:xfrm>
              <a:custGeom>
                <a:avLst/>
                <a:gdLst/>
                <a:ahLst/>
                <a:cxnLst/>
                <a:rect l="l" t="t" r="r" b="b"/>
                <a:pathLst>
                  <a:path w="38662" h="38662" extrusionOk="0">
                    <a:moveTo>
                      <a:pt x="19348" y="6471"/>
                    </a:moveTo>
                    <a:cubicBezTo>
                      <a:pt x="26486" y="6471"/>
                      <a:pt x="32257" y="12242"/>
                      <a:pt x="32257" y="19347"/>
                    </a:cubicBezTo>
                    <a:cubicBezTo>
                      <a:pt x="32257" y="26486"/>
                      <a:pt x="26453" y="32256"/>
                      <a:pt x="19348" y="32256"/>
                    </a:cubicBezTo>
                    <a:cubicBezTo>
                      <a:pt x="12242" y="32256"/>
                      <a:pt x="6472" y="26486"/>
                      <a:pt x="6472" y="19347"/>
                    </a:cubicBezTo>
                    <a:cubicBezTo>
                      <a:pt x="6472" y="12242"/>
                      <a:pt x="12242" y="6471"/>
                      <a:pt x="19348" y="6471"/>
                    </a:cubicBezTo>
                    <a:close/>
                    <a:moveTo>
                      <a:pt x="14911" y="0"/>
                    </a:moveTo>
                    <a:lnTo>
                      <a:pt x="14911" y="3369"/>
                    </a:lnTo>
                    <a:cubicBezTo>
                      <a:pt x="13610" y="3769"/>
                      <a:pt x="12343" y="4270"/>
                      <a:pt x="11175" y="4937"/>
                    </a:cubicBezTo>
                    <a:lnTo>
                      <a:pt x="8807" y="2535"/>
                    </a:lnTo>
                    <a:lnTo>
                      <a:pt x="2569" y="8806"/>
                    </a:lnTo>
                    <a:lnTo>
                      <a:pt x="4937" y="11175"/>
                    </a:lnTo>
                    <a:cubicBezTo>
                      <a:pt x="4270" y="12342"/>
                      <a:pt x="3770" y="13543"/>
                      <a:pt x="3403" y="14877"/>
                    </a:cubicBezTo>
                    <a:lnTo>
                      <a:pt x="0" y="14877"/>
                    </a:lnTo>
                    <a:lnTo>
                      <a:pt x="0" y="23784"/>
                    </a:lnTo>
                    <a:lnTo>
                      <a:pt x="3403" y="23784"/>
                    </a:lnTo>
                    <a:cubicBezTo>
                      <a:pt x="3770" y="25085"/>
                      <a:pt x="4270" y="26319"/>
                      <a:pt x="4937" y="27486"/>
                    </a:cubicBezTo>
                    <a:lnTo>
                      <a:pt x="2569" y="29855"/>
                    </a:lnTo>
                    <a:lnTo>
                      <a:pt x="8807" y="36126"/>
                    </a:lnTo>
                    <a:lnTo>
                      <a:pt x="11175" y="33758"/>
                    </a:lnTo>
                    <a:cubicBezTo>
                      <a:pt x="12343" y="34425"/>
                      <a:pt x="13577" y="34925"/>
                      <a:pt x="14911" y="35292"/>
                    </a:cubicBezTo>
                    <a:lnTo>
                      <a:pt x="14911" y="38661"/>
                    </a:lnTo>
                    <a:lnTo>
                      <a:pt x="23784" y="38661"/>
                    </a:lnTo>
                    <a:lnTo>
                      <a:pt x="23784" y="35292"/>
                    </a:lnTo>
                    <a:cubicBezTo>
                      <a:pt x="25085" y="34892"/>
                      <a:pt x="26319" y="34425"/>
                      <a:pt x="27487" y="33758"/>
                    </a:cubicBezTo>
                    <a:lnTo>
                      <a:pt x="29855" y="36126"/>
                    </a:lnTo>
                    <a:lnTo>
                      <a:pt x="36126" y="29855"/>
                    </a:lnTo>
                    <a:lnTo>
                      <a:pt x="33758" y="27486"/>
                    </a:lnTo>
                    <a:cubicBezTo>
                      <a:pt x="34425" y="26319"/>
                      <a:pt x="34925" y="25118"/>
                      <a:pt x="35292" y="23784"/>
                    </a:cubicBezTo>
                    <a:lnTo>
                      <a:pt x="38661" y="23784"/>
                    </a:lnTo>
                    <a:lnTo>
                      <a:pt x="38661" y="14877"/>
                    </a:lnTo>
                    <a:lnTo>
                      <a:pt x="35292" y="14877"/>
                    </a:lnTo>
                    <a:cubicBezTo>
                      <a:pt x="34925" y="13610"/>
                      <a:pt x="34425" y="12342"/>
                      <a:pt x="33758" y="11175"/>
                    </a:cubicBezTo>
                    <a:lnTo>
                      <a:pt x="36126" y="8806"/>
                    </a:lnTo>
                    <a:lnTo>
                      <a:pt x="29855" y="2535"/>
                    </a:lnTo>
                    <a:lnTo>
                      <a:pt x="27487" y="4937"/>
                    </a:lnTo>
                    <a:cubicBezTo>
                      <a:pt x="26319" y="4270"/>
                      <a:pt x="25118" y="3769"/>
                      <a:pt x="23784" y="3369"/>
                    </a:cubicBezTo>
                    <a:lnTo>
                      <a:pt x="237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991475" y="1872625"/>
                <a:ext cx="402800" cy="402800"/>
              </a:xfrm>
              <a:custGeom>
                <a:avLst/>
                <a:gdLst/>
                <a:ahLst/>
                <a:cxnLst/>
                <a:rect l="l" t="t" r="r" b="b"/>
                <a:pathLst>
                  <a:path w="16112" h="16112" extrusionOk="0">
                    <a:moveTo>
                      <a:pt x="8040" y="0"/>
                    </a:moveTo>
                    <a:cubicBezTo>
                      <a:pt x="3603" y="0"/>
                      <a:pt x="0" y="3603"/>
                      <a:pt x="0" y="8039"/>
                    </a:cubicBezTo>
                    <a:cubicBezTo>
                      <a:pt x="0" y="12476"/>
                      <a:pt x="3603" y="16112"/>
                      <a:pt x="8040" y="16112"/>
                    </a:cubicBezTo>
                    <a:cubicBezTo>
                      <a:pt x="12476" y="16112"/>
                      <a:pt x="16112" y="12476"/>
                      <a:pt x="16112" y="8039"/>
                    </a:cubicBezTo>
                    <a:cubicBezTo>
                      <a:pt x="16112" y="3603"/>
                      <a:pt x="12476" y="0"/>
                      <a:pt x="8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445025"/>
            <a:ext cx="7704000" cy="574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 name="Google Shape;23;p4"/>
          <p:cNvSpPr txBox="1">
            <a:spLocks noGrp="1"/>
          </p:cNvSpPr>
          <p:nvPr>
            <p:ph type="body" idx="1"/>
          </p:nvPr>
        </p:nvSpPr>
        <p:spPr>
          <a:xfrm>
            <a:off x="720000" y="1586700"/>
            <a:ext cx="5854500" cy="2570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F4E07"/>
              </a:buClr>
              <a:buSzPts val="1400"/>
              <a:buChar char="●"/>
              <a:defRPr sz="1400">
                <a:solidFill>
                  <a:srgbClr val="434343"/>
                </a:solidFill>
              </a:defRPr>
            </a:lvl1pPr>
            <a:lvl2pPr marL="914400" lvl="1" indent="-330200" rtl="0">
              <a:lnSpc>
                <a:spcPct val="115000"/>
              </a:lnSpc>
              <a:spcBef>
                <a:spcPts val="0"/>
              </a:spcBef>
              <a:spcAft>
                <a:spcPts val="0"/>
              </a:spcAft>
              <a:buClr>
                <a:srgbClr val="2C0604"/>
              </a:buClr>
              <a:buSzPts val="1600"/>
              <a:buFont typeface="Krub Medium"/>
              <a:buChar char="○"/>
              <a:defRPr>
                <a:solidFill>
                  <a:srgbClr val="434343"/>
                </a:solidFill>
              </a:defRPr>
            </a:lvl2pPr>
            <a:lvl3pPr marL="1371600" lvl="2" indent="-330200" rtl="0">
              <a:lnSpc>
                <a:spcPct val="115000"/>
              </a:lnSpc>
              <a:spcBef>
                <a:spcPts val="0"/>
              </a:spcBef>
              <a:spcAft>
                <a:spcPts val="0"/>
              </a:spcAft>
              <a:buClr>
                <a:srgbClr val="2C0604"/>
              </a:buClr>
              <a:buSzPts val="1600"/>
              <a:buFont typeface="Krub Medium"/>
              <a:buChar char="■"/>
              <a:defRPr>
                <a:solidFill>
                  <a:srgbClr val="434343"/>
                </a:solidFill>
              </a:defRPr>
            </a:lvl3pPr>
            <a:lvl4pPr marL="1828800" lvl="3" indent="-330200" rtl="0">
              <a:lnSpc>
                <a:spcPct val="115000"/>
              </a:lnSpc>
              <a:spcBef>
                <a:spcPts val="0"/>
              </a:spcBef>
              <a:spcAft>
                <a:spcPts val="0"/>
              </a:spcAft>
              <a:buClr>
                <a:srgbClr val="2C0604"/>
              </a:buClr>
              <a:buSzPts val="1600"/>
              <a:buFont typeface="Krub Medium"/>
              <a:buChar char="●"/>
              <a:defRPr>
                <a:solidFill>
                  <a:srgbClr val="434343"/>
                </a:solidFill>
              </a:defRPr>
            </a:lvl4pPr>
            <a:lvl5pPr marL="2286000" lvl="4" indent="-330200" rtl="0">
              <a:lnSpc>
                <a:spcPct val="115000"/>
              </a:lnSpc>
              <a:spcBef>
                <a:spcPts val="0"/>
              </a:spcBef>
              <a:spcAft>
                <a:spcPts val="0"/>
              </a:spcAft>
              <a:buClr>
                <a:srgbClr val="2C0604"/>
              </a:buClr>
              <a:buSzPts val="1600"/>
              <a:buFont typeface="Krub Medium"/>
              <a:buChar char="○"/>
              <a:defRPr>
                <a:solidFill>
                  <a:srgbClr val="434343"/>
                </a:solidFill>
              </a:defRPr>
            </a:lvl5pPr>
            <a:lvl6pPr marL="2743200" lvl="5" indent="-330200" rtl="0">
              <a:lnSpc>
                <a:spcPct val="115000"/>
              </a:lnSpc>
              <a:spcBef>
                <a:spcPts val="0"/>
              </a:spcBef>
              <a:spcAft>
                <a:spcPts val="0"/>
              </a:spcAft>
              <a:buClr>
                <a:srgbClr val="2C0604"/>
              </a:buClr>
              <a:buSzPts val="1600"/>
              <a:buFont typeface="Krub Medium"/>
              <a:buChar char="■"/>
              <a:defRPr>
                <a:solidFill>
                  <a:srgbClr val="434343"/>
                </a:solidFill>
              </a:defRPr>
            </a:lvl6pPr>
            <a:lvl7pPr marL="3200400" lvl="6" indent="-330200" rtl="0">
              <a:lnSpc>
                <a:spcPct val="115000"/>
              </a:lnSpc>
              <a:spcBef>
                <a:spcPts val="0"/>
              </a:spcBef>
              <a:spcAft>
                <a:spcPts val="0"/>
              </a:spcAft>
              <a:buClr>
                <a:srgbClr val="2C0604"/>
              </a:buClr>
              <a:buSzPts val="1600"/>
              <a:buFont typeface="Krub Medium"/>
              <a:buChar char="●"/>
              <a:defRPr>
                <a:solidFill>
                  <a:srgbClr val="434343"/>
                </a:solidFill>
              </a:defRPr>
            </a:lvl7pPr>
            <a:lvl8pPr marL="3657600" lvl="7" indent="-330200" rtl="0">
              <a:lnSpc>
                <a:spcPct val="115000"/>
              </a:lnSpc>
              <a:spcBef>
                <a:spcPts val="0"/>
              </a:spcBef>
              <a:spcAft>
                <a:spcPts val="0"/>
              </a:spcAft>
              <a:buClr>
                <a:srgbClr val="2C0604"/>
              </a:buClr>
              <a:buSzPts val="1600"/>
              <a:buFont typeface="Krub Medium"/>
              <a:buChar char="○"/>
              <a:defRPr>
                <a:solidFill>
                  <a:srgbClr val="434343"/>
                </a:solidFill>
              </a:defRPr>
            </a:lvl8pPr>
            <a:lvl9pPr marL="4114800" lvl="8" indent="-330200" rtl="0">
              <a:lnSpc>
                <a:spcPct val="115000"/>
              </a:lnSpc>
              <a:spcBef>
                <a:spcPts val="0"/>
              </a:spcBef>
              <a:spcAft>
                <a:spcPts val="0"/>
              </a:spcAft>
              <a:buClr>
                <a:srgbClr val="2C0604"/>
              </a:buClr>
              <a:buSzPts val="1600"/>
              <a:buFont typeface="Krub Medium"/>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1624775" y="2977550"/>
            <a:ext cx="2573700" cy="400200"/>
          </a:xfrm>
          <a:prstGeom prst="rect">
            <a:avLst/>
          </a:prstGeom>
          <a:solidFill>
            <a:schemeClr val="l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3"/>
                </a:solidFill>
                <a:latin typeface="Anek Devanagari"/>
                <a:ea typeface="Anek Devanagari"/>
                <a:cs typeface="Anek Devanagari"/>
                <a:sym typeface="Anek Devanagari"/>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6" name="Google Shape;26;p5"/>
          <p:cNvSpPr txBox="1">
            <a:spLocks noGrp="1"/>
          </p:cNvSpPr>
          <p:nvPr>
            <p:ph type="subTitle" idx="2"/>
          </p:nvPr>
        </p:nvSpPr>
        <p:spPr>
          <a:xfrm>
            <a:off x="4945525" y="2977550"/>
            <a:ext cx="2573700" cy="400200"/>
          </a:xfrm>
          <a:prstGeom prst="rect">
            <a:avLst/>
          </a:prstGeom>
          <a:solidFill>
            <a:schemeClr val="l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3"/>
                </a:solidFill>
                <a:latin typeface="Anek Devanagari"/>
                <a:ea typeface="Anek Devanagari"/>
                <a:cs typeface="Anek Devanagari"/>
                <a:sym typeface="Anek Devanagari"/>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 name="Google Shape;27;p5"/>
          <p:cNvSpPr txBox="1">
            <a:spLocks noGrp="1"/>
          </p:cNvSpPr>
          <p:nvPr>
            <p:ph type="subTitle" idx="3"/>
          </p:nvPr>
        </p:nvSpPr>
        <p:spPr>
          <a:xfrm>
            <a:off x="1624775" y="3529475"/>
            <a:ext cx="25737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4945525" y="3529475"/>
            <a:ext cx="25737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0" name="Google Shape;30;p5"/>
          <p:cNvGrpSpPr/>
          <p:nvPr/>
        </p:nvGrpSpPr>
        <p:grpSpPr>
          <a:xfrm>
            <a:off x="2213025" y="4301713"/>
            <a:ext cx="750900" cy="750900"/>
            <a:chOff x="974075" y="4101488"/>
            <a:chExt cx="750900" cy="750900"/>
          </a:xfrm>
        </p:grpSpPr>
        <p:sp>
          <p:nvSpPr>
            <p:cNvPr id="31" name="Google Shape;31;p5"/>
            <p:cNvSpPr/>
            <p:nvPr/>
          </p:nvSpPr>
          <p:spPr>
            <a:xfrm>
              <a:off x="974075" y="4101488"/>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1146521" y="4307575"/>
              <a:ext cx="406012" cy="389122"/>
            </a:xfrm>
            <a:custGeom>
              <a:avLst/>
              <a:gdLst/>
              <a:ahLst/>
              <a:cxnLst/>
              <a:rect l="l" t="t" r="r" b="b"/>
              <a:pathLst>
                <a:path w="28054" h="26887" extrusionOk="0">
                  <a:moveTo>
                    <a:pt x="13677" y="1"/>
                  </a:moveTo>
                  <a:cubicBezTo>
                    <a:pt x="12109" y="1"/>
                    <a:pt x="10775" y="1302"/>
                    <a:pt x="10775" y="2903"/>
                  </a:cubicBezTo>
                  <a:cubicBezTo>
                    <a:pt x="10775" y="4504"/>
                    <a:pt x="12042" y="5838"/>
                    <a:pt x="13677" y="5838"/>
                  </a:cubicBezTo>
                  <a:lnTo>
                    <a:pt x="13710" y="5838"/>
                  </a:lnTo>
                  <a:lnTo>
                    <a:pt x="14344" y="8374"/>
                  </a:lnTo>
                  <a:cubicBezTo>
                    <a:pt x="12943" y="8874"/>
                    <a:pt x="11842" y="10041"/>
                    <a:pt x="11442" y="11476"/>
                  </a:cubicBezTo>
                  <a:lnTo>
                    <a:pt x="5838" y="10408"/>
                  </a:lnTo>
                  <a:lnTo>
                    <a:pt x="5838" y="10375"/>
                  </a:lnTo>
                  <a:cubicBezTo>
                    <a:pt x="5838" y="8807"/>
                    <a:pt x="4537" y="7473"/>
                    <a:pt x="2936" y="7473"/>
                  </a:cubicBezTo>
                  <a:cubicBezTo>
                    <a:pt x="1335" y="7473"/>
                    <a:pt x="0" y="8740"/>
                    <a:pt x="0" y="10375"/>
                  </a:cubicBezTo>
                  <a:cubicBezTo>
                    <a:pt x="0" y="11976"/>
                    <a:pt x="1301" y="13310"/>
                    <a:pt x="2936" y="13310"/>
                  </a:cubicBezTo>
                  <a:cubicBezTo>
                    <a:pt x="4170" y="13310"/>
                    <a:pt x="5204" y="12510"/>
                    <a:pt x="5638" y="11409"/>
                  </a:cubicBezTo>
                  <a:lnTo>
                    <a:pt x="11208" y="12477"/>
                  </a:lnTo>
                  <a:lnTo>
                    <a:pt x="11208" y="12843"/>
                  </a:lnTo>
                  <a:cubicBezTo>
                    <a:pt x="11208" y="14778"/>
                    <a:pt x="12343" y="16379"/>
                    <a:pt x="14010" y="17147"/>
                  </a:cubicBezTo>
                  <a:lnTo>
                    <a:pt x="12676" y="21116"/>
                  </a:lnTo>
                  <a:cubicBezTo>
                    <a:pt x="12543" y="21116"/>
                    <a:pt x="12376" y="21049"/>
                    <a:pt x="12276" y="21049"/>
                  </a:cubicBezTo>
                  <a:cubicBezTo>
                    <a:pt x="10675" y="21049"/>
                    <a:pt x="9340" y="22350"/>
                    <a:pt x="9340" y="23985"/>
                  </a:cubicBezTo>
                  <a:cubicBezTo>
                    <a:pt x="9340" y="25553"/>
                    <a:pt x="10641" y="26887"/>
                    <a:pt x="12276" y="26887"/>
                  </a:cubicBezTo>
                  <a:cubicBezTo>
                    <a:pt x="13844" y="26887"/>
                    <a:pt x="15178" y="25619"/>
                    <a:pt x="15178" y="23985"/>
                  </a:cubicBezTo>
                  <a:cubicBezTo>
                    <a:pt x="15178" y="22884"/>
                    <a:pt x="14544" y="21950"/>
                    <a:pt x="13677" y="21450"/>
                  </a:cubicBezTo>
                  <a:lnTo>
                    <a:pt x="15011" y="17480"/>
                  </a:lnTo>
                  <a:cubicBezTo>
                    <a:pt x="15345" y="17547"/>
                    <a:pt x="15678" y="17614"/>
                    <a:pt x="16012" y="17614"/>
                  </a:cubicBezTo>
                  <a:cubicBezTo>
                    <a:pt x="17546" y="17614"/>
                    <a:pt x="18981" y="16846"/>
                    <a:pt x="19815" y="15679"/>
                  </a:cubicBezTo>
                  <a:lnTo>
                    <a:pt x="22383" y="17180"/>
                  </a:lnTo>
                  <a:cubicBezTo>
                    <a:pt x="22283" y="17480"/>
                    <a:pt x="22216" y="17847"/>
                    <a:pt x="22216" y="18181"/>
                  </a:cubicBezTo>
                  <a:cubicBezTo>
                    <a:pt x="22216" y="19782"/>
                    <a:pt x="23517" y="21116"/>
                    <a:pt x="25152" y="21116"/>
                  </a:cubicBezTo>
                  <a:cubicBezTo>
                    <a:pt x="26786" y="21116"/>
                    <a:pt x="28054" y="19815"/>
                    <a:pt x="28054" y="18181"/>
                  </a:cubicBezTo>
                  <a:cubicBezTo>
                    <a:pt x="28054" y="16546"/>
                    <a:pt x="26686" y="15312"/>
                    <a:pt x="25118" y="15312"/>
                  </a:cubicBezTo>
                  <a:cubicBezTo>
                    <a:pt x="24218" y="15312"/>
                    <a:pt x="23451" y="15679"/>
                    <a:pt x="22883" y="16313"/>
                  </a:cubicBezTo>
                  <a:lnTo>
                    <a:pt x="20315" y="14812"/>
                  </a:lnTo>
                  <a:cubicBezTo>
                    <a:pt x="20548" y="14211"/>
                    <a:pt x="20715" y="13544"/>
                    <a:pt x="20715" y="12843"/>
                  </a:cubicBezTo>
                  <a:cubicBezTo>
                    <a:pt x="20715" y="12376"/>
                    <a:pt x="20649" y="11876"/>
                    <a:pt x="20515" y="11476"/>
                  </a:cubicBezTo>
                  <a:lnTo>
                    <a:pt x="22050" y="10809"/>
                  </a:lnTo>
                  <a:cubicBezTo>
                    <a:pt x="22550" y="11609"/>
                    <a:pt x="23484" y="12110"/>
                    <a:pt x="24485" y="12110"/>
                  </a:cubicBezTo>
                  <a:cubicBezTo>
                    <a:pt x="26052" y="12110"/>
                    <a:pt x="27387" y="10809"/>
                    <a:pt x="27387" y="9174"/>
                  </a:cubicBezTo>
                  <a:cubicBezTo>
                    <a:pt x="27387" y="7606"/>
                    <a:pt x="26119" y="6272"/>
                    <a:pt x="24485" y="6272"/>
                  </a:cubicBezTo>
                  <a:cubicBezTo>
                    <a:pt x="22850" y="6272"/>
                    <a:pt x="21549" y="7540"/>
                    <a:pt x="21549" y="9174"/>
                  </a:cubicBezTo>
                  <a:cubicBezTo>
                    <a:pt x="21549" y="9374"/>
                    <a:pt x="21616" y="9641"/>
                    <a:pt x="21649" y="9841"/>
                  </a:cubicBezTo>
                  <a:lnTo>
                    <a:pt x="20115" y="10508"/>
                  </a:lnTo>
                  <a:cubicBezTo>
                    <a:pt x="19281" y="9041"/>
                    <a:pt x="17713" y="8073"/>
                    <a:pt x="15979" y="8073"/>
                  </a:cubicBezTo>
                  <a:cubicBezTo>
                    <a:pt x="15778" y="8073"/>
                    <a:pt x="15545" y="8073"/>
                    <a:pt x="15345" y="8140"/>
                  </a:cubicBezTo>
                  <a:lnTo>
                    <a:pt x="14778" y="5638"/>
                  </a:lnTo>
                  <a:cubicBezTo>
                    <a:pt x="15845" y="5205"/>
                    <a:pt x="16612" y="4171"/>
                    <a:pt x="16612" y="2903"/>
                  </a:cubicBezTo>
                  <a:cubicBezTo>
                    <a:pt x="16612" y="1335"/>
                    <a:pt x="15311" y="1"/>
                    <a:pt x="136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5"/>
          <p:cNvGrpSpPr/>
          <p:nvPr/>
        </p:nvGrpSpPr>
        <p:grpSpPr>
          <a:xfrm>
            <a:off x="8172325" y="611688"/>
            <a:ext cx="750900" cy="750900"/>
            <a:chOff x="8172325" y="611688"/>
            <a:chExt cx="750900" cy="750900"/>
          </a:xfrm>
        </p:grpSpPr>
        <p:sp>
          <p:nvSpPr>
            <p:cNvPr id="34" name="Google Shape;34;p5"/>
            <p:cNvSpPr/>
            <p:nvPr/>
          </p:nvSpPr>
          <p:spPr>
            <a:xfrm>
              <a:off x="8172325" y="611688"/>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5"/>
            <p:cNvGrpSpPr/>
            <p:nvPr/>
          </p:nvGrpSpPr>
          <p:grpSpPr>
            <a:xfrm>
              <a:off x="8319564" y="786443"/>
              <a:ext cx="456421" cy="401406"/>
              <a:chOff x="5414025" y="4582900"/>
              <a:chExt cx="553775" cy="487025"/>
            </a:xfrm>
          </p:grpSpPr>
          <p:sp>
            <p:nvSpPr>
              <p:cNvPr id="36" name="Google Shape;36;p5"/>
              <p:cNvSpPr/>
              <p:nvPr/>
            </p:nvSpPr>
            <p:spPr>
              <a:xfrm>
                <a:off x="5605850" y="4975675"/>
                <a:ext cx="13350" cy="30050"/>
              </a:xfrm>
              <a:custGeom>
                <a:avLst/>
                <a:gdLst/>
                <a:ahLst/>
                <a:cxnLst/>
                <a:rect l="l" t="t" r="r" b="b"/>
                <a:pathLst>
                  <a:path w="534" h="1202" fill="none" extrusionOk="0">
                    <a:moveTo>
                      <a:pt x="0" y="1201"/>
                    </a:moveTo>
                    <a:lnTo>
                      <a:pt x="534" y="0"/>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5414025" y="4582900"/>
                <a:ext cx="553775" cy="487025"/>
                <a:chOff x="5414025" y="4582900"/>
                <a:chExt cx="553775" cy="487025"/>
              </a:xfrm>
            </p:grpSpPr>
            <p:sp>
              <p:nvSpPr>
                <p:cNvPr id="38" name="Google Shape;38;p5"/>
                <p:cNvSpPr/>
                <p:nvPr/>
              </p:nvSpPr>
              <p:spPr>
                <a:xfrm>
                  <a:off x="5414025" y="4582900"/>
                  <a:ext cx="553775" cy="487025"/>
                </a:xfrm>
                <a:custGeom>
                  <a:avLst/>
                  <a:gdLst/>
                  <a:ahLst/>
                  <a:cxnLst/>
                  <a:rect l="l" t="t" r="r" b="b"/>
                  <a:pathLst>
                    <a:path w="22151" h="19481" extrusionOk="0">
                      <a:moveTo>
                        <a:pt x="11109" y="1668"/>
                      </a:moveTo>
                      <a:cubicBezTo>
                        <a:pt x="12310" y="1668"/>
                        <a:pt x="13477" y="1935"/>
                        <a:pt x="14545" y="2469"/>
                      </a:cubicBezTo>
                      <a:cubicBezTo>
                        <a:pt x="16513" y="3369"/>
                        <a:pt x="17981" y="5004"/>
                        <a:pt x="18681" y="7038"/>
                      </a:cubicBezTo>
                      <a:cubicBezTo>
                        <a:pt x="19382" y="9107"/>
                        <a:pt x="19315" y="11275"/>
                        <a:pt x="18347" y="13210"/>
                      </a:cubicBezTo>
                      <a:cubicBezTo>
                        <a:pt x="17013" y="16012"/>
                        <a:pt x="14178" y="17813"/>
                        <a:pt x="11109" y="17813"/>
                      </a:cubicBezTo>
                      <a:cubicBezTo>
                        <a:pt x="9875" y="17813"/>
                        <a:pt x="8707" y="17546"/>
                        <a:pt x="7640" y="17012"/>
                      </a:cubicBezTo>
                      <a:cubicBezTo>
                        <a:pt x="5672" y="16112"/>
                        <a:pt x="4204" y="14477"/>
                        <a:pt x="3503" y="12442"/>
                      </a:cubicBezTo>
                      <a:cubicBezTo>
                        <a:pt x="2803" y="10374"/>
                        <a:pt x="2870" y="8206"/>
                        <a:pt x="3837" y="6271"/>
                      </a:cubicBezTo>
                      <a:cubicBezTo>
                        <a:pt x="5171" y="3469"/>
                        <a:pt x="8007" y="1668"/>
                        <a:pt x="11109" y="1668"/>
                      </a:cubicBezTo>
                      <a:close/>
                      <a:moveTo>
                        <a:pt x="11109" y="0"/>
                      </a:moveTo>
                      <a:cubicBezTo>
                        <a:pt x="7473" y="0"/>
                        <a:pt x="3970" y="2035"/>
                        <a:pt x="2303" y="5537"/>
                      </a:cubicBezTo>
                      <a:cubicBezTo>
                        <a:pt x="1" y="10374"/>
                        <a:pt x="2036" y="16178"/>
                        <a:pt x="6873" y="18513"/>
                      </a:cubicBezTo>
                      <a:cubicBezTo>
                        <a:pt x="8207" y="19147"/>
                        <a:pt x="9641" y="19481"/>
                        <a:pt x="11042" y="19481"/>
                      </a:cubicBezTo>
                      <a:cubicBezTo>
                        <a:pt x="14678" y="19481"/>
                        <a:pt x="18181" y="17446"/>
                        <a:pt x="19849" y="13943"/>
                      </a:cubicBezTo>
                      <a:cubicBezTo>
                        <a:pt x="22150" y="9107"/>
                        <a:pt x="20115" y="3302"/>
                        <a:pt x="15279" y="967"/>
                      </a:cubicBezTo>
                      <a:cubicBezTo>
                        <a:pt x="13944" y="300"/>
                        <a:pt x="12510" y="0"/>
                        <a:pt x="1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5672550" y="4810425"/>
                  <a:ext cx="36725" cy="31975"/>
                </a:xfrm>
                <a:custGeom>
                  <a:avLst/>
                  <a:gdLst/>
                  <a:ahLst/>
                  <a:cxnLst/>
                  <a:rect l="l" t="t" r="r" b="b"/>
                  <a:pathLst>
                    <a:path w="1469" h="1279" extrusionOk="0">
                      <a:moveTo>
                        <a:pt x="728" y="1"/>
                      </a:moveTo>
                      <a:cubicBezTo>
                        <a:pt x="504" y="1"/>
                        <a:pt x="286" y="136"/>
                        <a:pt x="167" y="373"/>
                      </a:cubicBezTo>
                      <a:cubicBezTo>
                        <a:pt x="1" y="673"/>
                        <a:pt x="134" y="1040"/>
                        <a:pt x="468" y="1206"/>
                      </a:cubicBezTo>
                      <a:cubicBezTo>
                        <a:pt x="555" y="1255"/>
                        <a:pt x="649" y="1278"/>
                        <a:pt x="741" y="1278"/>
                      </a:cubicBezTo>
                      <a:cubicBezTo>
                        <a:pt x="965" y="1278"/>
                        <a:pt x="1184" y="1142"/>
                        <a:pt x="1302" y="906"/>
                      </a:cubicBezTo>
                      <a:cubicBezTo>
                        <a:pt x="1468" y="573"/>
                        <a:pt x="1335" y="206"/>
                        <a:pt x="1001" y="72"/>
                      </a:cubicBezTo>
                      <a:cubicBezTo>
                        <a:pt x="914" y="24"/>
                        <a:pt x="820" y="1"/>
                        <a:pt x="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5685075" y="4771350"/>
                  <a:ext cx="107600" cy="55900"/>
                </a:xfrm>
                <a:custGeom>
                  <a:avLst/>
                  <a:gdLst/>
                  <a:ahLst/>
                  <a:cxnLst/>
                  <a:rect l="l" t="t" r="r" b="b"/>
                  <a:pathLst>
                    <a:path w="4304" h="2236" fill="none" extrusionOk="0">
                      <a:moveTo>
                        <a:pt x="0" y="2236"/>
                      </a:moveTo>
                      <a:lnTo>
                        <a:pt x="4303" y="1"/>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5685075" y="4827225"/>
                  <a:ext cx="65900" cy="130125"/>
                </a:xfrm>
                <a:custGeom>
                  <a:avLst/>
                  <a:gdLst/>
                  <a:ahLst/>
                  <a:cxnLst/>
                  <a:rect l="l" t="t" r="r" b="b"/>
                  <a:pathLst>
                    <a:path w="2636" h="5205" fill="none" extrusionOk="0">
                      <a:moveTo>
                        <a:pt x="0" y="1"/>
                      </a:moveTo>
                      <a:lnTo>
                        <a:pt x="2635" y="5204"/>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5762625" y="4645425"/>
                  <a:ext cx="14200" cy="30050"/>
                </a:xfrm>
                <a:custGeom>
                  <a:avLst/>
                  <a:gdLst/>
                  <a:ahLst/>
                  <a:cxnLst/>
                  <a:rect l="l" t="t" r="r" b="b"/>
                  <a:pathLst>
                    <a:path w="568" h="1202" fill="none" extrusionOk="0">
                      <a:moveTo>
                        <a:pt x="0" y="1202"/>
                      </a:moveTo>
                      <a:lnTo>
                        <a:pt x="567" y="1"/>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5510775" y="4740500"/>
                  <a:ext cx="30050" cy="14200"/>
                </a:xfrm>
                <a:custGeom>
                  <a:avLst/>
                  <a:gdLst/>
                  <a:ahLst/>
                  <a:cxnLst/>
                  <a:rect l="l" t="t" r="r" b="b"/>
                  <a:pathLst>
                    <a:path w="1202" h="568" fill="none" extrusionOk="0">
                      <a:moveTo>
                        <a:pt x="0" y="1"/>
                      </a:moveTo>
                      <a:lnTo>
                        <a:pt x="1201" y="568"/>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5841850" y="4898125"/>
                  <a:ext cx="30050" cy="13350"/>
                </a:xfrm>
                <a:custGeom>
                  <a:avLst/>
                  <a:gdLst/>
                  <a:ahLst/>
                  <a:cxnLst/>
                  <a:rect l="l" t="t" r="r" b="b"/>
                  <a:pathLst>
                    <a:path w="1202" h="534" fill="none" extrusionOk="0">
                      <a:moveTo>
                        <a:pt x="0" y="0"/>
                      </a:moveTo>
                      <a:lnTo>
                        <a:pt x="1201" y="534"/>
                      </a:lnTo>
                    </a:path>
                  </a:pathLst>
                </a:custGeom>
                <a:noFill/>
                <a:ln w="1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720000" y="445025"/>
            <a:ext cx="7704000" cy="574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txBox="1">
            <a:spLocks noGrp="1"/>
          </p:cNvSpPr>
          <p:nvPr>
            <p:ph type="subTitle" idx="1"/>
          </p:nvPr>
        </p:nvSpPr>
        <p:spPr>
          <a:xfrm>
            <a:off x="4064200" y="1988562"/>
            <a:ext cx="4364700" cy="191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4"/>
              </a:buClr>
              <a:buSzPts val="1600"/>
              <a:buFont typeface="Poppins"/>
              <a:buChar char="●"/>
              <a:defRPr/>
            </a:lvl1pPr>
            <a:lvl2pPr lvl="1" rtl="0">
              <a:lnSpc>
                <a:spcPct val="100000"/>
              </a:lnSpc>
              <a:spcBef>
                <a:spcPts val="0"/>
              </a:spcBef>
              <a:spcAft>
                <a:spcPts val="0"/>
              </a:spcAft>
              <a:buClr>
                <a:schemeClr val="accent4"/>
              </a:buClr>
              <a:buSzPts val="1600"/>
              <a:buFont typeface="Poppins"/>
              <a:buChar char="○"/>
              <a:defRPr/>
            </a:lvl2pPr>
            <a:lvl3pPr lvl="2" rtl="0">
              <a:lnSpc>
                <a:spcPct val="100000"/>
              </a:lnSpc>
              <a:spcBef>
                <a:spcPts val="0"/>
              </a:spcBef>
              <a:spcAft>
                <a:spcPts val="0"/>
              </a:spcAft>
              <a:buClr>
                <a:schemeClr val="accent4"/>
              </a:buClr>
              <a:buSzPts val="1600"/>
              <a:buFont typeface="Poppins"/>
              <a:buChar char="■"/>
              <a:defRPr/>
            </a:lvl3pPr>
            <a:lvl4pPr lvl="3" rtl="0">
              <a:lnSpc>
                <a:spcPct val="100000"/>
              </a:lnSpc>
              <a:spcBef>
                <a:spcPts val="0"/>
              </a:spcBef>
              <a:spcAft>
                <a:spcPts val="0"/>
              </a:spcAft>
              <a:buClr>
                <a:schemeClr val="accent4"/>
              </a:buClr>
              <a:buSzPts val="1600"/>
              <a:buFont typeface="Poppins"/>
              <a:buChar char="●"/>
              <a:defRPr/>
            </a:lvl4pPr>
            <a:lvl5pPr lvl="4" rtl="0">
              <a:lnSpc>
                <a:spcPct val="100000"/>
              </a:lnSpc>
              <a:spcBef>
                <a:spcPts val="0"/>
              </a:spcBef>
              <a:spcAft>
                <a:spcPts val="0"/>
              </a:spcAft>
              <a:buClr>
                <a:schemeClr val="accent4"/>
              </a:buClr>
              <a:buSzPts val="1600"/>
              <a:buFont typeface="Poppins"/>
              <a:buChar char="○"/>
              <a:defRPr/>
            </a:lvl5pPr>
            <a:lvl6pPr lvl="5" rtl="0">
              <a:lnSpc>
                <a:spcPct val="100000"/>
              </a:lnSpc>
              <a:spcBef>
                <a:spcPts val="0"/>
              </a:spcBef>
              <a:spcAft>
                <a:spcPts val="0"/>
              </a:spcAft>
              <a:buClr>
                <a:schemeClr val="accent4"/>
              </a:buClr>
              <a:buSzPts val="1600"/>
              <a:buFont typeface="Poppins"/>
              <a:buChar char="■"/>
              <a:defRPr/>
            </a:lvl6pPr>
            <a:lvl7pPr lvl="6" rtl="0">
              <a:lnSpc>
                <a:spcPct val="100000"/>
              </a:lnSpc>
              <a:spcBef>
                <a:spcPts val="0"/>
              </a:spcBef>
              <a:spcAft>
                <a:spcPts val="0"/>
              </a:spcAft>
              <a:buClr>
                <a:schemeClr val="accent4"/>
              </a:buClr>
              <a:buSzPts val="1600"/>
              <a:buFont typeface="Poppins"/>
              <a:buChar char="●"/>
              <a:defRPr/>
            </a:lvl7pPr>
            <a:lvl8pPr lvl="7" rtl="0">
              <a:lnSpc>
                <a:spcPct val="100000"/>
              </a:lnSpc>
              <a:spcBef>
                <a:spcPts val="0"/>
              </a:spcBef>
              <a:spcAft>
                <a:spcPts val="0"/>
              </a:spcAft>
              <a:buClr>
                <a:schemeClr val="accent4"/>
              </a:buClr>
              <a:buSzPts val="1600"/>
              <a:buFont typeface="Poppins"/>
              <a:buChar char="○"/>
              <a:defRPr/>
            </a:lvl8pPr>
            <a:lvl9pPr lvl="8" rtl="0">
              <a:lnSpc>
                <a:spcPct val="100000"/>
              </a:lnSpc>
              <a:spcBef>
                <a:spcPts val="0"/>
              </a:spcBef>
              <a:spcAft>
                <a:spcPts val="0"/>
              </a:spcAft>
              <a:buClr>
                <a:schemeClr val="accent4"/>
              </a:buClr>
              <a:buSzPts val="1600"/>
              <a:buFont typeface="Poppins"/>
              <a:buChar char="■"/>
              <a:defRPr/>
            </a:lvl9pPr>
          </a:lstStyle>
          <a:p>
            <a:endParaRPr/>
          </a:p>
        </p:txBody>
      </p:sp>
      <p:sp>
        <p:nvSpPr>
          <p:cNvPr id="49" name="Google Shape;49;p7"/>
          <p:cNvSpPr txBox="1">
            <a:spLocks noGrp="1"/>
          </p:cNvSpPr>
          <p:nvPr>
            <p:ph type="title"/>
          </p:nvPr>
        </p:nvSpPr>
        <p:spPr>
          <a:xfrm>
            <a:off x="4064200" y="1237338"/>
            <a:ext cx="43647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051650" y="1150350"/>
            <a:ext cx="7040700" cy="284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2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52" name="Google Shape;52;p8"/>
          <p:cNvGrpSpPr/>
          <p:nvPr/>
        </p:nvGrpSpPr>
        <p:grpSpPr>
          <a:xfrm>
            <a:off x="7954175" y="369350"/>
            <a:ext cx="750900" cy="750900"/>
            <a:chOff x="7954175" y="369350"/>
            <a:chExt cx="750900" cy="750900"/>
          </a:xfrm>
        </p:grpSpPr>
        <p:sp>
          <p:nvSpPr>
            <p:cNvPr id="53" name="Google Shape;53;p8"/>
            <p:cNvSpPr/>
            <p:nvPr/>
          </p:nvSpPr>
          <p:spPr>
            <a:xfrm>
              <a:off x="7954175" y="369350"/>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8"/>
            <p:cNvGrpSpPr/>
            <p:nvPr/>
          </p:nvGrpSpPr>
          <p:grpSpPr>
            <a:xfrm>
              <a:off x="8101438" y="557395"/>
              <a:ext cx="456372" cy="374806"/>
              <a:chOff x="3188275" y="497475"/>
              <a:chExt cx="900675" cy="739700"/>
            </a:xfrm>
          </p:grpSpPr>
          <p:sp>
            <p:nvSpPr>
              <p:cNvPr id="55" name="Google Shape;55;p8"/>
              <p:cNvSpPr/>
              <p:nvPr/>
            </p:nvSpPr>
            <p:spPr>
              <a:xfrm>
                <a:off x="3188275" y="497475"/>
                <a:ext cx="900675" cy="739700"/>
              </a:xfrm>
              <a:custGeom>
                <a:avLst/>
                <a:gdLst/>
                <a:ahLst/>
                <a:cxnLst/>
                <a:rect l="l" t="t" r="r" b="b"/>
                <a:pathLst>
                  <a:path w="36027" h="29588" extrusionOk="0">
                    <a:moveTo>
                      <a:pt x="29055" y="0"/>
                    </a:moveTo>
                    <a:lnTo>
                      <a:pt x="1" y="10808"/>
                    </a:lnTo>
                    <a:lnTo>
                      <a:pt x="6972" y="29588"/>
                    </a:lnTo>
                    <a:lnTo>
                      <a:pt x="17780" y="25585"/>
                    </a:lnTo>
                    <a:lnTo>
                      <a:pt x="23484" y="28187"/>
                    </a:lnTo>
                    <a:lnTo>
                      <a:pt x="26119" y="22483"/>
                    </a:lnTo>
                    <a:lnTo>
                      <a:pt x="36026" y="18780"/>
                    </a:lnTo>
                    <a:lnTo>
                      <a:pt x="29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3465150" y="900175"/>
                <a:ext cx="85925" cy="76375"/>
              </a:xfrm>
              <a:custGeom>
                <a:avLst/>
                <a:gdLst/>
                <a:ahLst/>
                <a:cxnLst/>
                <a:rect l="l" t="t" r="r" b="b"/>
                <a:pathLst>
                  <a:path w="3437" h="3055" extrusionOk="0">
                    <a:moveTo>
                      <a:pt x="1684" y="1"/>
                    </a:moveTo>
                    <a:cubicBezTo>
                      <a:pt x="1524" y="1"/>
                      <a:pt x="1361" y="24"/>
                      <a:pt x="1201" y="70"/>
                    </a:cubicBezTo>
                    <a:cubicBezTo>
                      <a:pt x="401" y="371"/>
                      <a:pt x="0" y="1238"/>
                      <a:pt x="267" y="2038"/>
                    </a:cubicBezTo>
                    <a:cubicBezTo>
                      <a:pt x="505" y="2672"/>
                      <a:pt x="1097" y="3055"/>
                      <a:pt x="1731" y="3055"/>
                    </a:cubicBezTo>
                    <a:cubicBezTo>
                      <a:pt x="1898" y="3055"/>
                      <a:pt x="2068" y="3028"/>
                      <a:pt x="2235" y="2972"/>
                    </a:cubicBezTo>
                    <a:cubicBezTo>
                      <a:pt x="3036" y="2672"/>
                      <a:pt x="3436" y="1805"/>
                      <a:pt x="3169" y="1004"/>
                    </a:cubicBezTo>
                    <a:cubicBezTo>
                      <a:pt x="2929" y="364"/>
                      <a:pt x="2326" y="1"/>
                      <a:pt x="1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3603575" y="848675"/>
                <a:ext cx="86750" cy="76600"/>
              </a:xfrm>
              <a:custGeom>
                <a:avLst/>
                <a:gdLst/>
                <a:ahLst/>
                <a:cxnLst/>
                <a:rect l="l" t="t" r="r" b="b"/>
                <a:pathLst>
                  <a:path w="3470" h="3064" extrusionOk="0">
                    <a:moveTo>
                      <a:pt x="1720" y="0"/>
                    </a:moveTo>
                    <a:cubicBezTo>
                      <a:pt x="1549" y="0"/>
                      <a:pt x="1375" y="31"/>
                      <a:pt x="1201" y="96"/>
                    </a:cubicBezTo>
                    <a:cubicBezTo>
                      <a:pt x="401" y="396"/>
                      <a:pt x="1" y="1263"/>
                      <a:pt x="301" y="2064"/>
                    </a:cubicBezTo>
                    <a:cubicBezTo>
                      <a:pt x="508" y="2684"/>
                      <a:pt x="1095" y="3064"/>
                      <a:pt x="1706" y="3064"/>
                    </a:cubicBezTo>
                    <a:cubicBezTo>
                      <a:pt x="1883" y="3064"/>
                      <a:pt x="2063" y="3032"/>
                      <a:pt x="2236" y="2964"/>
                    </a:cubicBezTo>
                    <a:cubicBezTo>
                      <a:pt x="3036" y="2697"/>
                      <a:pt x="3470" y="1797"/>
                      <a:pt x="3170" y="1030"/>
                    </a:cubicBezTo>
                    <a:cubicBezTo>
                      <a:pt x="2908" y="402"/>
                      <a:pt x="2339"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a:off x="3741175" y="797775"/>
                <a:ext cx="86750" cy="76550"/>
              </a:xfrm>
              <a:custGeom>
                <a:avLst/>
                <a:gdLst/>
                <a:ahLst/>
                <a:cxnLst/>
                <a:rect l="l" t="t" r="r" b="b"/>
                <a:pathLst>
                  <a:path w="3470" h="3062" extrusionOk="0">
                    <a:moveTo>
                      <a:pt x="1727" y="1"/>
                    </a:moveTo>
                    <a:cubicBezTo>
                      <a:pt x="1553" y="1"/>
                      <a:pt x="1375" y="31"/>
                      <a:pt x="1201" y="97"/>
                    </a:cubicBezTo>
                    <a:cubicBezTo>
                      <a:pt x="401" y="397"/>
                      <a:pt x="1" y="1264"/>
                      <a:pt x="301" y="2065"/>
                    </a:cubicBezTo>
                    <a:cubicBezTo>
                      <a:pt x="510" y="2665"/>
                      <a:pt x="1107" y="3061"/>
                      <a:pt x="1724" y="3061"/>
                    </a:cubicBezTo>
                    <a:cubicBezTo>
                      <a:pt x="1896" y="3061"/>
                      <a:pt x="2069" y="3031"/>
                      <a:pt x="2235" y="2965"/>
                    </a:cubicBezTo>
                    <a:cubicBezTo>
                      <a:pt x="3036" y="2665"/>
                      <a:pt x="3470" y="1798"/>
                      <a:pt x="3169" y="997"/>
                    </a:cubicBezTo>
                    <a:cubicBezTo>
                      <a:pt x="2935" y="397"/>
                      <a:pt x="2352"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8"/>
          <p:cNvGrpSpPr/>
          <p:nvPr/>
        </p:nvGrpSpPr>
        <p:grpSpPr>
          <a:xfrm>
            <a:off x="8053450" y="4233038"/>
            <a:ext cx="750900" cy="750900"/>
            <a:chOff x="8053450" y="3728013"/>
            <a:chExt cx="750900" cy="750900"/>
          </a:xfrm>
        </p:grpSpPr>
        <p:sp>
          <p:nvSpPr>
            <p:cNvPr id="60" name="Google Shape;60;p8"/>
            <p:cNvSpPr/>
            <p:nvPr/>
          </p:nvSpPr>
          <p:spPr>
            <a:xfrm>
              <a:off x="8053450" y="372801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36413" y="3910708"/>
              <a:ext cx="384975" cy="385534"/>
            </a:xfrm>
            <a:custGeom>
              <a:avLst/>
              <a:gdLst/>
              <a:ahLst/>
              <a:cxnLst/>
              <a:rect l="l" t="t" r="r" b="b"/>
              <a:pathLst>
                <a:path w="23417" h="23451" extrusionOk="0">
                  <a:moveTo>
                    <a:pt x="11709" y="6539"/>
                  </a:moveTo>
                  <a:cubicBezTo>
                    <a:pt x="14544" y="6539"/>
                    <a:pt x="16879" y="8841"/>
                    <a:pt x="16879" y="11709"/>
                  </a:cubicBezTo>
                  <a:cubicBezTo>
                    <a:pt x="16846" y="14545"/>
                    <a:pt x="14544" y="16880"/>
                    <a:pt x="11709" y="16880"/>
                  </a:cubicBezTo>
                  <a:cubicBezTo>
                    <a:pt x="8873" y="16880"/>
                    <a:pt x="6538" y="14611"/>
                    <a:pt x="6538" y="11709"/>
                  </a:cubicBezTo>
                  <a:cubicBezTo>
                    <a:pt x="6538" y="8874"/>
                    <a:pt x="8840" y="6539"/>
                    <a:pt x="11709" y="6539"/>
                  </a:cubicBezTo>
                  <a:close/>
                  <a:moveTo>
                    <a:pt x="9741" y="1"/>
                  </a:moveTo>
                  <a:lnTo>
                    <a:pt x="9741" y="2436"/>
                  </a:lnTo>
                  <a:cubicBezTo>
                    <a:pt x="8573" y="2669"/>
                    <a:pt x="7506" y="3136"/>
                    <a:pt x="6538" y="3770"/>
                  </a:cubicBezTo>
                  <a:lnTo>
                    <a:pt x="4837" y="2036"/>
                  </a:lnTo>
                  <a:lnTo>
                    <a:pt x="2035" y="4838"/>
                  </a:lnTo>
                  <a:lnTo>
                    <a:pt x="3736" y="6539"/>
                  </a:lnTo>
                  <a:cubicBezTo>
                    <a:pt x="3102" y="7506"/>
                    <a:pt x="2669" y="8607"/>
                    <a:pt x="2402" y="9775"/>
                  </a:cubicBezTo>
                  <a:lnTo>
                    <a:pt x="0" y="9775"/>
                  </a:lnTo>
                  <a:lnTo>
                    <a:pt x="0" y="13677"/>
                  </a:lnTo>
                  <a:lnTo>
                    <a:pt x="2402" y="13677"/>
                  </a:lnTo>
                  <a:cubicBezTo>
                    <a:pt x="2669" y="14845"/>
                    <a:pt x="3102" y="15946"/>
                    <a:pt x="3736" y="16880"/>
                  </a:cubicBezTo>
                  <a:lnTo>
                    <a:pt x="2035" y="18614"/>
                  </a:lnTo>
                  <a:lnTo>
                    <a:pt x="4837" y="21383"/>
                  </a:lnTo>
                  <a:lnTo>
                    <a:pt x="6538" y="19682"/>
                  </a:lnTo>
                  <a:cubicBezTo>
                    <a:pt x="7506" y="20315"/>
                    <a:pt x="8573" y="20782"/>
                    <a:pt x="9741" y="21016"/>
                  </a:cubicBezTo>
                  <a:lnTo>
                    <a:pt x="9741" y="23451"/>
                  </a:lnTo>
                  <a:lnTo>
                    <a:pt x="13677" y="23451"/>
                  </a:lnTo>
                  <a:lnTo>
                    <a:pt x="13677" y="21016"/>
                  </a:lnTo>
                  <a:cubicBezTo>
                    <a:pt x="14844" y="20749"/>
                    <a:pt x="15912" y="20315"/>
                    <a:pt x="16879" y="19682"/>
                  </a:cubicBezTo>
                  <a:lnTo>
                    <a:pt x="18580" y="21383"/>
                  </a:lnTo>
                  <a:lnTo>
                    <a:pt x="21382" y="18614"/>
                  </a:lnTo>
                  <a:lnTo>
                    <a:pt x="19681" y="16880"/>
                  </a:lnTo>
                  <a:cubicBezTo>
                    <a:pt x="20315" y="15946"/>
                    <a:pt x="20748" y="14845"/>
                    <a:pt x="21015" y="13677"/>
                  </a:cubicBezTo>
                  <a:lnTo>
                    <a:pt x="23417" y="13677"/>
                  </a:lnTo>
                  <a:lnTo>
                    <a:pt x="23417" y="9775"/>
                  </a:lnTo>
                  <a:lnTo>
                    <a:pt x="21015" y="9775"/>
                  </a:lnTo>
                  <a:cubicBezTo>
                    <a:pt x="20748" y="8607"/>
                    <a:pt x="20315" y="7506"/>
                    <a:pt x="19681" y="6539"/>
                  </a:cubicBezTo>
                  <a:lnTo>
                    <a:pt x="21382" y="4838"/>
                  </a:lnTo>
                  <a:lnTo>
                    <a:pt x="18580" y="2036"/>
                  </a:lnTo>
                  <a:lnTo>
                    <a:pt x="16879" y="3770"/>
                  </a:lnTo>
                  <a:cubicBezTo>
                    <a:pt x="15912" y="3136"/>
                    <a:pt x="14844" y="2669"/>
                    <a:pt x="13677" y="2436"/>
                  </a:cubicBezTo>
                  <a:lnTo>
                    <a:pt x="13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8"/>
          <p:cNvSpPr/>
          <p:nvPr/>
        </p:nvSpPr>
        <p:spPr>
          <a:xfrm>
            <a:off x="219588" y="186375"/>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8"/>
          <p:cNvGrpSpPr/>
          <p:nvPr/>
        </p:nvGrpSpPr>
        <p:grpSpPr>
          <a:xfrm>
            <a:off x="402543" y="369341"/>
            <a:ext cx="384977" cy="384977"/>
            <a:chOff x="2708775" y="1589925"/>
            <a:chExt cx="966550" cy="966550"/>
          </a:xfrm>
        </p:grpSpPr>
        <p:sp>
          <p:nvSpPr>
            <p:cNvPr id="64" name="Google Shape;64;p8"/>
            <p:cNvSpPr/>
            <p:nvPr/>
          </p:nvSpPr>
          <p:spPr>
            <a:xfrm>
              <a:off x="2708775" y="1589925"/>
              <a:ext cx="966550" cy="966550"/>
            </a:xfrm>
            <a:custGeom>
              <a:avLst/>
              <a:gdLst/>
              <a:ahLst/>
              <a:cxnLst/>
              <a:rect l="l" t="t" r="r" b="b"/>
              <a:pathLst>
                <a:path w="38662" h="38662" extrusionOk="0">
                  <a:moveTo>
                    <a:pt x="19348" y="6471"/>
                  </a:moveTo>
                  <a:cubicBezTo>
                    <a:pt x="26486" y="6471"/>
                    <a:pt x="32257" y="12242"/>
                    <a:pt x="32257" y="19347"/>
                  </a:cubicBezTo>
                  <a:cubicBezTo>
                    <a:pt x="32257" y="26486"/>
                    <a:pt x="26453" y="32256"/>
                    <a:pt x="19348" y="32256"/>
                  </a:cubicBezTo>
                  <a:cubicBezTo>
                    <a:pt x="12242" y="32256"/>
                    <a:pt x="6472" y="26486"/>
                    <a:pt x="6472" y="19347"/>
                  </a:cubicBezTo>
                  <a:cubicBezTo>
                    <a:pt x="6472" y="12242"/>
                    <a:pt x="12242" y="6471"/>
                    <a:pt x="19348" y="6471"/>
                  </a:cubicBezTo>
                  <a:close/>
                  <a:moveTo>
                    <a:pt x="14911" y="0"/>
                  </a:moveTo>
                  <a:lnTo>
                    <a:pt x="14911" y="3369"/>
                  </a:lnTo>
                  <a:cubicBezTo>
                    <a:pt x="13610" y="3769"/>
                    <a:pt x="12343" y="4270"/>
                    <a:pt x="11175" y="4937"/>
                  </a:cubicBezTo>
                  <a:lnTo>
                    <a:pt x="8807" y="2535"/>
                  </a:lnTo>
                  <a:lnTo>
                    <a:pt x="2569" y="8806"/>
                  </a:lnTo>
                  <a:lnTo>
                    <a:pt x="4937" y="11175"/>
                  </a:lnTo>
                  <a:cubicBezTo>
                    <a:pt x="4270" y="12342"/>
                    <a:pt x="3770" y="13543"/>
                    <a:pt x="3403" y="14877"/>
                  </a:cubicBezTo>
                  <a:lnTo>
                    <a:pt x="0" y="14877"/>
                  </a:lnTo>
                  <a:lnTo>
                    <a:pt x="0" y="23784"/>
                  </a:lnTo>
                  <a:lnTo>
                    <a:pt x="3403" y="23784"/>
                  </a:lnTo>
                  <a:cubicBezTo>
                    <a:pt x="3770" y="25085"/>
                    <a:pt x="4270" y="26319"/>
                    <a:pt x="4937" y="27486"/>
                  </a:cubicBezTo>
                  <a:lnTo>
                    <a:pt x="2569" y="29855"/>
                  </a:lnTo>
                  <a:lnTo>
                    <a:pt x="8807" y="36126"/>
                  </a:lnTo>
                  <a:lnTo>
                    <a:pt x="11175" y="33758"/>
                  </a:lnTo>
                  <a:cubicBezTo>
                    <a:pt x="12343" y="34425"/>
                    <a:pt x="13577" y="34925"/>
                    <a:pt x="14911" y="35292"/>
                  </a:cubicBezTo>
                  <a:lnTo>
                    <a:pt x="14911" y="38661"/>
                  </a:lnTo>
                  <a:lnTo>
                    <a:pt x="23784" y="38661"/>
                  </a:lnTo>
                  <a:lnTo>
                    <a:pt x="23784" y="35292"/>
                  </a:lnTo>
                  <a:cubicBezTo>
                    <a:pt x="25085" y="34892"/>
                    <a:pt x="26319" y="34425"/>
                    <a:pt x="27487" y="33758"/>
                  </a:cubicBezTo>
                  <a:lnTo>
                    <a:pt x="29855" y="36126"/>
                  </a:lnTo>
                  <a:lnTo>
                    <a:pt x="36126" y="29855"/>
                  </a:lnTo>
                  <a:lnTo>
                    <a:pt x="33758" y="27486"/>
                  </a:lnTo>
                  <a:cubicBezTo>
                    <a:pt x="34425" y="26319"/>
                    <a:pt x="34925" y="25118"/>
                    <a:pt x="35292" y="23784"/>
                  </a:cubicBezTo>
                  <a:lnTo>
                    <a:pt x="38661" y="23784"/>
                  </a:lnTo>
                  <a:lnTo>
                    <a:pt x="38661" y="14877"/>
                  </a:lnTo>
                  <a:lnTo>
                    <a:pt x="35292" y="14877"/>
                  </a:lnTo>
                  <a:cubicBezTo>
                    <a:pt x="34925" y="13610"/>
                    <a:pt x="34425" y="12342"/>
                    <a:pt x="33758" y="11175"/>
                  </a:cubicBezTo>
                  <a:lnTo>
                    <a:pt x="36126" y="8806"/>
                  </a:lnTo>
                  <a:lnTo>
                    <a:pt x="29855" y="2535"/>
                  </a:lnTo>
                  <a:lnTo>
                    <a:pt x="27487" y="4937"/>
                  </a:lnTo>
                  <a:cubicBezTo>
                    <a:pt x="26319" y="4270"/>
                    <a:pt x="25118" y="3769"/>
                    <a:pt x="23784" y="3369"/>
                  </a:cubicBezTo>
                  <a:lnTo>
                    <a:pt x="23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2991475" y="1872625"/>
              <a:ext cx="402800" cy="402800"/>
            </a:xfrm>
            <a:custGeom>
              <a:avLst/>
              <a:gdLst/>
              <a:ahLst/>
              <a:cxnLst/>
              <a:rect l="l" t="t" r="r" b="b"/>
              <a:pathLst>
                <a:path w="16112" h="16112" extrusionOk="0">
                  <a:moveTo>
                    <a:pt x="8040" y="0"/>
                  </a:moveTo>
                  <a:cubicBezTo>
                    <a:pt x="3603" y="0"/>
                    <a:pt x="0" y="3603"/>
                    <a:pt x="0" y="8039"/>
                  </a:cubicBezTo>
                  <a:cubicBezTo>
                    <a:pt x="0" y="12476"/>
                    <a:pt x="3603" y="16112"/>
                    <a:pt x="8040" y="16112"/>
                  </a:cubicBezTo>
                  <a:cubicBezTo>
                    <a:pt x="12476" y="16112"/>
                    <a:pt x="16112" y="12476"/>
                    <a:pt x="16112" y="8039"/>
                  </a:cubicBezTo>
                  <a:cubicBezTo>
                    <a:pt x="16112" y="3603"/>
                    <a:pt x="12476" y="0"/>
                    <a:pt x="80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8"/>
          <p:cNvGrpSpPr/>
          <p:nvPr/>
        </p:nvGrpSpPr>
        <p:grpSpPr>
          <a:xfrm>
            <a:off x="6149350" y="58312"/>
            <a:ext cx="750900" cy="750900"/>
            <a:chOff x="6149350" y="58313"/>
            <a:chExt cx="750900" cy="750900"/>
          </a:xfrm>
        </p:grpSpPr>
        <p:sp>
          <p:nvSpPr>
            <p:cNvPr id="67" name="Google Shape;67;p8"/>
            <p:cNvSpPr/>
            <p:nvPr/>
          </p:nvSpPr>
          <p:spPr>
            <a:xfrm>
              <a:off x="6149350" y="58312"/>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8"/>
            <p:cNvGrpSpPr/>
            <p:nvPr/>
          </p:nvGrpSpPr>
          <p:grpSpPr>
            <a:xfrm>
              <a:off x="6356290" y="280349"/>
              <a:ext cx="337024" cy="306780"/>
              <a:chOff x="4917025" y="635075"/>
              <a:chExt cx="521225" cy="474525"/>
            </a:xfrm>
          </p:grpSpPr>
          <p:sp>
            <p:nvSpPr>
              <p:cNvPr id="69" name="Google Shape;69;p8"/>
              <p:cNvSpPr/>
              <p:nvPr/>
            </p:nvSpPr>
            <p:spPr>
              <a:xfrm>
                <a:off x="4917850" y="635075"/>
                <a:ext cx="411150" cy="130950"/>
              </a:xfrm>
              <a:custGeom>
                <a:avLst/>
                <a:gdLst/>
                <a:ahLst/>
                <a:cxnLst/>
                <a:rect l="l" t="t" r="r" b="b"/>
                <a:pathLst>
                  <a:path w="16446" h="5238" extrusionOk="0">
                    <a:moveTo>
                      <a:pt x="0" y="0"/>
                    </a:moveTo>
                    <a:lnTo>
                      <a:pt x="0" y="5237"/>
                    </a:lnTo>
                    <a:lnTo>
                      <a:pt x="16446" y="5237"/>
                    </a:lnTo>
                    <a:lnTo>
                      <a:pt x="16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4917025" y="977800"/>
                <a:ext cx="521225" cy="131800"/>
              </a:xfrm>
              <a:custGeom>
                <a:avLst/>
                <a:gdLst/>
                <a:ahLst/>
                <a:cxnLst/>
                <a:rect l="l" t="t" r="r" b="b"/>
                <a:pathLst>
                  <a:path w="20849" h="5272" extrusionOk="0">
                    <a:moveTo>
                      <a:pt x="0" y="1"/>
                    </a:moveTo>
                    <a:lnTo>
                      <a:pt x="0" y="5271"/>
                    </a:lnTo>
                    <a:lnTo>
                      <a:pt x="20848" y="5271"/>
                    </a:lnTo>
                    <a:lnTo>
                      <a:pt x="20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4917850" y="807675"/>
                <a:ext cx="205175" cy="130975"/>
              </a:xfrm>
              <a:custGeom>
                <a:avLst/>
                <a:gdLst/>
                <a:ahLst/>
                <a:cxnLst/>
                <a:rect l="l" t="t" r="r" b="b"/>
                <a:pathLst>
                  <a:path w="8207" h="5239" extrusionOk="0">
                    <a:moveTo>
                      <a:pt x="0" y="1"/>
                    </a:moveTo>
                    <a:lnTo>
                      <a:pt x="0" y="5238"/>
                    </a:lnTo>
                    <a:lnTo>
                      <a:pt x="8206" y="5238"/>
                    </a:lnTo>
                    <a:lnTo>
                      <a:pt x="82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grpSp>
        <p:nvGrpSpPr>
          <p:cNvPr id="73" name="Google Shape;73;p9"/>
          <p:cNvGrpSpPr/>
          <p:nvPr/>
        </p:nvGrpSpPr>
        <p:grpSpPr>
          <a:xfrm>
            <a:off x="973725" y="358238"/>
            <a:ext cx="750900" cy="750900"/>
            <a:chOff x="973725" y="358238"/>
            <a:chExt cx="750900" cy="750900"/>
          </a:xfrm>
        </p:grpSpPr>
        <p:sp>
          <p:nvSpPr>
            <p:cNvPr id="74" name="Google Shape;74;p9"/>
            <p:cNvSpPr/>
            <p:nvPr/>
          </p:nvSpPr>
          <p:spPr>
            <a:xfrm>
              <a:off x="973725" y="358238"/>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9"/>
            <p:cNvGrpSpPr/>
            <p:nvPr/>
          </p:nvGrpSpPr>
          <p:grpSpPr>
            <a:xfrm>
              <a:off x="1089541" y="476658"/>
              <a:ext cx="456431" cy="455543"/>
              <a:chOff x="4918675" y="349025"/>
              <a:chExt cx="1284275" cy="1281775"/>
            </a:xfrm>
          </p:grpSpPr>
          <p:sp>
            <p:nvSpPr>
              <p:cNvPr id="76" name="Google Shape;76;p9"/>
              <p:cNvSpPr/>
              <p:nvPr/>
            </p:nvSpPr>
            <p:spPr>
              <a:xfrm>
                <a:off x="5100475" y="527475"/>
                <a:ext cx="1102475" cy="1103325"/>
              </a:xfrm>
              <a:custGeom>
                <a:avLst/>
                <a:gdLst/>
                <a:ahLst/>
                <a:cxnLst/>
                <a:rect l="l" t="t" r="r" b="b"/>
                <a:pathLst>
                  <a:path w="44099" h="44133" extrusionOk="0">
                    <a:moveTo>
                      <a:pt x="22050" y="1"/>
                    </a:moveTo>
                    <a:cubicBezTo>
                      <a:pt x="9874" y="1"/>
                      <a:pt x="1" y="9908"/>
                      <a:pt x="1" y="22083"/>
                    </a:cubicBezTo>
                    <a:cubicBezTo>
                      <a:pt x="1" y="34259"/>
                      <a:pt x="9874" y="44133"/>
                      <a:pt x="22050" y="44133"/>
                    </a:cubicBezTo>
                    <a:cubicBezTo>
                      <a:pt x="34225" y="44133"/>
                      <a:pt x="44099" y="34259"/>
                      <a:pt x="44099" y="22083"/>
                    </a:cubicBezTo>
                    <a:cubicBezTo>
                      <a:pt x="44099" y="9908"/>
                      <a:pt x="34225" y="1"/>
                      <a:pt x="220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5377350" y="805175"/>
                <a:ext cx="548750" cy="547925"/>
              </a:xfrm>
              <a:custGeom>
                <a:avLst/>
                <a:gdLst/>
                <a:ahLst/>
                <a:cxnLst/>
                <a:rect l="l" t="t" r="r" b="b"/>
                <a:pathLst>
                  <a:path w="21950" h="21917" extrusionOk="0">
                    <a:moveTo>
                      <a:pt x="10975" y="1"/>
                    </a:moveTo>
                    <a:cubicBezTo>
                      <a:pt x="4904" y="1"/>
                      <a:pt x="0" y="4904"/>
                      <a:pt x="0" y="10975"/>
                    </a:cubicBezTo>
                    <a:cubicBezTo>
                      <a:pt x="0" y="17013"/>
                      <a:pt x="4904" y="21917"/>
                      <a:pt x="10975" y="21917"/>
                    </a:cubicBezTo>
                    <a:cubicBezTo>
                      <a:pt x="17046" y="21917"/>
                      <a:pt x="21949" y="17013"/>
                      <a:pt x="21949" y="10975"/>
                    </a:cubicBezTo>
                    <a:cubicBezTo>
                      <a:pt x="21949" y="4904"/>
                      <a:pt x="17046" y="1"/>
                      <a:pt x="10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4918675" y="349025"/>
                <a:ext cx="818950" cy="808100"/>
              </a:xfrm>
              <a:custGeom>
                <a:avLst/>
                <a:gdLst/>
                <a:ahLst/>
                <a:cxnLst/>
                <a:rect l="l" t="t" r="r" b="b"/>
                <a:pathLst>
                  <a:path w="32758" h="32324" extrusionOk="0">
                    <a:moveTo>
                      <a:pt x="12777" y="1"/>
                    </a:moveTo>
                    <a:lnTo>
                      <a:pt x="10975" y="10875"/>
                    </a:lnTo>
                    <a:lnTo>
                      <a:pt x="10909" y="10775"/>
                    </a:lnTo>
                    <a:lnTo>
                      <a:pt x="1" y="12576"/>
                    </a:lnTo>
                    <a:lnTo>
                      <a:pt x="9641" y="22216"/>
                    </a:lnTo>
                    <a:lnTo>
                      <a:pt x="19782" y="20549"/>
                    </a:lnTo>
                    <a:lnTo>
                      <a:pt x="26787" y="27554"/>
                    </a:lnTo>
                    <a:cubicBezTo>
                      <a:pt x="25986" y="28754"/>
                      <a:pt x="26119" y="30389"/>
                      <a:pt x="27154" y="31423"/>
                    </a:cubicBezTo>
                    <a:cubicBezTo>
                      <a:pt x="27754" y="32023"/>
                      <a:pt x="28546" y="32324"/>
                      <a:pt x="29338" y="32324"/>
                    </a:cubicBezTo>
                    <a:cubicBezTo>
                      <a:pt x="30131" y="32324"/>
                      <a:pt x="30923" y="32023"/>
                      <a:pt x="31523" y="31423"/>
                    </a:cubicBezTo>
                    <a:cubicBezTo>
                      <a:pt x="32758" y="30222"/>
                      <a:pt x="32758" y="28254"/>
                      <a:pt x="31523" y="27087"/>
                    </a:cubicBezTo>
                    <a:cubicBezTo>
                      <a:pt x="30936" y="26499"/>
                      <a:pt x="30144" y="26202"/>
                      <a:pt x="29355" y="26202"/>
                    </a:cubicBezTo>
                    <a:cubicBezTo>
                      <a:pt x="28756" y="26202"/>
                      <a:pt x="28158" y="26374"/>
                      <a:pt x="27654" y="26720"/>
                    </a:cubicBezTo>
                    <a:lnTo>
                      <a:pt x="20749" y="19748"/>
                    </a:lnTo>
                    <a:lnTo>
                      <a:pt x="22417" y="9607"/>
                    </a:lnTo>
                    <a:lnTo>
                      <a:pt x="12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9;p9"/>
          <p:cNvSpPr txBox="1">
            <a:spLocks noGrp="1"/>
          </p:cNvSpPr>
          <p:nvPr>
            <p:ph type="title"/>
          </p:nvPr>
        </p:nvSpPr>
        <p:spPr>
          <a:xfrm>
            <a:off x="720000" y="1392575"/>
            <a:ext cx="38520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500"/>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80" name="Google Shape;80;p9"/>
          <p:cNvSpPr txBox="1">
            <a:spLocks noGrp="1"/>
          </p:cNvSpPr>
          <p:nvPr>
            <p:ph type="subTitle" idx="1"/>
          </p:nvPr>
        </p:nvSpPr>
        <p:spPr>
          <a:xfrm>
            <a:off x="720000" y="2221500"/>
            <a:ext cx="3852000" cy="127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715100" y="2090700"/>
            <a:ext cx="3852000" cy="96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Anek Devanagari"/>
              <a:buNone/>
              <a:defRPr sz="2800" b="1">
                <a:solidFill>
                  <a:schemeClr val="dk1"/>
                </a:solidFill>
                <a:latin typeface="Anek Devanagari"/>
                <a:ea typeface="Anek Devanagari"/>
                <a:cs typeface="Anek Devanagari"/>
                <a:sym typeface="Anek Devanagari"/>
              </a:defRPr>
            </a:lvl1pPr>
            <a:lvl2pPr lvl="1"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2pPr>
            <a:lvl3pPr lvl="2"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3pPr>
            <a:lvl4pPr lvl="3"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4pPr>
            <a:lvl5pPr lvl="4"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5pPr>
            <a:lvl6pPr lvl="5"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6pPr>
            <a:lvl7pPr lvl="6"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7pPr>
            <a:lvl8pPr lvl="7"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8pPr>
            <a:lvl9pPr lvl="8" algn="ctr" rtl="0">
              <a:spcBef>
                <a:spcPts val="0"/>
              </a:spcBef>
              <a:spcAft>
                <a:spcPts val="0"/>
              </a:spcAft>
              <a:buClr>
                <a:schemeClr val="dk1"/>
              </a:buClr>
              <a:buSzPts val="3500"/>
              <a:buFont typeface="Anek Devanagari"/>
              <a:buNone/>
              <a:defRPr sz="3500" b="1">
                <a:solidFill>
                  <a:schemeClr val="dk1"/>
                </a:solidFill>
                <a:latin typeface="Anek Devanagari"/>
                <a:ea typeface="Anek Devanagari"/>
                <a:cs typeface="Anek Devanagari"/>
                <a:sym typeface="Anek Devanagar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olab.research.google.com/drive/1jF3dtMcSdvGkBgK_LtOq7KWknLJhE39Z?authuser=2"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ctrTitle"/>
          </p:nvPr>
        </p:nvSpPr>
        <p:spPr>
          <a:xfrm>
            <a:off x="2020950" y="1302588"/>
            <a:ext cx="5102100" cy="250001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800" b="0" i="0" dirty="0">
                <a:solidFill>
                  <a:schemeClr val="accent4">
                    <a:lumMod val="10000"/>
                  </a:schemeClr>
                </a:solidFill>
                <a:effectLst/>
                <a:latin typeface="Anek Devanagari" panose="020B0604020202020204" charset="0"/>
                <a:cs typeface="Anek Devanagari" panose="020B0604020202020204" charset="0"/>
              </a:rPr>
              <a:t>Unveiling Retail Insights: A Quarter in Review</a:t>
            </a:r>
            <a:endParaRPr sz="4800" b="0" dirty="0">
              <a:solidFill>
                <a:schemeClr val="accent4">
                  <a:lumMod val="10000"/>
                </a:schemeClr>
              </a:solidFill>
              <a:latin typeface="Anek Devanagari" panose="020B0604020202020204" charset="0"/>
              <a:cs typeface="Anek Devanagari" panose="020B0604020202020204" charset="0"/>
            </a:endParaRPr>
          </a:p>
        </p:txBody>
      </p:sp>
      <p:sp>
        <p:nvSpPr>
          <p:cNvPr id="96" name="Google Shape;96;p15"/>
          <p:cNvSpPr txBox="1">
            <a:spLocks noGrp="1"/>
          </p:cNvSpPr>
          <p:nvPr>
            <p:ph type="subTitle" idx="1"/>
          </p:nvPr>
        </p:nvSpPr>
        <p:spPr>
          <a:xfrm>
            <a:off x="2020950" y="3802875"/>
            <a:ext cx="51021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nek Devanagari" panose="020B0604020202020204" charset="0"/>
                <a:cs typeface="Anek Devanagari" panose="020B0604020202020204" charset="0"/>
              </a:rPr>
              <a:t>Presented by Sanyukta</a:t>
            </a:r>
            <a:endParaRPr dirty="0">
              <a:latin typeface="Anek Devanagari" panose="020B0604020202020204" charset="0"/>
              <a:cs typeface="Anek Devanagari" panose="020B0604020202020204" charset="0"/>
            </a:endParaRPr>
          </a:p>
        </p:txBody>
      </p:sp>
      <p:grpSp>
        <p:nvGrpSpPr>
          <p:cNvPr id="97" name="Google Shape;97;p15"/>
          <p:cNvGrpSpPr/>
          <p:nvPr/>
        </p:nvGrpSpPr>
        <p:grpSpPr>
          <a:xfrm>
            <a:off x="1218900" y="1259775"/>
            <a:ext cx="750900" cy="750900"/>
            <a:chOff x="4737925" y="4200675"/>
            <a:chExt cx="750900" cy="750900"/>
          </a:xfrm>
        </p:grpSpPr>
        <p:sp>
          <p:nvSpPr>
            <p:cNvPr id="98" name="Google Shape;98;p15"/>
            <p:cNvSpPr/>
            <p:nvPr/>
          </p:nvSpPr>
          <p:spPr>
            <a:xfrm>
              <a:off x="4737925" y="4200675"/>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15"/>
            <p:cNvGrpSpPr/>
            <p:nvPr/>
          </p:nvGrpSpPr>
          <p:grpSpPr>
            <a:xfrm>
              <a:off x="4885188" y="4388720"/>
              <a:ext cx="456372" cy="374806"/>
              <a:chOff x="3188275" y="497475"/>
              <a:chExt cx="900675" cy="739700"/>
            </a:xfrm>
          </p:grpSpPr>
          <p:sp>
            <p:nvSpPr>
              <p:cNvPr id="100" name="Google Shape;100;p15"/>
              <p:cNvSpPr/>
              <p:nvPr/>
            </p:nvSpPr>
            <p:spPr>
              <a:xfrm>
                <a:off x="3188275" y="497475"/>
                <a:ext cx="900675" cy="739700"/>
              </a:xfrm>
              <a:custGeom>
                <a:avLst/>
                <a:gdLst/>
                <a:ahLst/>
                <a:cxnLst/>
                <a:rect l="l" t="t" r="r" b="b"/>
                <a:pathLst>
                  <a:path w="36027" h="29588" extrusionOk="0">
                    <a:moveTo>
                      <a:pt x="29055" y="0"/>
                    </a:moveTo>
                    <a:lnTo>
                      <a:pt x="1" y="10808"/>
                    </a:lnTo>
                    <a:lnTo>
                      <a:pt x="6972" y="29588"/>
                    </a:lnTo>
                    <a:lnTo>
                      <a:pt x="17780" y="25585"/>
                    </a:lnTo>
                    <a:lnTo>
                      <a:pt x="23484" y="28187"/>
                    </a:lnTo>
                    <a:lnTo>
                      <a:pt x="26119" y="22483"/>
                    </a:lnTo>
                    <a:lnTo>
                      <a:pt x="36026" y="18780"/>
                    </a:lnTo>
                    <a:lnTo>
                      <a:pt x="29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65150" y="900175"/>
                <a:ext cx="85925" cy="76375"/>
              </a:xfrm>
              <a:custGeom>
                <a:avLst/>
                <a:gdLst/>
                <a:ahLst/>
                <a:cxnLst/>
                <a:rect l="l" t="t" r="r" b="b"/>
                <a:pathLst>
                  <a:path w="3437" h="3055" extrusionOk="0">
                    <a:moveTo>
                      <a:pt x="1684" y="1"/>
                    </a:moveTo>
                    <a:cubicBezTo>
                      <a:pt x="1524" y="1"/>
                      <a:pt x="1361" y="24"/>
                      <a:pt x="1201" y="70"/>
                    </a:cubicBezTo>
                    <a:cubicBezTo>
                      <a:pt x="401" y="371"/>
                      <a:pt x="0" y="1238"/>
                      <a:pt x="267" y="2038"/>
                    </a:cubicBezTo>
                    <a:cubicBezTo>
                      <a:pt x="505" y="2672"/>
                      <a:pt x="1097" y="3055"/>
                      <a:pt x="1731" y="3055"/>
                    </a:cubicBezTo>
                    <a:cubicBezTo>
                      <a:pt x="1898" y="3055"/>
                      <a:pt x="2068" y="3028"/>
                      <a:pt x="2235" y="2972"/>
                    </a:cubicBezTo>
                    <a:cubicBezTo>
                      <a:pt x="3036" y="2672"/>
                      <a:pt x="3436" y="1805"/>
                      <a:pt x="3169" y="1004"/>
                    </a:cubicBezTo>
                    <a:cubicBezTo>
                      <a:pt x="2929" y="364"/>
                      <a:pt x="2326" y="1"/>
                      <a:pt x="1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603575" y="848675"/>
                <a:ext cx="86750" cy="76600"/>
              </a:xfrm>
              <a:custGeom>
                <a:avLst/>
                <a:gdLst/>
                <a:ahLst/>
                <a:cxnLst/>
                <a:rect l="l" t="t" r="r" b="b"/>
                <a:pathLst>
                  <a:path w="3470" h="3064" extrusionOk="0">
                    <a:moveTo>
                      <a:pt x="1720" y="0"/>
                    </a:moveTo>
                    <a:cubicBezTo>
                      <a:pt x="1549" y="0"/>
                      <a:pt x="1375" y="31"/>
                      <a:pt x="1201" y="96"/>
                    </a:cubicBezTo>
                    <a:cubicBezTo>
                      <a:pt x="401" y="396"/>
                      <a:pt x="1" y="1263"/>
                      <a:pt x="301" y="2064"/>
                    </a:cubicBezTo>
                    <a:cubicBezTo>
                      <a:pt x="508" y="2684"/>
                      <a:pt x="1095" y="3064"/>
                      <a:pt x="1706" y="3064"/>
                    </a:cubicBezTo>
                    <a:cubicBezTo>
                      <a:pt x="1883" y="3064"/>
                      <a:pt x="2063" y="3032"/>
                      <a:pt x="2236" y="2964"/>
                    </a:cubicBezTo>
                    <a:cubicBezTo>
                      <a:pt x="3036" y="2697"/>
                      <a:pt x="3470" y="1797"/>
                      <a:pt x="3170" y="1030"/>
                    </a:cubicBezTo>
                    <a:cubicBezTo>
                      <a:pt x="2908" y="402"/>
                      <a:pt x="2339"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741175" y="797775"/>
                <a:ext cx="86750" cy="76550"/>
              </a:xfrm>
              <a:custGeom>
                <a:avLst/>
                <a:gdLst/>
                <a:ahLst/>
                <a:cxnLst/>
                <a:rect l="l" t="t" r="r" b="b"/>
                <a:pathLst>
                  <a:path w="3470" h="3062" extrusionOk="0">
                    <a:moveTo>
                      <a:pt x="1727" y="1"/>
                    </a:moveTo>
                    <a:cubicBezTo>
                      <a:pt x="1553" y="1"/>
                      <a:pt x="1375" y="31"/>
                      <a:pt x="1201" y="97"/>
                    </a:cubicBezTo>
                    <a:cubicBezTo>
                      <a:pt x="401" y="397"/>
                      <a:pt x="1" y="1264"/>
                      <a:pt x="301" y="2065"/>
                    </a:cubicBezTo>
                    <a:cubicBezTo>
                      <a:pt x="510" y="2665"/>
                      <a:pt x="1107" y="3061"/>
                      <a:pt x="1724" y="3061"/>
                    </a:cubicBezTo>
                    <a:cubicBezTo>
                      <a:pt x="1896" y="3061"/>
                      <a:pt x="2069" y="3031"/>
                      <a:pt x="2235" y="2965"/>
                    </a:cubicBezTo>
                    <a:cubicBezTo>
                      <a:pt x="3036" y="2665"/>
                      <a:pt x="3470" y="1798"/>
                      <a:pt x="3169" y="997"/>
                    </a:cubicBezTo>
                    <a:cubicBezTo>
                      <a:pt x="2935" y="397"/>
                      <a:pt x="2352"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4" name="Google Shape;104;p15"/>
          <p:cNvGrpSpPr/>
          <p:nvPr/>
        </p:nvGrpSpPr>
        <p:grpSpPr>
          <a:xfrm>
            <a:off x="7879625" y="2169388"/>
            <a:ext cx="750900" cy="750900"/>
            <a:chOff x="305025" y="1253463"/>
            <a:chExt cx="750900" cy="750900"/>
          </a:xfrm>
        </p:grpSpPr>
        <p:sp>
          <p:nvSpPr>
            <p:cNvPr id="105" name="Google Shape;105;p15"/>
            <p:cNvSpPr/>
            <p:nvPr/>
          </p:nvSpPr>
          <p:spPr>
            <a:xfrm>
              <a:off x="305025" y="12534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5"/>
            <p:cNvGrpSpPr/>
            <p:nvPr/>
          </p:nvGrpSpPr>
          <p:grpSpPr>
            <a:xfrm>
              <a:off x="511965" y="1475499"/>
              <a:ext cx="337024" cy="306780"/>
              <a:chOff x="4917025" y="635075"/>
              <a:chExt cx="521225" cy="474525"/>
            </a:xfrm>
          </p:grpSpPr>
          <p:sp>
            <p:nvSpPr>
              <p:cNvPr id="107" name="Google Shape;107;p15"/>
              <p:cNvSpPr/>
              <p:nvPr/>
            </p:nvSpPr>
            <p:spPr>
              <a:xfrm>
                <a:off x="4917850" y="635075"/>
                <a:ext cx="411150" cy="130950"/>
              </a:xfrm>
              <a:custGeom>
                <a:avLst/>
                <a:gdLst/>
                <a:ahLst/>
                <a:cxnLst/>
                <a:rect l="l" t="t" r="r" b="b"/>
                <a:pathLst>
                  <a:path w="16446" h="5238" extrusionOk="0">
                    <a:moveTo>
                      <a:pt x="0" y="0"/>
                    </a:moveTo>
                    <a:lnTo>
                      <a:pt x="0" y="5237"/>
                    </a:lnTo>
                    <a:lnTo>
                      <a:pt x="16446" y="5237"/>
                    </a:lnTo>
                    <a:lnTo>
                      <a:pt x="16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4917025" y="977800"/>
                <a:ext cx="521225" cy="131800"/>
              </a:xfrm>
              <a:custGeom>
                <a:avLst/>
                <a:gdLst/>
                <a:ahLst/>
                <a:cxnLst/>
                <a:rect l="l" t="t" r="r" b="b"/>
                <a:pathLst>
                  <a:path w="20849" h="5272" extrusionOk="0">
                    <a:moveTo>
                      <a:pt x="0" y="1"/>
                    </a:moveTo>
                    <a:lnTo>
                      <a:pt x="0" y="5271"/>
                    </a:lnTo>
                    <a:lnTo>
                      <a:pt x="20848" y="5271"/>
                    </a:lnTo>
                    <a:lnTo>
                      <a:pt x="20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4917850" y="807675"/>
                <a:ext cx="205175" cy="130975"/>
              </a:xfrm>
              <a:custGeom>
                <a:avLst/>
                <a:gdLst/>
                <a:ahLst/>
                <a:cxnLst/>
                <a:rect l="l" t="t" r="r" b="b"/>
                <a:pathLst>
                  <a:path w="8207" h="5239" extrusionOk="0">
                    <a:moveTo>
                      <a:pt x="0" y="1"/>
                    </a:moveTo>
                    <a:lnTo>
                      <a:pt x="0" y="5238"/>
                    </a:lnTo>
                    <a:lnTo>
                      <a:pt x="8206" y="5238"/>
                    </a:lnTo>
                    <a:lnTo>
                      <a:pt x="82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oogle Shape;110;p15"/>
          <p:cNvGrpSpPr/>
          <p:nvPr/>
        </p:nvGrpSpPr>
        <p:grpSpPr>
          <a:xfrm>
            <a:off x="7367325" y="1259788"/>
            <a:ext cx="750900" cy="750900"/>
            <a:chOff x="942800" y="134363"/>
            <a:chExt cx="750900" cy="750900"/>
          </a:xfrm>
        </p:grpSpPr>
        <p:sp>
          <p:nvSpPr>
            <p:cNvPr id="111" name="Google Shape;111;p15"/>
            <p:cNvSpPr/>
            <p:nvPr/>
          </p:nvSpPr>
          <p:spPr>
            <a:xfrm>
              <a:off x="942800" y="1343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5"/>
            <p:cNvGrpSpPr/>
            <p:nvPr/>
          </p:nvGrpSpPr>
          <p:grpSpPr>
            <a:xfrm>
              <a:off x="1090062" y="315263"/>
              <a:ext cx="456379" cy="389130"/>
              <a:chOff x="3329225" y="587300"/>
              <a:chExt cx="649650" cy="554000"/>
            </a:xfrm>
          </p:grpSpPr>
          <p:sp>
            <p:nvSpPr>
              <p:cNvPr id="113" name="Google Shape;113;p15"/>
              <p:cNvSpPr/>
              <p:nvPr/>
            </p:nvSpPr>
            <p:spPr>
              <a:xfrm>
                <a:off x="3329225" y="587300"/>
                <a:ext cx="543725" cy="554000"/>
              </a:xfrm>
              <a:custGeom>
                <a:avLst/>
                <a:gdLst/>
                <a:ahLst/>
                <a:cxnLst/>
                <a:rect l="l" t="t" r="r" b="b"/>
                <a:pathLst>
                  <a:path w="21749" h="22160" extrusionOk="0">
                    <a:moveTo>
                      <a:pt x="12238" y="1"/>
                    </a:moveTo>
                    <a:cubicBezTo>
                      <a:pt x="7284" y="1"/>
                      <a:pt x="2771" y="3328"/>
                      <a:pt x="1501" y="8349"/>
                    </a:cubicBezTo>
                    <a:cubicBezTo>
                      <a:pt x="0" y="14253"/>
                      <a:pt x="3569" y="20324"/>
                      <a:pt x="9507" y="21825"/>
                    </a:cubicBezTo>
                    <a:cubicBezTo>
                      <a:pt x="10420" y="22051"/>
                      <a:pt x="11336" y="22160"/>
                      <a:pt x="12237" y="22160"/>
                    </a:cubicBezTo>
                    <a:cubicBezTo>
                      <a:pt x="14265" y="22160"/>
                      <a:pt x="16216" y="21607"/>
                      <a:pt x="17880" y="20591"/>
                    </a:cubicBezTo>
                    <a:lnTo>
                      <a:pt x="12276" y="11051"/>
                    </a:lnTo>
                    <a:lnTo>
                      <a:pt x="21749" y="5414"/>
                    </a:lnTo>
                    <a:cubicBezTo>
                      <a:pt x="20315" y="3012"/>
                      <a:pt x="17946" y="1077"/>
                      <a:pt x="14977" y="343"/>
                    </a:cubicBezTo>
                    <a:cubicBezTo>
                      <a:pt x="14061" y="112"/>
                      <a:pt x="13142" y="1"/>
                      <a:pt x="12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691975" y="736800"/>
                <a:ext cx="286900" cy="379475"/>
              </a:xfrm>
              <a:custGeom>
                <a:avLst/>
                <a:gdLst/>
                <a:ahLst/>
                <a:cxnLst/>
                <a:rect l="l" t="t" r="r" b="b"/>
                <a:pathLst>
                  <a:path w="11476" h="15179" fill="none" extrusionOk="0">
                    <a:moveTo>
                      <a:pt x="10708" y="8373"/>
                    </a:moveTo>
                    <a:cubicBezTo>
                      <a:pt x="11475" y="5404"/>
                      <a:pt x="10975" y="2402"/>
                      <a:pt x="9507" y="1"/>
                    </a:cubicBezTo>
                    <a:lnTo>
                      <a:pt x="0" y="5671"/>
                    </a:lnTo>
                    <a:lnTo>
                      <a:pt x="5671" y="15178"/>
                    </a:lnTo>
                    <a:cubicBezTo>
                      <a:pt x="8073" y="13710"/>
                      <a:pt x="9974" y="11342"/>
                      <a:pt x="10708" y="8373"/>
                    </a:cubicBezTo>
                    <a:close/>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 name="Google Shape;115;p15"/>
          <p:cNvGrpSpPr/>
          <p:nvPr/>
        </p:nvGrpSpPr>
        <p:grpSpPr>
          <a:xfrm>
            <a:off x="7940725" y="350163"/>
            <a:ext cx="750900" cy="750900"/>
            <a:chOff x="2332975" y="586838"/>
            <a:chExt cx="750900" cy="750900"/>
          </a:xfrm>
        </p:grpSpPr>
        <p:sp>
          <p:nvSpPr>
            <p:cNvPr id="116" name="Google Shape;116;p15"/>
            <p:cNvSpPr/>
            <p:nvPr/>
          </p:nvSpPr>
          <p:spPr>
            <a:xfrm>
              <a:off x="2332975" y="586838"/>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5"/>
            <p:cNvGrpSpPr/>
            <p:nvPr/>
          </p:nvGrpSpPr>
          <p:grpSpPr>
            <a:xfrm>
              <a:off x="2448791" y="705258"/>
              <a:ext cx="456431" cy="455543"/>
              <a:chOff x="4918675" y="349025"/>
              <a:chExt cx="1284275" cy="1281775"/>
            </a:xfrm>
          </p:grpSpPr>
          <p:sp>
            <p:nvSpPr>
              <p:cNvPr id="118" name="Google Shape;118;p15"/>
              <p:cNvSpPr/>
              <p:nvPr/>
            </p:nvSpPr>
            <p:spPr>
              <a:xfrm>
                <a:off x="5100475" y="527475"/>
                <a:ext cx="1102475" cy="1103325"/>
              </a:xfrm>
              <a:custGeom>
                <a:avLst/>
                <a:gdLst/>
                <a:ahLst/>
                <a:cxnLst/>
                <a:rect l="l" t="t" r="r" b="b"/>
                <a:pathLst>
                  <a:path w="44099" h="44133" extrusionOk="0">
                    <a:moveTo>
                      <a:pt x="22050" y="1"/>
                    </a:moveTo>
                    <a:cubicBezTo>
                      <a:pt x="9874" y="1"/>
                      <a:pt x="1" y="9908"/>
                      <a:pt x="1" y="22083"/>
                    </a:cubicBezTo>
                    <a:cubicBezTo>
                      <a:pt x="1" y="34259"/>
                      <a:pt x="9874" y="44133"/>
                      <a:pt x="22050" y="44133"/>
                    </a:cubicBezTo>
                    <a:cubicBezTo>
                      <a:pt x="34225" y="44133"/>
                      <a:pt x="44099" y="34259"/>
                      <a:pt x="44099" y="22083"/>
                    </a:cubicBezTo>
                    <a:cubicBezTo>
                      <a:pt x="44099" y="9908"/>
                      <a:pt x="34225" y="1"/>
                      <a:pt x="22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5377350" y="805175"/>
                <a:ext cx="548750" cy="547925"/>
              </a:xfrm>
              <a:custGeom>
                <a:avLst/>
                <a:gdLst/>
                <a:ahLst/>
                <a:cxnLst/>
                <a:rect l="l" t="t" r="r" b="b"/>
                <a:pathLst>
                  <a:path w="21950" h="21917" extrusionOk="0">
                    <a:moveTo>
                      <a:pt x="10975" y="1"/>
                    </a:moveTo>
                    <a:cubicBezTo>
                      <a:pt x="4904" y="1"/>
                      <a:pt x="0" y="4904"/>
                      <a:pt x="0" y="10975"/>
                    </a:cubicBezTo>
                    <a:cubicBezTo>
                      <a:pt x="0" y="17013"/>
                      <a:pt x="4904" y="21917"/>
                      <a:pt x="10975" y="21917"/>
                    </a:cubicBezTo>
                    <a:cubicBezTo>
                      <a:pt x="17046" y="21917"/>
                      <a:pt x="21949" y="17013"/>
                      <a:pt x="21949" y="10975"/>
                    </a:cubicBezTo>
                    <a:cubicBezTo>
                      <a:pt x="21949" y="4904"/>
                      <a:pt x="17046" y="1"/>
                      <a:pt x="10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4918675" y="349025"/>
                <a:ext cx="818950" cy="808100"/>
              </a:xfrm>
              <a:custGeom>
                <a:avLst/>
                <a:gdLst/>
                <a:ahLst/>
                <a:cxnLst/>
                <a:rect l="l" t="t" r="r" b="b"/>
                <a:pathLst>
                  <a:path w="32758" h="32324" extrusionOk="0">
                    <a:moveTo>
                      <a:pt x="12777" y="1"/>
                    </a:moveTo>
                    <a:lnTo>
                      <a:pt x="10975" y="10875"/>
                    </a:lnTo>
                    <a:lnTo>
                      <a:pt x="10909" y="10775"/>
                    </a:lnTo>
                    <a:lnTo>
                      <a:pt x="1" y="12576"/>
                    </a:lnTo>
                    <a:lnTo>
                      <a:pt x="9641" y="22216"/>
                    </a:lnTo>
                    <a:lnTo>
                      <a:pt x="19782" y="20549"/>
                    </a:lnTo>
                    <a:lnTo>
                      <a:pt x="26787" y="27554"/>
                    </a:lnTo>
                    <a:cubicBezTo>
                      <a:pt x="25986" y="28754"/>
                      <a:pt x="26119" y="30389"/>
                      <a:pt x="27154" y="31423"/>
                    </a:cubicBezTo>
                    <a:cubicBezTo>
                      <a:pt x="27754" y="32023"/>
                      <a:pt x="28546" y="32324"/>
                      <a:pt x="29338" y="32324"/>
                    </a:cubicBezTo>
                    <a:cubicBezTo>
                      <a:pt x="30131" y="32324"/>
                      <a:pt x="30923" y="32023"/>
                      <a:pt x="31523" y="31423"/>
                    </a:cubicBezTo>
                    <a:cubicBezTo>
                      <a:pt x="32758" y="30222"/>
                      <a:pt x="32758" y="28254"/>
                      <a:pt x="31523" y="27087"/>
                    </a:cubicBezTo>
                    <a:cubicBezTo>
                      <a:pt x="30936" y="26499"/>
                      <a:pt x="30144" y="26202"/>
                      <a:pt x="29355" y="26202"/>
                    </a:cubicBezTo>
                    <a:cubicBezTo>
                      <a:pt x="28756" y="26202"/>
                      <a:pt x="28158" y="26374"/>
                      <a:pt x="27654" y="26720"/>
                    </a:cubicBezTo>
                    <a:lnTo>
                      <a:pt x="20749" y="19748"/>
                    </a:lnTo>
                    <a:lnTo>
                      <a:pt x="22417" y="9607"/>
                    </a:lnTo>
                    <a:lnTo>
                      <a:pt x="12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 name="Google Shape;121;p15"/>
          <p:cNvGrpSpPr/>
          <p:nvPr/>
        </p:nvGrpSpPr>
        <p:grpSpPr>
          <a:xfrm>
            <a:off x="1884725" y="508875"/>
            <a:ext cx="750900" cy="750900"/>
            <a:chOff x="3821100" y="1415250"/>
            <a:chExt cx="750900" cy="750900"/>
          </a:xfrm>
        </p:grpSpPr>
        <p:sp>
          <p:nvSpPr>
            <p:cNvPr id="122" name="Google Shape;122;p15"/>
            <p:cNvSpPr/>
            <p:nvPr/>
          </p:nvSpPr>
          <p:spPr>
            <a:xfrm>
              <a:off x="3821100" y="1415250"/>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15"/>
            <p:cNvGrpSpPr/>
            <p:nvPr/>
          </p:nvGrpSpPr>
          <p:grpSpPr>
            <a:xfrm>
              <a:off x="4009422" y="1607598"/>
              <a:ext cx="456363" cy="476465"/>
              <a:chOff x="1828975" y="460775"/>
              <a:chExt cx="1185050" cy="1237250"/>
            </a:xfrm>
          </p:grpSpPr>
          <p:sp>
            <p:nvSpPr>
              <p:cNvPr id="124" name="Google Shape;124;p15"/>
              <p:cNvSpPr/>
              <p:nvPr/>
            </p:nvSpPr>
            <p:spPr>
              <a:xfrm>
                <a:off x="1828975" y="460875"/>
                <a:ext cx="924850" cy="859600"/>
              </a:xfrm>
              <a:custGeom>
                <a:avLst/>
                <a:gdLst/>
                <a:ahLst/>
                <a:cxnLst/>
                <a:rect l="l" t="t" r="r" b="b"/>
                <a:pathLst>
                  <a:path w="36994" h="34384" extrusionOk="0">
                    <a:moveTo>
                      <a:pt x="18479" y="1"/>
                    </a:moveTo>
                    <a:cubicBezTo>
                      <a:pt x="10211" y="1"/>
                      <a:pt x="2945" y="5976"/>
                      <a:pt x="1535" y="14407"/>
                    </a:cubicBezTo>
                    <a:cubicBezTo>
                      <a:pt x="1" y="23780"/>
                      <a:pt x="6338" y="32620"/>
                      <a:pt x="15712" y="34154"/>
                    </a:cubicBezTo>
                    <a:cubicBezTo>
                      <a:pt x="16654" y="34308"/>
                      <a:pt x="17591" y="34383"/>
                      <a:pt x="18516" y="34383"/>
                    </a:cubicBezTo>
                    <a:cubicBezTo>
                      <a:pt x="26783" y="34383"/>
                      <a:pt x="34049" y="28408"/>
                      <a:pt x="35459" y="19977"/>
                    </a:cubicBezTo>
                    <a:cubicBezTo>
                      <a:pt x="36994" y="10637"/>
                      <a:pt x="30656" y="1798"/>
                      <a:pt x="21282" y="230"/>
                    </a:cubicBezTo>
                    <a:cubicBezTo>
                      <a:pt x="20340" y="76"/>
                      <a:pt x="19403" y="1"/>
                      <a:pt x="18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109175" y="460775"/>
                <a:ext cx="362775" cy="858975"/>
              </a:xfrm>
              <a:custGeom>
                <a:avLst/>
                <a:gdLst/>
                <a:ahLst/>
                <a:cxnLst/>
                <a:rect l="l" t="t" r="r" b="b"/>
                <a:pathLst>
                  <a:path w="14511" h="34359" fill="none" extrusionOk="0">
                    <a:moveTo>
                      <a:pt x="14511" y="17179"/>
                    </a:moveTo>
                    <a:cubicBezTo>
                      <a:pt x="14511" y="26686"/>
                      <a:pt x="11275" y="34358"/>
                      <a:pt x="7272" y="34358"/>
                    </a:cubicBezTo>
                    <a:cubicBezTo>
                      <a:pt x="3270" y="34358"/>
                      <a:pt x="1" y="26686"/>
                      <a:pt x="1" y="17179"/>
                    </a:cubicBezTo>
                    <a:cubicBezTo>
                      <a:pt x="1" y="7706"/>
                      <a:pt x="3270" y="0"/>
                      <a:pt x="7272" y="0"/>
                    </a:cubicBezTo>
                    <a:cubicBezTo>
                      <a:pt x="11275" y="0"/>
                      <a:pt x="14511" y="7706"/>
                      <a:pt x="14511" y="17179"/>
                    </a:cubicBezTo>
                    <a:close/>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290975" y="460775"/>
                <a:ext cx="25" cy="859800"/>
              </a:xfrm>
              <a:custGeom>
                <a:avLst/>
                <a:gdLst/>
                <a:ahLst/>
                <a:cxnLst/>
                <a:rect l="l" t="t" r="r" b="b"/>
                <a:pathLst>
                  <a:path w="1" h="34392" fill="none" extrusionOk="0">
                    <a:moveTo>
                      <a:pt x="0" y="0"/>
                    </a:moveTo>
                    <a:lnTo>
                      <a:pt x="0" y="34392"/>
                    </a:lnTo>
                  </a:path>
                </a:pathLst>
              </a:custGeom>
              <a:noFill/>
              <a:ln w="50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1861500" y="890250"/>
                <a:ext cx="858975" cy="25"/>
              </a:xfrm>
              <a:custGeom>
                <a:avLst/>
                <a:gdLst/>
                <a:ahLst/>
                <a:cxnLst/>
                <a:rect l="l" t="t" r="r" b="b"/>
                <a:pathLst>
                  <a:path w="34359" h="1" fill="none" extrusionOk="0">
                    <a:moveTo>
                      <a:pt x="34358"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1906525" y="700950"/>
                <a:ext cx="770575" cy="25"/>
              </a:xfrm>
              <a:custGeom>
                <a:avLst/>
                <a:gdLst/>
                <a:ahLst/>
                <a:cxnLst/>
                <a:rect l="l" t="t" r="r" b="b"/>
                <a:pathLst>
                  <a:path w="30823" h="1"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1906525" y="1087900"/>
                <a:ext cx="770575" cy="0"/>
              </a:xfrm>
              <a:custGeom>
                <a:avLst/>
                <a:gdLst/>
                <a:ahLst/>
                <a:cxnLst/>
                <a:rect l="l" t="t" r="r" b="b"/>
                <a:pathLst>
                  <a:path w="30823"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300575" y="1001450"/>
                <a:ext cx="713450" cy="696575"/>
              </a:xfrm>
              <a:custGeom>
                <a:avLst/>
                <a:gdLst/>
                <a:ahLst/>
                <a:cxnLst/>
                <a:rect l="l" t="t" r="r" b="b"/>
                <a:pathLst>
                  <a:path w="28538" h="27863" extrusionOk="0">
                    <a:moveTo>
                      <a:pt x="1572" y="0"/>
                    </a:moveTo>
                    <a:cubicBezTo>
                      <a:pt x="693" y="0"/>
                      <a:pt x="1" y="935"/>
                      <a:pt x="417" y="1823"/>
                    </a:cubicBezTo>
                    <a:lnTo>
                      <a:pt x="11592" y="27142"/>
                    </a:lnTo>
                    <a:cubicBezTo>
                      <a:pt x="11809" y="27634"/>
                      <a:pt x="12252" y="27862"/>
                      <a:pt x="12695" y="27862"/>
                    </a:cubicBezTo>
                    <a:cubicBezTo>
                      <a:pt x="13273" y="27862"/>
                      <a:pt x="13851" y="27473"/>
                      <a:pt x="13927" y="26775"/>
                    </a:cubicBezTo>
                    <a:lnTo>
                      <a:pt x="15294" y="15000"/>
                    </a:lnTo>
                    <a:lnTo>
                      <a:pt x="27036" y="13632"/>
                    </a:lnTo>
                    <a:cubicBezTo>
                      <a:pt x="28304" y="13499"/>
                      <a:pt x="28537" y="11797"/>
                      <a:pt x="27436" y="11297"/>
                    </a:cubicBezTo>
                    <a:lnTo>
                      <a:pt x="2118" y="122"/>
                    </a:lnTo>
                    <a:cubicBezTo>
                      <a:pt x="1934" y="38"/>
                      <a:pt x="1749" y="0"/>
                      <a:pt x="1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1" name="Google Shape;131;p15"/>
          <p:cNvGrpSpPr/>
          <p:nvPr/>
        </p:nvGrpSpPr>
        <p:grpSpPr>
          <a:xfrm>
            <a:off x="300238" y="1462500"/>
            <a:ext cx="1241700" cy="3503550"/>
            <a:chOff x="3145450" y="1419325"/>
            <a:chExt cx="1241700" cy="3503550"/>
          </a:xfrm>
        </p:grpSpPr>
        <p:sp>
          <p:nvSpPr>
            <p:cNvPr id="132" name="Google Shape;132;p15"/>
            <p:cNvSpPr/>
            <p:nvPr/>
          </p:nvSpPr>
          <p:spPr>
            <a:xfrm>
              <a:off x="3539075" y="1824025"/>
              <a:ext cx="300950" cy="254600"/>
            </a:xfrm>
            <a:custGeom>
              <a:avLst/>
              <a:gdLst/>
              <a:ahLst/>
              <a:cxnLst/>
              <a:rect l="l" t="t" r="r" b="b"/>
              <a:pathLst>
                <a:path w="12038" h="10184" extrusionOk="0">
                  <a:moveTo>
                    <a:pt x="11825" y="1"/>
                  </a:moveTo>
                  <a:lnTo>
                    <a:pt x="1" y="1915"/>
                  </a:lnTo>
                  <a:lnTo>
                    <a:pt x="1" y="10183"/>
                  </a:lnTo>
                  <a:lnTo>
                    <a:pt x="7965" y="10183"/>
                  </a:lnTo>
                  <a:lnTo>
                    <a:pt x="7965" y="7964"/>
                  </a:lnTo>
                  <a:cubicBezTo>
                    <a:pt x="7965" y="7964"/>
                    <a:pt x="8613" y="8180"/>
                    <a:pt x="9325" y="8180"/>
                  </a:cubicBezTo>
                  <a:cubicBezTo>
                    <a:pt x="9680" y="8180"/>
                    <a:pt x="10052" y="8126"/>
                    <a:pt x="10366" y="7964"/>
                  </a:cubicBezTo>
                  <a:cubicBezTo>
                    <a:pt x="11308" y="7417"/>
                    <a:pt x="12038" y="1520"/>
                    <a:pt x="11825" y="1"/>
                  </a:cubicBez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3304275" y="2832400"/>
              <a:ext cx="686975" cy="212725"/>
            </a:xfrm>
            <a:custGeom>
              <a:avLst/>
              <a:gdLst/>
              <a:ahLst/>
              <a:cxnLst/>
              <a:rect l="l" t="t" r="r" b="b"/>
              <a:pathLst>
                <a:path w="27479" h="8509" extrusionOk="0">
                  <a:moveTo>
                    <a:pt x="6627" y="0"/>
                  </a:moveTo>
                  <a:lnTo>
                    <a:pt x="1" y="5593"/>
                  </a:lnTo>
                  <a:cubicBezTo>
                    <a:pt x="1" y="5593"/>
                    <a:pt x="31" y="6140"/>
                    <a:pt x="122" y="7022"/>
                  </a:cubicBezTo>
                  <a:cubicBezTo>
                    <a:pt x="1408" y="7444"/>
                    <a:pt x="5386" y="8509"/>
                    <a:pt x="12308" y="8509"/>
                  </a:cubicBezTo>
                  <a:cubicBezTo>
                    <a:pt x="16346" y="8509"/>
                    <a:pt x="21386" y="8147"/>
                    <a:pt x="27478" y="7083"/>
                  </a:cubicBezTo>
                  <a:cubicBezTo>
                    <a:pt x="26931" y="5198"/>
                    <a:pt x="26445" y="4317"/>
                    <a:pt x="26445" y="4317"/>
                  </a:cubicBezTo>
                  <a:lnTo>
                    <a:pt x="25411" y="2311"/>
                  </a:lnTo>
                  <a:lnTo>
                    <a:pt x="6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15"/>
            <p:cNvGrpSpPr/>
            <p:nvPr/>
          </p:nvGrpSpPr>
          <p:grpSpPr>
            <a:xfrm>
              <a:off x="3145450" y="1419325"/>
              <a:ext cx="1241700" cy="3503550"/>
              <a:chOff x="3145450" y="1419325"/>
              <a:chExt cx="1241700" cy="3503550"/>
            </a:xfrm>
          </p:grpSpPr>
          <p:sp>
            <p:nvSpPr>
              <p:cNvPr id="135" name="Google Shape;135;p15"/>
              <p:cNvSpPr/>
              <p:nvPr/>
            </p:nvSpPr>
            <p:spPr>
              <a:xfrm>
                <a:off x="3145450" y="4706275"/>
                <a:ext cx="942300" cy="216600"/>
              </a:xfrm>
              <a:custGeom>
                <a:avLst/>
                <a:gdLst/>
                <a:ahLst/>
                <a:cxnLst/>
                <a:rect l="l" t="t" r="r" b="b"/>
                <a:pathLst>
                  <a:path w="37692" h="8664" extrusionOk="0">
                    <a:moveTo>
                      <a:pt x="18846" y="1"/>
                    </a:moveTo>
                    <a:cubicBezTo>
                      <a:pt x="8451" y="1"/>
                      <a:pt x="1" y="1946"/>
                      <a:pt x="1" y="4317"/>
                    </a:cubicBezTo>
                    <a:cubicBezTo>
                      <a:pt x="1" y="6718"/>
                      <a:pt x="8451" y="8664"/>
                      <a:pt x="18846" y="8664"/>
                    </a:cubicBezTo>
                    <a:cubicBezTo>
                      <a:pt x="29272" y="8664"/>
                      <a:pt x="37692" y="6718"/>
                      <a:pt x="37692" y="4317"/>
                    </a:cubicBezTo>
                    <a:cubicBezTo>
                      <a:pt x="37692" y="1946"/>
                      <a:pt x="29272" y="1"/>
                      <a:pt x="18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3673575" y="4596850"/>
                <a:ext cx="158850" cy="265250"/>
              </a:xfrm>
              <a:custGeom>
                <a:avLst/>
                <a:gdLst/>
                <a:ahLst/>
                <a:cxnLst/>
                <a:rect l="l" t="t" r="r" b="b"/>
                <a:pathLst>
                  <a:path w="6354" h="10610" extrusionOk="0">
                    <a:moveTo>
                      <a:pt x="791" y="1"/>
                    </a:moveTo>
                    <a:cubicBezTo>
                      <a:pt x="791" y="1"/>
                      <a:pt x="457" y="3223"/>
                      <a:pt x="244" y="4256"/>
                    </a:cubicBezTo>
                    <a:cubicBezTo>
                      <a:pt x="1" y="5290"/>
                      <a:pt x="244" y="10032"/>
                      <a:pt x="244" y="10032"/>
                    </a:cubicBezTo>
                    <a:lnTo>
                      <a:pt x="5229" y="10609"/>
                    </a:lnTo>
                    <a:cubicBezTo>
                      <a:pt x="5229" y="10609"/>
                      <a:pt x="5320" y="7691"/>
                      <a:pt x="5563" y="6810"/>
                    </a:cubicBezTo>
                    <a:cubicBezTo>
                      <a:pt x="5776" y="5959"/>
                      <a:pt x="5563" y="4864"/>
                      <a:pt x="5563" y="4287"/>
                    </a:cubicBezTo>
                    <a:cubicBezTo>
                      <a:pt x="5563" y="3740"/>
                      <a:pt x="6354" y="457"/>
                      <a:pt x="6354" y="457"/>
                    </a:cubicBezTo>
                    <a:lnTo>
                      <a:pt x="791" y="1"/>
                    </a:ln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3642425" y="4739725"/>
                <a:ext cx="183175" cy="164175"/>
              </a:xfrm>
              <a:custGeom>
                <a:avLst/>
                <a:gdLst/>
                <a:ahLst/>
                <a:cxnLst/>
                <a:rect l="l" t="t" r="r" b="b"/>
                <a:pathLst>
                  <a:path w="7327" h="6567" extrusionOk="0">
                    <a:moveTo>
                      <a:pt x="1460" y="0"/>
                    </a:moveTo>
                    <a:cubicBezTo>
                      <a:pt x="1460" y="1"/>
                      <a:pt x="913" y="1429"/>
                      <a:pt x="609" y="2219"/>
                    </a:cubicBezTo>
                    <a:cubicBezTo>
                      <a:pt x="305" y="3040"/>
                      <a:pt x="1" y="5532"/>
                      <a:pt x="1065" y="6171"/>
                    </a:cubicBezTo>
                    <a:cubicBezTo>
                      <a:pt x="1510" y="6459"/>
                      <a:pt x="2338" y="6566"/>
                      <a:pt x="3222" y="6566"/>
                    </a:cubicBezTo>
                    <a:cubicBezTo>
                      <a:pt x="4391" y="6566"/>
                      <a:pt x="5657" y="6378"/>
                      <a:pt x="6262" y="6171"/>
                    </a:cubicBezTo>
                    <a:cubicBezTo>
                      <a:pt x="7326" y="5836"/>
                      <a:pt x="7174" y="4256"/>
                      <a:pt x="7174" y="2888"/>
                    </a:cubicBezTo>
                    <a:cubicBezTo>
                      <a:pt x="7174" y="1459"/>
                      <a:pt x="6840" y="1125"/>
                      <a:pt x="6840" y="1125"/>
                    </a:cubicBezTo>
                    <a:lnTo>
                      <a:pt x="6657" y="2341"/>
                    </a:lnTo>
                    <a:cubicBezTo>
                      <a:pt x="5553" y="1966"/>
                      <a:pt x="4601" y="1841"/>
                      <a:pt x="3822" y="1841"/>
                    </a:cubicBezTo>
                    <a:cubicBezTo>
                      <a:pt x="2264" y="1841"/>
                      <a:pt x="1399" y="2341"/>
                      <a:pt x="1399" y="2341"/>
                    </a:cubicBezTo>
                    <a:lnTo>
                      <a:pt x="1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3647000" y="4848375"/>
                <a:ext cx="174800" cy="47150"/>
              </a:xfrm>
              <a:custGeom>
                <a:avLst/>
                <a:gdLst/>
                <a:ahLst/>
                <a:cxnLst/>
                <a:rect l="l" t="t" r="r" b="b"/>
                <a:pathLst>
                  <a:path w="6992" h="1886" fill="none" extrusionOk="0">
                    <a:moveTo>
                      <a:pt x="122" y="274"/>
                    </a:moveTo>
                    <a:cubicBezTo>
                      <a:pt x="122" y="274"/>
                      <a:pt x="0" y="1642"/>
                      <a:pt x="1793" y="1764"/>
                    </a:cubicBezTo>
                    <a:cubicBezTo>
                      <a:pt x="3587" y="1885"/>
                      <a:pt x="5775" y="1490"/>
                      <a:pt x="6353" y="1034"/>
                    </a:cubicBezTo>
                    <a:cubicBezTo>
                      <a:pt x="6930" y="548"/>
                      <a:pt x="6991" y="1"/>
                      <a:pt x="6991" y="1"/>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3658400" y="4798225"/>
                <a:ext cx="19000" cy="89700"/>
              </a:xfrm>
              <a:custGeom>
                <a:avLst/>
                <a:gdLst/>
                <a:ahLst/>
                <a:cxnLst/>
                <a:rect l="l" t="t" r="r" b="b"/>
                <a:pathLst>
                  <a:path w="760" h="3588" fill="none" extrusionOk="0">
                    <a:moveTo>
                      <a:pt x="426" y="3587"/>
                    </a:moveTo>
                    <a:cubicBezTo>
                      <a:pt x="426" y="3587"/>
                      <a:pt x="0" y="1156"/>
                      <a:pt x="760" y="1"/>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3808850" y="4798225"/>
                <a:ext cx="12950" cy="64625"/>
              </a:xfrm>
              <a:custGeom>
                <a:avLst/>
                <a:gdLst/>
                <a:ahLst/>
                <a:cxnLst/>
                <a:rect l="l" t="t" r="r" b="b"/>
                <a:pathLst>
                  <a:path w="518" h="2585" fill="none" extrusionOk="0">
                    <a:moveTo>
                      <a:pt x="0" y="1"/>
                    </a:moveTo>
                    <a:cubicBezTo>
                      <a:pt x="0" y="1"/>
                      <a:pt x="517" y="1642"/>
                      <a:pt x="304" y="2584"/>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3690300" y="4599150"/>
                <a:ext cx="141375" cy="34200"/>
              </a:xfrm>
              <a:custGeom>
                <a:avLst/>
                <a:gdLst/>
                <a:ahLst/>
                <a:cxnLst/>
                <a:rect l="l" t="t" r="r" b="b"/>
                <a:pathLst>
                  <a:path w="5655" h="1368" extrusionOk="0">
                    <a:moveTo>
                      <a:pt x="92" y="0"/>
                    </a:moveTo>
                    <a:lnTo>
                      <a:pt x="61" y="517"/>
                    </a:lnTo>
                    <a:cubicBezTo>
                      <a:pt x="61" y="517"/>
                      <a:pt x="1" y="638"/>
                      <a:pt x="1125" y="942"/>
                    </a:cubicBezTo>
                    <a:cubicBezTo>
                      <a:pt x="2280" y="1246"/>
                      <a:pt x="5229" y="1368"/>
                      <a:pt x="5229" y="1368"/>
                    </a:cubicBezTo>
                    <a:lnTo>
                      <a:pt x="5654" y="395"/>
                    </a:ln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3466900" y="4597625"/>
                <a:ext cx="145925" cy="258375"/>
              </a:xfrm>
              <a:custGeom>
                <a:avLst/>
                <a:gdLst/>
                <a:ahLst/>
                <a:cxnLst/>
                <a:rect l="l" t="t" r="r" b="b"/>
                <a:pathLst>
                  <a:path w="5837" h="10335" extrusionOk="0">
                    <a:moveTo>
                      <a:pt x="213" y="0"/>
                    </a:moveTo>
                    <a:cubicBezTo>
                      <a:pt x="213" y="0"/>
                      <a:pt x="578" y="3344"/>
                      <a:pt x="487" y="3921"/>
                    </a:cubicBezTo>
                    <a:cubicBezTo>
                      <a:pt x="426" y="4499"/>
                      <a:pt x="61" y="5532"/>
                      <a:pt x="152" y="6444"/>
                    </a:cubicBezTo>
                    <a:cubicBezTo>
                      <a:pt x="274" y="7295"/>
                      <a:pt x="0" y="10274"/>
                      <a:pt x="0" y="10274"/>
                    </a:cubicBezTo>
                    <a:lnTo>
                      <a:pt x="5016" y="10335"/>
                    </a:lnTo>
                    <a:cubicBezTo>
                      <a:pt x="5016" y="10335"/>
                      <a:pt x="5836" y="5684"/>
                      <a:pt x="5776" y="4651"/>
                    </a:cubicBezTo>
                    <a:cubicBezTo>
                      <a:pt x="5684" y="3617"/>
                      <a:pt x="5776" y="365"/>
                      <a:pt x="5776" y="365"/>
                    </a:cubicBezTo>
                    <a:lnTo>
                      <a:pt x="213" y="0"/>
                    </a:ln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3444850" y="4746550"/>
                <a:ext cx="184700" cy="159275"/>
              </a:xfrm>
              <a:custGeom>
                <a:avLst/>
                <a:gdLst/>
                <a:ahLst/>
                <a:cxnLst/>
                <a:rect l="l" t="t" r="r" b="b"/>
                <a:pathLst>
                  <a:path w="7388" h="6371" extrusionOk="0">
                    <a:moveTo>
                      <a:pt x="6658" y="1"/>
                    </a:moveTo>
                    <a:lnTo>
                      <a:pt x="6262" y="2372"/>
                    </a:lnTo>
                    <a:cubicBezTo>
                      <a:pt x="6262" y="2372"/>
                      <a:pt x="5153" y="1492"/>
                      <a:pt x="2996" y="1492"/>
                    </a:cubicBezTo>
                    <a:cubicBezTo>
                      <a:pt x="2434" y="1492"/>
                      <a:pt x="1799" y="1552"/>
                      <a:pt x="1095" y="1703"/>
                    </a:cubicBezTo>
                    <a:lnTo>
                      <a:pt x="1095" y="426"/>
                    </a:lnTo>
                    <a:cubicBezTo>
                      <a:pt x="1095" y="426"/>
                      <a:pt x="730" y="730"/>
                      <a:pt x="548" y="2098"/>
                    </a:cubicBezTo>
                    <a:cubicBezTo>
                      <a:pt x="335" y="3466"/>
                      <a:pt x="1" y="5016"/>
                      <a:pt x="1034" y="5533"/>
                    </a:cubicBezTo>
                    <a:cubicBezTo>
                      <a:pt x="1814" y="5900"/>
                      <a:pt x="3736" y="6371"/>
                      <a:pt x="5103" y="6371"/>
                    </a:cubicBezTo>
                    <a:cubicBezTo>
                      <a:pt x="5547" y="6371"/>
                      <a:pt x="5933" y="6321"/>
                      <a:pt x="6202" y="6202"/>
                    </a:cubicBezTo>
                    <a:cubicBezTo>
                      <a:pt x="7326" y="5715"/>
                      <a:pt x="7387" y="3162"/>
                      <a:pt x="7174" y="2341"/>
                    </a:cubicBezTo>
                    <a:cubicBezTo>
                      <a:pt x="6992" y="1490"/>
                      <a:pt x="6658" y="1"/>
                      <a:pt x="6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3451700" y="4855225"/>
                <a:ext cx="164150" cy="36500"/>
              </a:xfrm>
              <a:custGeom>
                <a:avLst/>
                <a:gdLst/>
                <a:ahLst/>
                <a:cxnLst/>
                <a:rect l="l" t="t" r="r" b="b"/>
                <a:pathLst>
                  <a:path w="6566" h="1460" fill="none" extrusionOk="0">
                    <a:moveTo>
                      <a:pt x="0" y="0"/>
                    </a:moveTo>
                    <a:cubicBezTo>
                      <a:pt x="0" y="0"/>
                      <a:pt x="912" y="1064"/>
                      <a:pt x="3192" y="1247"/>
                    </a:cubicBezTo>
                    <a:cubicBezTo>
                      <a:pt x="5502" y="1459"/>
                      <a:pt x="6566" y="943"/>
                      <a:pt x="6566" y="943"/>
                    </a:cubicBezTo>
                  </a:path>
                </a:pathLst>
              </a:custGeom>
              <a:solidFill>
                <a:schemeClr val="accent2"/>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3450950" y="4789125"/>
                <a:ext cx="20525" cy="73725"/>
              </a:xfrm>
              <a:custGeom>
                <a:avLst/>
                <a:gdLst/>
                <a:ahLst/>
                <a:cxnLst/>
                <a:rect l="l" t="t" r="r" b="b"/>
                <a:pathLst>
                  <a:path w="821" h="2949" fill="none" extrusionOk="0">
                    <a:moveTo>
                      <a:pt x="821" y="0"/>
                    </a:moveTo>
                    <a:cubicBezTo>
                      <a:pt x="821" y="0"/>
                      <a:pt x="0" y="2067"/>
                      <a:pt x="365" y="2948"/>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3601400" y="4805825"/>
                <a:ext cx="9900" cy="79050"/>
              </a:xfrm>
              <a:custGeom>
                <a:avLst/>
                <a:gdLst/>
                <a:ahLst/>
                <a:cxnLst/>
                <a:rect l="l" t="t" r="r" b="b"/>
                <a:pathLst>
                  <a:path w="396" h="3162" fill="none" extrusionOk="0">
                    <a:moveTo>
                      <a:pt x="0" y="1"/>
                    </a:moveTo>
                    <a:cubicBezTo>
                      <a:pt x="0" y="1"/>
                      <a:pt x="396" y="1824"/>
                      <a:pt x="0" y="3162"/>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3475250" y="4615100"/>
                <a:ext cx="136800" cy="53300"/>
              </a:xfrm>
              <a:custGeom>
                <a:avLst/>
                <a:gdLst/>
                <a:ahLst/>
                <a:cxnLst/>
                <a:rect l="l" t="t" r="r" b="b"/>
                <a:pathLst>
                  <a:path w="5472" h="2132" extrusionOk="0">
                    <a:moveTo>
                      <a:pt x="5472" y="0"/>
                    </a:moveTo>
                    <a:lnTo>
                      <a:pt x="1" y="517"/>
                    </a:lnTo>
                    <a:lnTo>
                      <a:pt x="122" y="1672"/>
                    </a:lnTo>
                    <a:cubicBezTo>
                      <a:pt x="122" y="1672"/>
                      <a:pt x="1568" y="2132"/>
                      <a:pt x="3144" y="2132"/>
                    </a:cubicBezTo>
                    <a:cubicBezTo>
                      <a:pt x="3932" y="2132"/>
                      <a:pt x="4753" y="2017"/>
                      <a:pt x="5442" y="1672"/>
                    </a:cubicBezTo>
                    <a:lnTo>
                      <a:pt x="54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3739700" y="1990450"/>
                <a:ext cx="22825" cy="37250"/>
              </a:xfrm>
              <a:custGeom>
                <a:avLst/>
                <a:gdLst/>
                <a:ahLst/>
                <a:cxnLst/>
                <a:rect l="l" t="t" r="r" b="b"/>
                <a:pathLst>
                  <a:path w="913" h="1490" extrusionOk="0">
                    <a:moveTo>
                      <a:pt x="0" y="0"/>
                    </a:moveTo>
                    <a:lnTo>
                      <a:pt x="0" y="1307"/>
                    </a:lnTo>
                    <a:lnTo>
                      <a:pt x="912" y="1490"/>
                    </a:lnTo>
                    <a:lnTo>
                      <a:pt x="0" y="0"/>
                    </a:lnTo>
                    <a:close/>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3270850" y="1419325"/>
                <a:ext cx="683925" cy="571400"/>
              </a:xfrm>
              <a:custGeom>
                <a:avLst/>
                <a:gdLst/>
                <a:ahLst/>
                <a:cxnLst/>
                <a:rect l="l" t="t" r="r" b="b"/>
                <a:pathLst>
                  <a:path w="27357" h="22856" extrusionOk="0">
                    <a:moveTo>
                      <a:pt x="14069" y="1"/>
                    </a:moveTo>
                    <a:cubicBezTo>
                      <a:pt x="12955" y="1"/>
                      <a:pt x="11856" y="409"/>
                      <a:pt x="11034" y="1143"/>
                    </a:cubicBezTo>
                    <a:cubicBezTo>
                      <a:pt x="11085" y="758"/>
                      <a:pt x="10661" y="439"/>
                      <a:pt x="10254" y="439"/>
                    </a:cubicBezTo>
                    <a:cubicBezTo>
                      <a:pt x="10178" y="439"/>
                      <a:pt x="10103" y="450"/>
                      <a:pt x="10031" y="474"/>
                    </a:cubicBezTo>
                    <a:cubicBezTo>
                      <a:pt x="9575" y="626"/>
                      <a:pt x="9362" y="1052"/>
                      <a:pt x="9210" y="1507"/>
                    </a:cubicBezTo>
                    <a:cubicBezTo>
                      <a:pt x="8785" y="1447"/>
                      <a:pt x="8336" y="1378"/>
                      <a:pt x="7899" y="1378"/>
                    </a:cubicBezTo>
                    <a:cubicBezTo>
                      <a:pt x="7462" y="1378"/>
                      <a:pt x="7037" y="1447"/>
                      <a:pt x="6657" y="1659"/>
                    </a:cubicBezTo>
                    <a:cubicBezTo>
                      <a:pt x="6475" y="1751"/>
                      <a:pt x="6262" y="1872"/>
                      <a:pt x="6201" y="2055"/>
                    </a:cubicBezTo>
                    <a:cubicBezTo>
                      <a:pt x="6079" y="2267"/>
                      <a:pt x="6231" y="2571"/>
                      <a:pt x="6383" y="2723"/>
                    </a:cubicBezTo>
                    <a:cubicBezTo>
                      <a:pt x="5168" y="2754"/>
                      <a:pt x="3952" y="3118"/>
                      <a:pt x="3070" y="3969"/>
                    </a:cubicBezTo>
                    <a:cubicBezTo>
                      <a:pt x="2918" y="4121"/>
                      <a:pt x="2766" y="4304"/>
                      <a:pt x="2705" y="4486"/>
                    </a:cubicBezTo>
                    <a:cubicBezTo>
                      <a:pt x="2614" y="4729"/>
                      <a:pt x="2827" y="5003"/>
                      <a:pt x="2979" y="5155"/>
                    </a:cubicBezTo>
                    <a:cubicBezTo>
                      <a:pt x="2006" y="5611"/>
                      <a:pt x="1338" y="6462"/>
                      <a:pt x="851" y="7435"/>
                    </a:cubicBezTo>
                    <a:cubicBezTo>
                      <a:pt x="578" y="7951"/>
                      <a:pt x="304" y="8529"/>
                      <a:pt x="395" y="9137"/>
                    </a:cubicBezTo>
                    <a:cubicBezTo>
                      <a:pt x="454" y="9719"/>
                      <a:pt x="985" y="10356"/>
                      <a:pt x="1564" y="10356"/>
                    </a:cubicBezTo>
                    <a:cubicBezTo>
                      <a:pt x="1590" y="10356"/>
                      <a:pt x="1616" y="10355"/>
                      <a:pt x="1642" y="10353"/>
                    </a:cubicBezTo>
                    <a:lnTo>
                      <a:pt x="1642" y="10353"/>
                    </a:lnTo>
                    <a:cubicBezTo>
                      <a:pt x="1155" y="10778"/>
                      <a:pt x="1064" y="11416"/>
                      <a:pt x="1398" y="11933"/>
                    </a:cubicBezTo>
                    <a:cubicBezTo>
                      <a:pt x="547" y="12632"/>
                      <a:pt x="0" y="13726"/>
                      <a:pt x="0" y="14821"/>
                    </a:cubicBezTo>
                    <a:cubicBezTo>
                      <a:pt x="0" y="15125"/>
                      <a:pt x="31" y="15429"/>
                      <a:pt x="183" y="15702"/>
                    </a:cubicBezTo>
                    <a:cubicBezTo>
                      <a:pt x="335" y="15976"/>
                      <a:pt x="608" y="16189"/>
                      <a:pt x="912" y="16189"/>
                    </a:cubicBezTo>
                    <a:cubicBezTo>
                      <a:pt x="760" y="17222"/>
                      <a:pt x="1095" y="18438"/>
                      <a:pt x="2006" y="18985"/>
                    </a:cubicBezTo>
                    <a:cubicBezTo>
                      <a:pt x="2067" y="19623"/>
                      <a:pt x="2128" y="20292"/>
                      <a:pt x="2462" y="20869"/>
                    </a:cubicBezTo>
                    <a:cubicBezTo>
                      <a:pt x="2705" y="21265"/>
                      <a:pt x="3009" y="21599"/>
                      <a:pt x="3435" y="21721"/>
                    </a:cubicBezTo>
                    <a:cubicBezTo>
                      <a:pt x="3509" y="21738"/>
                      <a:pt x="3588" y="21746"/>
                      <a:pt x="3670" y="21746"/>
                    </a:cubicBezTo>
                    <a:cubicBezTo>
                      <a:pt x="4021" y="21746"/>
                      <a:pt x="4406" y="21586"/>
                      <a:pt x="4529" y="21265"/>
                    </a:cubicBezTo>
                    <a:cubicBezTo>
                      <a:pt x="4560" y="21721"/>
                      <a:pt x="4955" y="22085"/>
                      <a:pt x="5350" y="22116"/>
                    </a:cubicBezTo>
                    <a:cubicBezTo>
                      <a:pt x="5384" y="22120"/>
                      <a:pt x="5417" y="22122"/>
                      <a:pt x="5450" y="22122"/>
                    </a:cubicBezTo>
                    <a:cubicBezTo>
                      <a:pt x="5867" y="22122"/>
                      <a:pt x="6240" y="21782"/>
                      <a:pt x="6353" y="21417"/>
                    </a:cubicBezTo>
                    <a:cubicBezTo>
                      <a:pt x="6475" y="21721"/>
                      <a:pt x="6778" y="22024"/>
                      <a:pt x="7113" y="22055"/>
                    </a:cubicBezTo>
                    <a:cubicBezTo>
                      <a:pt x="7135" y="22057"/>
                      <a:pt x="7157" y="22058"/>
                      <a:pt x="7180" y="22058"/>
                    </a:cubicBezTo>
                    <a:cubicBezTo>
                      <a:pt x="7465" y="22058"/>
                      <a:pt x="7762" y="21883"/>
                      <a:pt x="7903" y="21629"/>
                    </a:cubicBezTo>
                    <a:cubicBezTo>
                      <a:pt x="8152" y="21975"/>
                      <a:pt x="8571" y="22162"/>
                      <a:pt x="8992" y="22162"/>
                    </a:cubicBezTo>
                    <a:cubicBezTo>
                      <a:pt x="9237" y="22162"/>
                      <a:pt x="9483" y="22098"/>
                      <a:pt x="9696" y="21964"/>
                    </a:cubicBezTo>
                    <a:cubicBezTo>
                      <a:pt x="9724" y="22384"/>
                      <a:pt x="10140" y="22856"/>
                      <a:pt x="10609" y="22856"/>
                    </a:cubicBezTo>
                    <a:cubicBezTo>
                      <a:pt x="10649" y="22856"/>
                      <a:pt x="10689" y="22852"/>
                      <a:pt x="10730" y="22845"/>
                    </a:cubicBezTo>
                    <a:cubicBezTo>
                      <a:pt x="12065" y="22605"/>
                      <a:pt x="13354" y="22505"/>
                      <a:pt x="14719" y="22505"/>
                    </a:cubicBezTo>
                    <a:cubicBezTo>
                      <a:pt x="14908" y="22505"/>
                      <a:pt x="15098" y="22507"/>
                      <a:pt x="15289" y="22511"/>
                    </a:cubicBezTo>
                    <a:cubicBezTo>
                      <a:pt x="15745" y="22511"/>
                      <a:pt x="16384" y="22511"/>
                      <a:pt x="16657" y="22663"/>
                    </a:cubicBezTo>
                    <a:cubicBezTo>
                      <a:pt x="16758" y="22713"/>
                      <a:pt x="16866" y="22737"/>
                      <a:pt x="16973" y="22737"/>
                    </a:cubicBezTo>
                    <a:cubicBezTo>
                      <a:pt x="17187" y="22737"/>
                      <a:pt x="17397" y="22643"/>
                      <a:pt x="17539" y="22480"/>
                    </a:cubicBezTo>
                    <a:cubicBezTo>
                      <a:pt x="17721" y="22207"/>
                      <a:pt x="17873" y="21751"/>
                      <a:pt x="17721" y="21447"/>
                    </a:cubicBezTo>
                    <a:lnTo>
                      <a:pt x="17721" y="21447"/>
                    </a:lnTo>
                    <a:cubicBezTo>
                      <a:pt x="17907" y="21459"/>
                      <a:pt x="18088" y="21472"/>
                      <a:pt x="18264" y="21472"/>
                    </a:cubicBezTo>
                    <a:cubicBezTo>
                      <a:pt x="18519" y="21472"/>
                      <a:pt x="18764" y="21446"/>
                      <a:pt x="18998" y="21356"/>
                    </a:cubicBezTo>
                    <a:cubicBezTo>
                      <a:pt x="19423" y="21204"/>
                      <a:pt x="19909" y="20657"/>
                      <a:pt x="19970" y="20231"/>
                    </a:cubicBezTo>
                    <a:cubicBezTo>
                      <a:pt x="20153" y="20287"/>
                      <a:pt x="20362" y="20331"/>
                      <a:pt x="20565" y="20331"/>
                    </a:cubicBezTo>
                    <a:cubicBezTo>
                      <a:pt x="20799" y="20331"/>
                      <a:pt x="21023" y="20273"/>
                      <a:pt x="21186" y="20110"/>
                    </a:cubicBezTo>
                    <a:cubicBezTo>
                      <a:pt x="21368" y="19927"/>
                      <a:pt x="21429" y="19654"/>
                      <a:pt x="21490" y="19380"/>
                    </a:cubicBezTo>
                    <a:cubicBezTo>
                      <a:pt x="21551" y="19015"/>
                      <a:pt x="21733" y="18620"/>
                      <a:pt x="21824" y="18255"/>
                    </a:cubicBezTo>
                    <a:cubicBezTo>
                      <a:pt x="21935" y="18422"/>
                      <a:pt x="22137" y="18498"/>
                      <a:pt x="22339" y="18498"/>
                    </a:cubicBezTo>
                    <a:cubicBezTo>
                      <a:pt x="22469" y="18498"/>
                      <a:pt x="22599" y="18467"/>
                      <a:pt x="22706" y="18407"/>
                    </a:cubicBezTo>
                    <a:cubicBezTo>
                      <a:pt x="23010" y="18255"/>
                      <a:pt x="23192" y="17951"/>
                      <a:pt x="23344" y="17678"/>
                    </a:cubicBezTo>
                    <a:cubicBezTo>
                      <a:pt x="23648" y="17222"/>
                      <a:pt x="24134" y="16736"/>
                      <a:pt x="24438" y="16249"/>
                    </a:cubicBezTo>
                    <a:cubicBezTo>
                      <a:pt x="24551" y="16387"/>
                      <a:pt x="24725" y="16452"/>
                      <a:pt x="24901" y="16452"/>
                    </a:cubicBezTo>
                    <a:cubicBezTo>
                      <a:pt x="25154" y="16452"/>
                      <a:pt x="25413" y="16318"/>
                      <a:pt x="25502" y="16067"/>
                    </a:cubicBezTo>
                    <a:cubicBezTo>
                      <a:pt x="25593" y="15915"/>
                      <a:pt x="25533" y="15733"/>
                      <a:pt x="25533" y="15581"/>
                    </a:cubicBezTo>
                    <a:cubicBezTo>
                      <a:pt x="25502" y="15094"/>
                      <a:pt x="25533" y="14547"/>
                      <a:pt x="25502" y="14061"/>
                    </a:cubicBezTo>
                    <a:lnTo>
                      <a:pt x="25502" y="14061"/>
                    </a:lnTo>
                    <a:cubicBezTo>
                      <a:pt x="25615" y="14174"/>
                      <a:pt x="25761" y="14221"/>
                      <a:pt x="25912" y="14221"/>
                    </a:cubicBezTo>
                    <a:cubicBezTo>
                      <a:pt x="26086" y="14221"/>
                      <a:pt x="26268" y="14158"/>
                      <a:pt x="26414" y="14061"/>
                    </a:cubicBezTo>
                    <a:cubicBezTo>
                      <a:pt x="27052" y="13696"/>
                      <a:pt x="27356" y="12875"/>
                      <a:pt x="27326" y="12116"/>
                    </a:cubicBezTo>
                    <a:cubicBezTo>
                      <a:pt x="27296" y="11356"/>
                      <a:pt x="26992" y="10657"/>
                      <a:pt x="26718" y="9957"/>
                    </a:cubicBezTo>
                    <a:cubicBezTo>
                      <a:pt x="26627" y="9745"/>
                      <a:pt x="26688" y="9653"/>
                      <a:pt x="26596" y="9471"/>
                    </a:cubicBezTo>
                    <a:lnTo>
                      <a:pt x="26596" y="9471"/>
                    </a:lnTo>
                    <a:cubicBezTo>
                      <a:pt x="26651" y="9540"/>
                      <a:pt x="26725" y="9571"/>
                      <a:pt x="26800" y="9571"/>
                    </a:cubicBezTo>
                    <a:cubicBezTo>
                      <a:pt x="26891" y="9571"/>
                      <a:pt x="26986" y="9524"/>
                      <a:pt x="27052" y="9441"/>
                    </a:cubicBezTo>
                    <a:cubicBezTo>
                      <a:pt x="27174" y="9289"/>
                      <a:pt x="27174" y="9076"/>
                      <a:pt x="27144" y="8954"/>
                    </a:cubicBezTo>
                    <a:cubicBezTo>
                      <a:pt x="27022" y="7799"/>
                      <a:pt x="26566" y="6462"/>
                      <a:pt x="25563" y="5854"/>
                    </a:cubicBezTo>
                    <a:cubicBezTo>
                      <a:pt x="25715" y="5854"/>
                      <a:pt x="25837" y="5672"/>
                      <a:pt x="25806" y="5520"/>
                    </a:cubicBezTo>
                    <a:cubicBezTo>
                      <a:pt x="25776" y="5368"/>
                      <a:pt x="25654" y="5246"/>
                      <a:pt x="25502" y="5155"/>
                    </a:cubicBezTo>
                    <a:cubicBezTo>
                      <a:pt x="25077" y="4851"/>
                      <a:pt x="24773" y="4638"/>
                      <a:pt x="24317" y="4456"/>
                    </a:cubicBezTo>
                    <a:cubicBezTo>
                      <a:pt x="24590" y="4152"/>
                      <a:pt x="24317" y="3666"/>
                      <a:pt x="24013" y="3392"/>
                    </a:cubicBezTo>
                    <a:cubicBezTo>
                      <a:pt x="23040" y="2419"/>
                      <a:pt x="21764" y="1720"/>
                      <a:pt x="20396" y="1386"/>
                    </a:cubicBezTo>
                    <a:cubicBezTo>
                      <a:pt x="19537" y="1166"/>
                      <a:pt x="18665" y="1091"/>
                      <a:pt x="17772" y="1091"/>
                    </a:cubicBezTo>
                    <a:cubicBezTo>
                      <a:pt x="17305" y="1091"/>
                      <a:pt x="16833" y="1111"/>
                      <a:pt x="16353" y="1143"/>
                    </a:cubicBezTo>
                    <a:cubicBezTo>
                      <a:pt x="16292" y="626"/>
                      <a:pt x="15776" y="322"/>
                      <a:pt x="15289" y="170"/>
                    </a:cubicBezTo>
                    <a:cubicBezTo>
                      <a:pt x="14889" y="56"/>
                      <a:pt x="14478" y="1"/>
                      <a:pt x="140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4191825" y="1535200"/>
                <a:ext cx="195325" cy="263025"/>
              </a:xfrm>
              <a:custGeom>
                <a:avLst/>
                <a:gdLst/>
                <a:ahLst/>
                <a:cxnLst/>
                <a:rect l="l" t="t" r="r" b="b"/>
                <a:pathLst>
                  <a:path w="7813" h="10521" extrusionOk="0">
                    <a:moveTo>
                      <a:pt x="7198" y="0"/>
                    </a:moveTo>
                    <a:cubicBezTo>
                      <a:pt x="7181" y="0"/>
                      <a:pt x="7163" y="1"/>
                      <a:pt x="7144" y="3"/>
                    </a:cubicBezTo>
                    <a:cubicBezTo>
                      <a:pt x="6536" y="94"/>
                      <a:pt x="2645" y="3894"/>
                      <a:pt x="2645" y="3894"/>
                    </a:cubicBezTo>
                    <a:cubicBezTo>
                      <a:pt x="2645" y="3894"/>
                      <a:pt x="2525" y="3843"/>
                      <a:pt x="2312" y="3843"/>
                    </a:cubicBezTo>
                    <a:cubicBezTo>
                      <a:pt x="2060" y="3843"/>
                      <a:pt x="1679" y="3915"/>
                      <a:pt x="1217" y="4228"/>
                    </a:cubicBezTo>
                    <a:cubicBezTo>
                      <a:pt x="335" y="4806"/>
                      <a:pt x="1" y="6781"/>
                      <a:pt x="1" y="6781"/>
                    </a:cubicBezTo>
                    <a:lnTo>
                      <a:pt x="1217" y="9487"/>
                    </a:lnTo>
                    <a:lnTo>
                      <a:pt x="4955" y="10520"/>
                    </a:lnTo>
                    <a:lnTo>
                      <a:pt x="6475" y="9517"/>
                    </a:lnTo>
                    <a:cubicBezTo>
                      <a:pt x="7205" y="9517"/>
                      <a:pt x="7509" y="8149"/>
                      <a:pt x="7661" y="7632"/>
                    </a:cubicBezTo>
                    <a:cubicBezTo>
                      <a:pt x="7813" y="7116"/>
                      <a:pt x="6262" y="6295"/>
                      <a:pt x="5898" y="6052"/>
                    </a:cubicBezTo>
                    <a:cubicBezTo>
                      <a:pt x="5533" y="5839"/>
                      <a:pt x="4955" y="4775"/>
                      <a:pt x="4955" y="4775"/>
                    </a:cubicBezTo>
                    <a:cubicBezTo>
                      <a:pt x="4955" y="4775"/>
                      <a:pt x="7174" y="1797"/>
                      <a:pt x="7478" y="1310"/>
                    </a:cubicBezTo>
                    <a:cubicBezTo>
                      <a:pt x="7772" y="811"/>
                      <a:pt x="7697" y="0"/>
                      <a:pt x="7198" y="0"/>
                    </a:cubicBez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4216150" y="1631025"/>
                <a:ext cx="41825" cy="47875"/>
              </a:xfrm>
              <a:custGeom>
                <a:avLst/>
                <a:gdLst/>
                <a:ahLst/>
                <a:cxnLst/>
                <a:rect l="l" t="t" r="r" b="b"/>
                <a:pathLst>
                  <a:path w="1673" h="1915" fill="none" extrusionOk="0">
                    <a:moveTo>
                      <a:pt x="1672" y="0"/>
                    </a:moveTo>
                    <a:lnTo>
                      <a:pt x="1" y="1915"/>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3215375" y="3281500"/>
                <a:ext cx="132250" cy="270675"/>
              </a:xfrm>
              <a:custGeom>
                <a:avLst/>
                <a:gdLst/>
                <a:ahLst/>
                <a:cxnLst/>
                <a:rect l="l" t="t" r="r" b="b"/>
                <a:pathLst>
                  <a:path w="5290" h="10827" extrusionOk="0">
                    <a:moveTo>
                      <a:pt x="61" y="0"/>
                    </a:moveTo>
                    <a:lnTo>
                      <a:pt x="152" y="1368"/>
                    </a:lnTo>
                    <a:cubicBezTo>
                      <a:pt x="61" y="1581"/>
                      <a:pt x="0" y="8572"/>
                      <a:pt x="487" y="9089"/>
                    </a:cubicBezTo>
                    <a:cubicBezTo>
                      <a:pt x="973" y="9575"/>
                      <a:pt x="1855" y="9879"/>
                      <a:pt x="1855" y="9879"/>
                    </a:cubicBezTo>
                    <a:cubicBezTo>
                      <a:pt x="1855" y="9879"/>
                      <a:pt x="2579" y="10827"/>
                      <a:pt x="3415" y="10827"/>
                    </a:cubicBezTo>
                    <a:cubicBezTo>
                      <a:pt x="3452" y="10827"/>
                      <a:pt x="3489" y="10825"/>
                      <a:pt x="3526" y="10821"/>
                    </a:cubicBezTo>
                    <a:cubicBezTo>
                      <a:pt x="4408" y="10760"/>
                      <a:pt x="5289" y="10031"/>
                      <a:pt x="5289" y="9392"/>
                    </a:cubicBezTo>
                    <a:cubicBezTo>
                      <a:pt x="5289" y="8724"/>
                      <a:pt x="4013" y="8085"/>
                      <a:pt x="4013" y="8085"/>
                    </a:cubicBezTo>
                    <a:lnTo>
                      <a:pt x="4742" y="3617"/>
                    </a:lnTo>
                    <a:lnTo>
                      <a:pt x="4590" y="0"/>
                    </a:ln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3261725" y="3315700"/>
                <a:ext cx="47150" cy="216575"/>
              </a:xfrm>
              <a:custGeom>
                <a:avLst/>
                <a:gdLst/>
                <a:ahLst/>
                <a:cxnLst/>
                <a:rect l="l" t="t" r="r" b="b"/>
                <a:pathLst>
                  <a:path w="1886" h="8663" fill="none" extrusionOk="0">
                    <a:moveTo>
                      <a:pt x="821" y="0"/>
                    </a:moveTo>
                    <a:cubicBezTo>
                      <a:pt x="821" y="0"/>
                      <a:pt x="1520" y="2097"/>
                      <a:pt x="304" y="3739"/>
                    </a:cubicBezTo>
                    <a:lnTo>
                      <a:pt x="304" y="6565"/>
                    </a:lnTo>
                    <a:cubicBezTo>
                      <a:pt x="304" y="6565"/>
                      <a:pt x="1885" y="7508"/>
                      <a:pt x="1824" y="7781"/>
                    </a:cubicBezTo>
                    <a:cubicBezTo>
                      <a:pt x="1733" y="8085"/>
                      <a:pt x="1064" y="8663"/>
                      <a:pt x="1064" y="8663"/>
                    </a:cubicBezTo>
                    <a:lnTo>
                      <a:pt x="1" y="8511"/>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3284525" y="3489700"/>
                <a:ext cx="47125" cy="53225"/>
              </a:xfrm>
              <a:custGeom>
                <a:avLst/>
                <a:gdLst/>
                <a:ahLst/>
                <a:cxnLst/>
                <a:rect l="l" t="t" r="r" b="b"/>
                <a:pathLst>
                  <a:path w="1885" h="2129" fill="none" extrusionOk="0">
                    <a:moveTo>
                      <a:pt x="0" y="1"/>
                    </a:moveTo>
                    <a:cubicBezTo>
                      <a:pt x="0" y="1"/>
                      <a:pt x="1642" y="487"/>
                      <a:pt x="1733" y="761"/>
                    </a:cubicBezTo>
                    <a:cubicBezTo>
                      <a:pt x="1885" y="1064"/>
                      <a:pt x="1733" y="2128"/>
                      <a:pt x="1733" y="2128"/>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3308075" y="3009450"/>
                <a:ext cx="728775" cy="1633225"/>
              </a:xfrm>
              <a:custGeom>
                <a:avLst/>
                <a:gdLst/>
                <a:ahLst/>
                <a:cxnLst/>
                <a:rect l="l" t="t" r="r" b="b"/>
                <a:pathLst>
                  <a:path w="29151" h="65329" extrusionOk="0">
                    <a:moveTo>
                      <a:pt x="1" y="1"/>
                    </a:moveTo>
                    <a:lnTo>
                      <a:pt x="1" y="1"/>
                    </a:lnTo>
                    <a:cubicBezTo>
                      <a:pt x="244" y="2736"/>
                      <a:pt x="730" y="9028"/>
                      <a:pt x="1034" y="14530"/>
                    </a:cubicBezTo>
                    <a:cubicBezTo>
                      <a:pt x="1460" y="21825"/>
                      <a:pt x="5350" y="36931"/>
                      <a:pt x="5350" y="36931"/>
                    </a:cubicBezTo>
                    <a:cubicBezTo>
                      <a:pt x="5350" y="36931"/>
                      <a:pt x="4712" y="39758"/>
                      <a:pt x="4408" y="42007"/>
                    </a:cubicBezTo>
                    <a:cubicBezTo>
                      <a:pt x="4104" y="44226"/>
                      <a:pt x="4560" y="57995"/>
                      <a:pt x="4560" y="57995"/>
                    </a:cubicBezTo>
                    <a:cubicBezTo>
                      <a:pt x="4560" y="57995"/>
                      <a:pt x="4347" y="58421"/>
                      <a:pt x="3922" y="58877"/>
                    </a:cubicBezTo>
                    <a:cubicBezTo>
                      <a:pt x="3496" y="59272"/>
                      <a:pt x="3770" y="60883"/>
                      <a:pt x="3922" y="62160"/>
                    </a:cubicBezTo>
                    <a:cubicBezTo>
                      <a:pt x="4074" y="63467"/>
                      <a:pt x="4074" y="63831"/>
                      <a:pt x="7144" y="64986"/>
                    </a:cubicBezTo>
                    <a:cubicBezTo>
                      <a:pt x="7829" y="65233"/>
                      <a:pt x="8542" y="65329"/>
                      <a:pt x="9238" y="65329"/>
                    </a:cubicBezTo>
                    <a:cubicBezTo>
                      <a:pt x="11720" y="65329"/>
                      <a:pt x="13983" y="64105"/>
                      <a:pt x="13983" y="64105"/>
                    </a:cubicBezTo>
                    <a:cubicBezTo>
                      <a:pt x="13983" y="64105"/>
                      <a:pt x="13983" y="60944"/>
                      <a:pt x="13922" y="60245"/>
                    </a:cubicBezTo>
                    <a:cubicBezTo>
                      <a:pt x="13844" y="59619"/>
                      <a:pt x="13297" y="59575"/>
                      <a:pt x="13142" y="59575"/>
                    </a:cubicBezTo>
                    <a:cubicBezTo>
                      <a:pt x="13116" y="59575"/>
                      <a:pt x="13101" y="59576"/>
                      <a:pt x="13101" y="59576"/>
                    </a:cubicBezTo>
                    <a:cubicBezTo>
                      <a:pt x="13101" y="59576"/>
                      <a:pt x="13922" y="46627"/>
                      <a:pt x="13679" y="44621"/>
                    </a:cubicBezTo>
                    <a:cubicBezTo>
                      <a:pt x="13466" y="42615"/>
                      <a:pt x="14408" y="38755"/>
                      <a:pt x="14408" y="38755"/>
                    </a:cubicBezTo>
                    <a:lnTo>
                      <a:pt x="15624" y="44469"/>
                    </a:lnTo>
                    <a:cubicBezTo>
                      <a:pt x="15624" y="44469"/>
                      <a:pt x="15047" y="46141"/>
                      <a:pt x="14986" y="47114"/>
                    </a:cubicBezTo>
                    <a:cubicBezTo>
                      <a:pt x="14895" y="48147"/>
                      <a:pt x="14834" y="58147"/>
                      <a:pt x="14834" y="58147"/>
                    </a:cubicBezTo>
                    <a:lnTo>
                      <a:pt x="14408" y="58786"/>
                    </a:lnTo>
                    <a:lnTo>
                      <a:pt x="14408" y="62828"/>
                    </a:lnTo>
                    <a:cubicBezTo>
                      <a:pt x="14408" y="62828"/>
                      <a:pt x="15198" y="63679"/>
                      <a:pt x="16262" y="63953"/>
                    </a:cubicBezTo>
                    <a:cubicBezTo>
                      <a:pt x="16673" y="64070"/>
                      <a:pt x="17433" y="64111"/>
                      <a:pt x="18298" y="64111"/>
                    </a:cubicBezTo>
                    <a:cubicBezTo>
                      <a:pt x="19670" y="64111"/>
                      <a:pt x="21306" y="64009"/>
                      <a:pt x="22220" y="63953"/>
                    </a:cubicBezTo>
                    <a:cubicBezTo>
                      <a:pt x="23740" y="63892"/>
                      <a:pt x="23892" y="62919"/>
                      <a:pt x="23831" y="61065"/>
                    </a:cubicBezTo>
                    <a:cubicBezTo>
                      <a:pt x="23764" y="59703"/>
                      <a:pt x="23401" y="59522"/>
                      <a:pt x="23214" y="59522"/>
                    </a:cubicBezTo>
                    <a:cubicBezTo>
                      <a:pt x="23146" y="59522"/>
                      <a:pt x="23101" y="59546"/>
                      <a:pt x="23101" y="59546"/>
                    </a:cubicBezTo>
                    <a:cubicBezTo>
                      <a:pt x="23101" y="59546"/>
                      <a:pt x="24013" y="52372"/>
                      <a:pt x="23952" y="50153"/>
                    </a:cubicBezTo>
                    <a:cubicBezTo>
                      <a:pt x="23861" y="47934"/>
                      <a:pt x="23709" y="44530"/>
                      <a:pt x="23952" y="40518"/>
                    </a:cubicBezTo>
                    <a:cubicBezTo>
                      <a:pt x="24165" y="36475"/>
                      <a:pt x="29150" y="22493"/>
                      <a:pt x="28907" y="12098"/>
                    </a:cubicBezTo>
                    <a:cubicBezTo>
                      <a:pt x="28816" y="6323"/>
                      <a:pt x="27995" y="2402"/>
                      <a:pt x="27326" y="61"/>
                    </a:cubicBezTo>
                    <a:cubicBezTo>
                      <a:pt x="21221" y="1105"/>
                      <a:pt x="16173" y="1461"/>
                      <a:pt x="12132" y="1461"/>
                    </a:cubicBezTo>
                    <a:cubicBezTo>
                      <a:pt x="5228" y="1461"/>
                      <a:pt x="1266" y="422"/>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3422075" y="2939550"/>
                <a:ext cx="32700" cy="112475"/>
              </a:xfrm>
              <a:custGeom>
                <a:avLst/>
                <a:gdLst/>
                <a:ahLst/>
                <a:cxnLst/>
                <a:rect l="l" t="t" r="r" b="b"/>
                <a:pathLst>
                  <a:path w="1308" h="4499" extrusionOk="0">
                    <a:moveTo>
                      <a:pt x="0" y="0"/>
                    </a:moveTo>
                    <a:lnTo>
                      <a:pt x="0" y="4499"/>
                    </a:lnTo>
                    <a:lnTo>
                      <a:pt x="1307" y="4499"/>
                    </a:lnTo>
                    <a:lnTo>
                      <a:pt x="1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866600" y="2939550"/>
                <a:ext cx="32700" cy="112475"/>
              </a:xfrm>
              <a:custGeom>
                <a:avLst/>
                <a:gdLst/>
                <a:ahLst/>
                <a:cxnLst/>
                <a:rect l="l" t="t" r="r" b="b"/>
                <a:pathLst>
                  <a:path w="1308" h="4499" extrusionOk="0">
                    <a:moveTo>
                      <a:pt x="0" y="0"/>
                    </a:moveTo>
                    <a:lnTo>
                      <a:pt x="0" y="4499"/>
                    </a:lnTo>
                    <a:lnTo>
                      <a:pt x="1308" y="4499"/>
                    </a:lnTo>
                    <a:lnTo>
                      <a:pt x="13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3181925" y="1769150"/>
                <a:ext cx="1152025" cy="1542525"/>
              </a:xfrm>
              <a:custGeom>
                <a:avLst/>
                <a:gdLst/>
                <a:ahLst/>
                <a:cxnLst/>
                <a:rect l="l" t="t" r="r" b="b"/>
                <a:pathLst>
                  <a:path w="46081" h="61701" extrusionOk="0">
                    <a:moveTo>
                      <a:pt x="42261" y="1"/>
                    </a:moveTo>
                    <a:cubicBezTo>
                      <a:pt x="41424" y="1"/>
                      <a:pt x="40883" y="159"/>
                      <a:pt x="40883" y="159"/>
                    </a:cubicBezTo>
                    <a:lnTo>
                      <a:pt x="39941" y="15661"/>
                    </a:lnTo>
                    <a:cubicBezTo>
                      <a:pt x="39941" y="15661"/>
                      <a:pt x="35676" y="15969"/>
                      <a:pt x="32854" y="15969"/>
                    </a:cubicBezTo>
                    <a:cubicBezTo>
                      <a:pt x="32023" y="15969"/>
                      <a:pt x="31318" y="15943"/>
                      <a:pt x="30883" y="15874"/>
                    </a:cubicBezTo>
                    <a:cubicBezTo>
                      <a:pt x="28998" y="15570"/>
                      <a:pt x="25077" y="14141"/>
                      <a:pt x="25077" y="14141"/>
                    </a:cubicBezTo>
                    <a:cubicBezTo>
                      <a:pt x="25077" y="14141"/>
                      <a:pt x="24652" y="12925"/>
                      <a:pt x="23922" y="12348"/>
                    </a:cubicBezTo>
                    <a:cubicBezTo>
                      <a:pt x="23249" y="11791"/>
                      <a:pt x="21955" y="11037"/>
                      <a:pt x="18381" y="11037"/>
                    </a:cubicBezTo>
                    <a:cubicBezTo>
                      <a:pt x="18246" y="11037"/>
                      <a:pt x="18107" y="11038"/>
                      <a:pt x="17965" y="11041"/>
                    </a:cubicBezTo>
                    <a:cubicBezTo>
                      <a:pt x="14105" y="11132"/>
                      <a:pt x="11369" y="12165"/>
                      <a:pt x="10487" y="12652"/>
                    </a:cubicBezTo>
                    <a:cubicBezTo>
                      <a:pt x="9636" y="13138"/>
                      <a:pt x="10153" y="14506"/>
                      <a:pt x="10153" y="14506"/>
                    </a:cubicBezTo>
                    <a:cubicBezTo>
                      <a:pt x="10153" y="14506"/>
                      <a:pt x="9150" y="15205"/>
                      <a:pt x="6262" y="16269"/>
                    </a:cubicBezTo>
                    <a:cubicBezTo>
                      <a:pt x="3405" y="17363"/>
                      <a:pt x="2554" y="17849"/>
                      <a:pt x="1399" y="21314"/>
                    </a:cubicBezTo>
                    <a:cubicBezTo>
                      <a:pt x="275" y="24779"/>
                      <a:pt x="578" y="38214"/>
                      <a:pt x="639" y="42470"/>
                    </a:cubicBezTo>
                    <a:cubicBezTo>
                      <a:pt x="730" y="46695"/>
                      <a:pt x="1" y="56816"/>
                      <a:pt x="62" y="58093"/>
                    </a:cubicBezTo>
                    <a:cubicBezTo>
                      <a:pt x="153" y="59430"/>
                      <a:pt x="882" y="59856"/>
                      <a:pt x="882" y="59856"/>
                    </a:cubicBezTo>
                    <a:lnTo>
                      <a:pt x="882" y="61224"/>
                    </a:lnTo>
                    <a:cubicBezTo>
                      <a:pt x="1707" y="61596"/>
                      <a:pt x="2782" y="61701"/>
                      <a:pt x="3730" y="61701"/>
                    </a:cubicBezTo>
                    <a:cubicBezTo>
                      <a:pt x="4949" y="61701"/>
                      <a:pt x="5959" y="61528"/>
                      <a:pt x="5959" y="61528"/>
                    </a:cubicBezTo>
                    <a:cubicBezTo>
                      <a:pt x="5928" y="60069"/>
                      <a:pt x="6627" y="48822"/>
                      <a:pt x="6627" y="48822"/>
                    </a:cubicBezTo>
                    <a:lnTo>
                      <a:pt x="9606" y="47880"/>
                    </a:lnTo>
                    <a:cubicBezTo>
                      <a:pt x="9606" y="47880"/>
                      <a:pt x="16779" y="47880"/>
                      <a:pt x="19181" y="47789"/>
                    </a:cubicBezTo>
                    <a:cubicBezTo>
                      <a:pt x="21552" y="47728"/>
                      <a:pt x="31339" y="46847"/>
                      <a:pt x="31339" y="46847"/>
                    </a:cubicBezTo>
                    <a:cubicBezTo>
                      <a:pt x="31339" y="46847"/>
                      <a:pt x="32555" y="46360"/>
                      <a:pt x="32403" y="45327"/>
                    </a:cubicBezTo>
                    <a:cubicBezTo>
                      <a:pt x="32251" y="44324"/>
                      <a:pt x="30305" y="32226"/>
                      <a:pt x="30305" y="32226"/>
                    </a:cubicBezTo>
                    <a:lnTo>
                      <a:pt x="30913" y="29491"/>
                    </a:lnTo>
                    <a:lnTo>
                      <a:pt x="30245" y="24962"/>
                    </a:lnTo>
                    <a:cubicBezTo>
                      <a:pt x="30245" y="24962"/>
                      <a:pt x="39971" y="22713"/>
                      <a:pt x="41765" y="22074"/>
                    </a:cubicBezTo>
                    <a:cubicBezTo>
                      <a:pt x="43528" y="21436"/>
                      <a:pt x="45777" y="20615"/>
                      <a:pt x="45929" y="18761"/>
                    </a:cubicBezTo>
                    <a:cubicBezTo>
                      <a:pt x="46081" y="16877"/>
                      <a:pt x="45929" y="1101"/>
                      <a:pt x="45929" y="1101"/>
                    </a:cubicBezTo>
                    <a:cubicBezTo>
                      <a:pt x="44565" y="209"/>
                      <a:pt x="43219" y="1"/>
                      <a:pt x="42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3261725" y="2233600"/>
                <a:ext cx="85900" cy="756125"/>
              </a:xfrm>
              <a:custGeom>
                <a:avLst/>
                <a:gdLst/>
                <a:ahLst/>
                <a:cxnLst/>
                <a:rect l="l" t="t" r="r" b="b"/>
                <a:pathLst>
                  <a:path w="3436" h="30245" fill="none" extrusionOk="0">
                    <a:moveTo>
                      <a:pt x="3435" y="30244"/>
                    </a:moveTo>
                    <a:cubicBezTo>
                      <a:pt x="3435" y="30244"/>
                      <a:pt x="1490" y="26779"/>
                      <a:pt x="1824" y="25563"/>
                    </a:cubicBezTo>
                    <a:cubicBezTo>
                      <a:pt x="2159" y="24348"/>
                      <a:pt x="3435" y="15624"/>
                      <a:pt x="3435" y="15624"/>
                    </a:cubicBezTo>
                    <a:lnTo>
                      <a:pt x="1" y="1"/>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3866600" y="2393175"/>
                <a:ext cx="79050" cy="45625"/>
              </a:xfrm>
              <a:custGeom>
                <a:avLst/>
                <a:gdLst/>
                <a:ahLst/>
                <a:cxnLst/>
                <a:rect l="l" t="t" r="r" b="b"/>
                <a:pathLst>
                  <a:path w="3162" h="1825" extrusionOk="0">
                    <a:moveTo>
                      <a:pt x="2888" y="1"/>
                    </a:moveTo>
                    <a:lnTo>
                      <a:pt x="0" y="882"/>
                    </a:lnTo>
                    <a:lnTo>
                      <a:pt x="3162" y="1825"/>
                    </a:lnTo>
                    <a:lnTo>
                      <a:pt x="3162" y="1825"/>
                    </a:lnTo>
                    <a:lnTo>
                      <a:pt x="2888" y="1"/>
                    </a:lnTo>
                    <a:close/>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4181950" y="2129500"/>
                <a:ext cx="34225" cy="31950"/>
              </a:xfrm>
              <a:custGeom>
                <a:avLst/>
                <a:gdLst/>
                <a:ahLst/>
                <a:cxnLst/>
                <a:rect l="l" t="t" r="r" b="b"/>
                <a:pathLst>
                  <a:path w="1369" h="1278" extrusionOk="0">
                    <a:moveTo>
                      <a:pt x="92" y="1"/>
                    </a:moveTo>
                    <a:lnTo>
                      <a:pt x="1" y="1277"/>
                    </a:lnTo>
                    <a:lnTo>
                      <a:pt x="1369" y="1277"/>
                    </a:lnTo>
                    <a:lnTo>
                      <a:pt x="92" y="1"/>
                    </a:lnTo>
                    <a:close/>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4201700" y="1808075"/>
                <a:ext cx="130750" cy="48650"/>
              </a:xfrm>
              <a:custGeom>
                <a:avLst/>
                <a:gdLst/>
                <a:ahLst/>
                <a:cxnLst/>
                <a:rect l="l" t="t" r="r" b="b"/>
                <a:pathLst>
                  <a:path w="5230" h="1946" fill="none" extrusionOk="0">
                    <a:moveTo>
                      <a:pt x="1" y="1064"/>
                    </a:moveTo>
                    <a:cubicBezTo>
                      <a:pt x="1" y="1064"/>
                      <a:pt x="2068" y="0"/>
                      <a:pt x="5229" y="1946"/>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3436500" y="2077825"/>
                <a:ext cx="373900" cy="53975"/>
              </a:xfrm>
              <a:custGeom>
                <a:avLst/>
                <a:gdLst/>
                <a:ahLst/>
                <a:cxnLst/>
                <a:rect l="l" t="t" r="r" b="b"/>
                <a:pathLst>
                  <a:path w="14956" h="2159" fill="none" extrusionOk="0">
                    <a:moveTo>
                      <a:pt x="1" y="2159"/>
                    </a:moveTo>
                    <a:cubicBezTo>
                      <a:pt x="1" y="2159"/>
                      <a:pt x="6840" y="1"/>
                      <a:pt x="14955" y="1824"/>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3520850" y="3393200"/>
                <a:ext cx="293350" cy="25"/>
              </a:xfrm>
              <a:custGeom>
                <a:avLst/>
                <a:gdLst/>
                <a:ahLst/>
                <a:cxnLst/>
                <a:rect l="l" t="t" r="r" b="b"/>
                <a:pathLst>
                  <a:path w="11734" h="1" fill="none" extrusionOk="0">
                    <a:moveTo>
                      <a:pt x="0" y="0"/>
                    </a:moveTo>
                    <a:lnTo>
                      <a:pt x="11733" y="0"/>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3669025" y="3393200"/>
                <a:ext cx="8375" cy="583625"/>
              </a:xfrm>
              <a:custGeom>
                <a:avLst/>
                <a:gdLst/>
                <a:ahLst/>
                <a:cxnLst/>
                <a:rect l="l" t="t" r="r" b="b"/>
                <a:pathLst>
                  <a:path w="335" h="23345" fill="none" extrusionOk="0">
                    <a:moveTo>
                      <a:pt x="335" y="0"/>
                    </a:moveTo>
                    <a:lnTo>
                      <a:pt x="1" y="23344"/>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3679675" y="4460850"/>
                <a:ext cx="206700" cy="69925"/>
              </a:xfrm>
              <a:custGeom>
                <a:avLst/>
                <a:gdLst/>
                <a:ahLst/>
                <a:cxnLst/>
                <a:rect l="l" t="t" r="r" b="b"/>
                <a:pathLst>
                  <a:path w="8268" h="2797" fill="none" extrusionOk="0">
                    <a:moveTo>
                      <a:pt x="0" y="0"/>
                    </a:moveTo>
                    <a:lnTo>
                      <a:pt x="0" y="1034"/>
                    </a:lnTo>
                    <a:cubicBezTo>
                      <a:pt x="0" y="1034"/>
                      <a:pt x="1733" y="2797"/>
                      <a:pt x="8268" y="1459"/>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422075" y="4457050"/>
                <a:ext cx="0" cy="45600"/>
              </a:xfrm>
              <a:custGeom>
                <a:avLst/>
                <a:gdLst/>
                <a:ahLst/>
                <a:cxnLst/>
                <a:rect l="l" t="t" r="r" b="b"/>
                <a:pathLst>
                  <a:path h="1824" fill="none" extrusionOk="0">
                    <a:moveTo>
                      <a:pt x="0" y="0"/>
                    </a:moveTo>
                    <a:lnTo>
                      <a:pt x="0" y="1824"/>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403825" y="4485150"/>
                <a:ext cx="231800" cy="101100"/>
              </a:xfrm>
              <a:custGeom>
                <a:avLst/>
                <a:gdLst/>
                <a:ahLst/>
                <a:cxnLst/>
                <a:rect l="l" t="t" r="r" b="b"/>
                <a:pathLst>
                  <a:path w="9272" h="4044" fill="none" extrusionOk="0">
                    <a:moveTo>
                      <a:pt x="730" y="1"/>
                    </a:moveTo>
                    <a:cubicBezTo>
                      <a:pt x="730" y="1"/>
                      <a:pt x="1" y="670"/>
                      <a:pt x="1308" y="1308"/>
                    </a:cubicBezTo>
                    <a:cubicBezTo>
                      <a:pt x="2584" y="1977"/>
                      <a:pt x="4529" y="4043"/>
                      <a:pt x="9271" y="1733"/>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625725" y="4497325"/>
                <a:ext cx="10650" cy="38000"/>
              </a:xfrm>
              <a:custGeom>
                <a:avLst/>
                <a:gdLst/>
                <a:ahLst/>
                <a:cxnLst/>
                <a:rect l="l" t="t" r="r" b="b"/>
                <a:pathLst>
                  <a:path w="426" h="1520" fill="none" extrusionOk="0">
                    <a:moveTo>
                      <a:pt x="426" y="0"/>
                    </a:moveTo>
                    <a:lnTo>
                      <a:pt x="0" y="1520"/>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351400" y="1533750"/>
                <a:ext cx="44100" cy="133000"/>
              </a:xfrm>
              <a:custGeom>
                <a:avLst/>
                <a:gdLst/>
                <a:ahLst/>
                <a:cxnLst/>
                <a:rect l="l" t="t" r="r" b="b"/>
                <a:pathLst>
                  <a:path w="1764" h="5320" fill="none" extrusionOk="0">
                    <a:moveTo>
                      <a:pt x="1581" y="0"/>
                    </a:moveTo>
                    <a:cubicBezTo>
                      <a:pt x="1155" y="152"/>
                      <a:pt x="760" y="426"/>
                      <a:pt x="639" y="791"/>
                    </a:cubicBezTo>
                    <a:cubicBezTo>
                      <a:pt x="487" y="1186"/>
                      <a:pt x="578" y="1703"/>
                      <a:pt x="973" y="1885"/>
                    </a:cubicBezTo>
                    <a:cubicBezTo>
                      <a:pt x="578" y="2250"/>
                      <a:pt x="274" y="2706"/>
                      <a:pt x="122" y="3192"/>
                    </a:cubicBezTo>
                    <a:cubicBezTo>
                      <a:pt x="0" y="3678"/>
                      <a:pt x="61" y="4256"/>
                      <a:pt x="395" y="4681"/>
                    </a:cubicBezTo>
                    <a:cubicBezTo>
                      <a:pt x="699" y="5076"/>
                      <a:pt x="1277" y="5320"/>
                      <a:pt x="1763" y="5168"/>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796700" y="1530700"/>
                <a:ext cx="45600" cy="90450"/>
              </a:xfrm>
              <a:custGeom>
                <a:avLst/>
                <a:gdLst/>
                <a:ahLst/>
                <a:cxnLst/>
                <a:rect l="l" t="t" r="r" b="b"/>
                <a:pathLst>
                  <a:path w="1824" h="3618" fill="none" extrusionOk="0">
                    <a:moveTo>
                      <a:pt x="0" y="1"/>
                    </a:moveTo>
                    <a:cubicBezTo>
                      <a:pt x="486" y="31"/>
                      <a:pt x="760" y="578"/>
                      <a:pt x="942" y="1034"/>
                    </a:cubicBezTo>
                    <a:cubicBezTo>
                      <a:pt x="973" y="1156"/>
                      <a:pt x="1003" y="1247"/>
                      <a:pt x="1003" y="1369"/>
                    </a:cubicBezTo>
                    <a:cubicBezTo>
                      <a:pt x="973" y="1490"/>
                      <a:pt x="851" y="1612"/>
                      <a:pt x="790" y="1551"/>
                    </a:cubicBezTo>
                    <a:cubicBezTo>
                      <a:pt x="1277" y="1794"/>
                      <a:pt x="1611" y="2250"/>
                      <a:pt x="1733" y="2767"/>
                    </a:cubicBezTo>
                    <a:cubicBezTo>
                      <a:pt x="1824" y="3132"/>
                      <a:pt x="1733" y="3588"/>
                      <a:pt x="1398" y="3618"/>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97000" y="1677375"/>
                <a:ext cx="19025" cy="50175"/>
              </a:xfrm>
              <a:custGeom>
                <a:avLst/>
                <a:gdLst/>
                <a:ahLst/>
                <a:cxnLst/>
                <a:rect l="l" t="t" r="r" b="b"/>
                <a:pathLst>
                  <a:path w="761" h="2007" fill="none" extrusionOk="0">
                    <a:moveTo>
                      <a:pt x="0" y="0"/>
                    </a:moveTo>
                    <a:cubicBezTo>
                      <a:pt x="608" y="426"/>
                      <a:pt x="760" y="1368"/>
                      <a:pt x="395" y="2006"/>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409150" y="1823275"/>
                <a:ext cx="91200" cy="76000"/>
              </a:xfrm>
              <a:custGeom>
                <a:avLst/>
                <a:gdLst/>
                <a:ahLst/>
                <a:cxnLst/>
                <a:rect l="l" t="t" r="r" b="b"/>
                <a:pathLst>
                  <a:path w="3648" h="3040" fill="none" extrusionOk="0">
                    <a:moveTo>
                      <a:pt x="335" y="0"/>
                    </a:moveTo>
                    <a:cubicBezTo>
                      <a:pt x="31" y="334"/>
                      <a:pt x="0" y="882"/>
                      <a:pt x="243" y="1246"/>
                    </a:cubicBezTo>
                    <a:cubicBezTo>
                      <a:pt x="517" y="1641"/>
                      <a:pt x="1064" y="1793"/>
                      <a:pt x="1459" y="1641"/>
                    </a:cubicBezTo>
                    <a:cubicBezTo>
                      <a:pt x="1581" y="2158"/>
                      <a:pt x="1885" y="2675"/>
                      <a:pt x="2341" y="2857"/>
                    </a:cubicBezTo>
                    <a:cubicBezTo>
                      <a:pt x="2827" y="3040"/>
                      <a:pt x="3496" y="2857"/>
                      <a:pt x="3648" y="2371"/>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656100" y="1884050"/>
                <a:ext cx="115550" cy="50175"/>
              </a:xfrm>
              <a:custGeom>
                <a:avLst/>
                <a:gdLst/>
                <a:ahLst/>
                <a:cxnLst/>
                <a:rect l="l" t="t" r="r" b="b"/>
                <a:pathLst>
                  <a:path w="4622" h="2007" fill="none" extrusionOk="0">
                    <a:moveTo>
                      <a:pt x="1" y="1764"/>
                    </a:moveTo>
                    <a:cubicBezTo>
                      <a:pt x="396" y="1976"/>
                      <a:pt x="913" y="2007"/>
                      <a:pt x="1369" y="1855"/>
                    </a:cubicBezTo>
                    <a:cubicBezTo>
                      <a:pt x="1764" y="1673"/>
                      <a:pt x="2129" y="1308"/>
                      <a:pt x="2281" y="852"/>
                    </a:cubicBezTo>
                    <a:cubicBezTo>
                      <a:pt x="2645" y="1217"/>
                      <a:pt x="3223" y="1338"/>
                      <a:pt x="3709" y="1186"/>
                    </a:cubicBezTo>
                    <a:cubicBezTo>
                      <a:pt x="4195" y="1004"/>
                      <a:pt x="4591" y="548"/>
                      <a:pt x="4621" y="1"/>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745775" y="1685725"/>
                <a:ext cx="85900" cy="72225"/>
              </a:xfrm>
              <a:custGeom>
                <a:avLst/>
                <a:gdLst/>
                <a:ahLst/>
                <a:cxnLst/>
                <a:rect l="l" t="t" r="r" b="b"/>
                <a:pathLst>
                  <a:path w="3436" h="2889" fill="none" extrusionOk="0">
                    <a:moveTo>
                      <a:pt x="2858" y="1"/>
                    </a:moveTo>
                    <a:cubicBezTo>
                      <a:pt x="3283" y="304"/>
                      <a:pt x="3435" y="882"/>
                      <a:pt x="3192" y="1338"/>
                    </a:cubicBezTo>
                    <a:cubicBezTo>
                      <a:pt x="2979" y="1794"/>
                      <a:pt x="2432" y="2007"/>
                      <a:pt x="1946" y="1885"/>
                    </a:cubicBezTo>
                    <a:cubicBezTo>
                      <a:pt x="2128" y="2311"/>
                      <a:pt x="1703" y="2797"/>
                      <a:pt x="1277" y="2858"/>
                    </a:cubicBezTo>
                    <a:cubicBezTo>
                      <a:pt x="821" y="2888"/>
                      <a:pt x="396" y="2615"/>
                      <a:pt x="1" y="2402"/>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472225" y="1697875"/>
                <a:ext cx="54725" cy="43350"/>
              </a:xfrm>
              <a:custGeom>
                <a:avLst/>
                <a:gdLst/>
                <a:ahLst/>
                <a:cxnLst/>
                <a:rect l="l" t="t" r="r" b="b"/>
                <a:pathLst>
                  <a:path w="2189" h="1734" fill="none" extrusionOk="0">
                    <a:moveTo>
                      <a:pt x="0" y="1"/>
                    </a:moveTo>
                    <a:cubicBezTo>
                      <a:pt x="61" y="548"/>
                      <a:pt x="243" y="1095"/>
                      <a:pt x="699" y="1399"/>
                    </a:cubicBezTo>
                    <a:cubicBezTo>
                      <a:pt x="1125" y="1733"/>
                      <a:pt x="1793" y="1733"/>
                      <a:pt x="2189" y="1338"/>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2215376" y="240585"/>
            <a:ext cx="4096214" cy="57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Graphs &amp; Charts</a:t>
            </a:r>
            <a:endParaRPr dirty="0"/>
          </a:p>
        </p:txBody>
      </p:sp>
      <p:pic>
        <p:nvPicPr>
          <p:cNvPr id="7" name="Picture 6">
            <a:extLst>
              <a:ext uri="{FF2B5EF4-FFF2-40B4-BE49-F238E27FC236}">
                <a16:creationId xmlns:a16="http://schemas.microsoft.com/office/drawing/2014/main" id="{4BDF988F-1E4C-367D-4FE6-3BF078C4CECC}"/>
              </a:ext>
            </a:extLst>
          </p:cNvPr>
          <p:cNvPicPr>
            <a:picLocks noChangeAspect="1"/>
          </p:cNvPicPr>
          <p:nvPr/>
        </p:nvPicPr>
        <p:blipFill>
          <a:blip r:embed="rId3"/>
          <a:stretch>
            <a:fillRect/>
          </a:stretch>
        </p:blipFill>
        <p:spPr>
          <a:xfrm>
            <a:off x="260252" y="977705"/>
            <a:ext cx="8602394" cy="3981157"/>
          </a:xfrm>
          <a:prstGeom prst="rect">
            <a:avLst/>
          </a:prstGeom>
        </p:spPr>
      </p:pic>
    </p:spTree>
    <p:extLst>
      <p:ext uri="{BB962C8B-B14F-4D97-AF65-F5344CB8AC3E}">
        <p14:creationId xmlns:p14="http://schemas.microsoft.com/office/powerpoint/2010/main" val="424433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a:extLst>
            <a:ext uri="{FF2B5EF4-FFF2-40B4-BE49-F238E27FC236}">
              <a16:creationId xmlns:a16="http://schemas.microsoft.com/office/drawing/2014/main" id="{CBA40277-1A39-4399-5182-AF4D93E2346B}"/>
            </a:ext>
          </a:extLst>
        </p:cNvPr>
        <p:cNvGrpSpPr/>
        <p:nvPr/>
      </p:nvGrpSpPr>
      <p:grpSpPr>
        <a:xfrm>
          <a:off x="0" y="0"/>
          <a:ext cx="0" cy="0"/>
          <a:chOff x="0" y="0"/>
          <a:chExt cx="0" cy="0"/>
        </a:xfrm>
      </p:grpSpPr>
      <p:sp>
        <p:nvSpPr>
          <p:cNvPr id="199" name="Google Shape;199;p17">
            <a:extLst>
              <a:ext uri="{FF2B5EF4-FFF2-40B4-BE49-F238E27FC236}">
                <a16:creationId xmlns:a16="http://schemas.microsoft.com/office/drawing/2014/main" id="{C7C55ADB-6BDA-A6E2-4318-A54A82531F5C}"/>
              </a:ext>
            </a:extLst>
          </p:cNvPr>
          <p:cNvSpPr txBox="1">
            <a:spLocks noGrp="1"/>
          </p:cNvSpPr>
          <p:nvPr>
            <p:ph type="title"/>
          </p:nvPr>
        </p:nvSpPr>
        <p:spPr>
          <a:xfrm>
            <a:off x="2215376" y="240585"/>
            <a:ext cx="4096214" cy="57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Graphs &amp; Charts</a:t>
            </a:r>
            <a:endParaRPr dirty="0"/>
          </a:p>
        </p:txBody>
      </p:sp>
      <p:pic>
        <p:nvPicPr>
          <p:cNvPr id="2" name="Picture 1">
            <a:extLst>
              <a:ext uri="{FF2B5EF4-FFF2-40B4-BE49-F238E27FC236}">
                <a16:creationId xmlns:a16="http://schemas.microsoft.com/office/drawing/2014/main" id="{9AA5EE50-DA86-B39C-91C0-2CC4D0D74201}"/>
              </a:ext>
            </a:extLst>
          </p:cNvPr>
          <p:cNvPicPr>
            <a:picLocks noChangeAspect="1"/>
          </p:cNvPicPr>
          <p:nvPr/>
        </p:nvPicPr>
        <p:blipFill>
          <a:blip r:embed="rId3"/>
          <a:stretch>
            <a:fillRect/>
          </a:stretch>
        </p:blipFill>
        <p:spPr>
          <a:xfrm>
            <a:off x="724937" y="893444"/>
            <a:ext cx="3088780" cy="1864624"/>
          </a:xfrm>
          <a:prstGeom prst="rect">
            <a:avLst/>
          </a:prstGeom>
        </p:spPr>
      </p:pic>
      <p:pic>
        <p:nvPicPr>
          <p:cNvPr id="3" name="Picture 2">
            <a:extLst>
              <a:ext uri="{FF2B5EF4-FFF2-40B4-BE49-F238E27FC236}">
                <a16:creationId xmlns:a16="http://schemas.microsoft.com/office/drawing/2014/main" id="{0889820C-0C0C-0258-6B32-9A90C9D9EAF2}"/>
              </a:ext>
            </a:extLst>
          </p:cNvPr>
          <p:cNvPicPr>
            <a:picLocks noChangeAspect="1"/>
          </p:cNvPicPr>
          <p:nvPr/>
        </p:nvPicPr>
        <p:blipFill>
          <a:blip r:embed="rId4"/>
          <a:stretch>
            <a:fillRect/>
          </a:stretch>
        </p:blipFill>
        <p:spPr>
          <a:xfrm>
            <a:off x="4571999" y="893444"/>
            <a:ext cx="3189249" cy="1864624"/>
          </a:xfrm>
          <a:prstGeom prst="rect">
            <a:avLst/>
          </a:prstGeom>
        </p:spPr>
      </p:pic>
      <p:pic>
        <p:nvPicPr>
          <p:cNvPr id="7" name="Picture 6">
            <a:extLst>
              <a:ext uri="{FF2B5EF4-FFF2-40B4-BE49-F238E27FC236}">
                <a16:creationId xmlns:a16="http://schemas.microsoft.com/office/drawing/2014/main" id="{5BF1286D-C87A-0CDE-6EFA-F32779AB8826}"/>
              </a:ext>
            </a:extLst>
          </p:cNvPr>
          <p:cNvPicPr>
            <a:picLocks noChangeAspect="1"/>
          </p:cNvPicPr>
          <p:nvPr/>
        </p:nvPicPr>
        <p:blipFill>
          <a:blip r:embed="rId5"/>
          <a:stretch>
            <a:fillRect/>
          </a:stretch>
        </p:blipFill>
        <p:spPr>
          <a:xfrm>
            <a:off x="724937" y="2914185"/>
            <a:ext cx="3088780" cy="1910670"/>
          </a:xfrm>
          <a:prstGeom prst="rect">
            <a:avLst/>
          </a:prstGeom>
        </p:spPr>
      </p:pic>
      <p:pic>
        <p:nvPicPr>
          <p:cNvPr id="9" name="Picture 8">
            <a:extLst>
              <a:ext uri="{FF2B5EF4-FFF2-40B4-BE49-F238E27FC236}">
                <a16:creationId xmlns:a16="http://schemas.microsoft.com/office/drawing/2014/main" id="{4E4A1A6D-D621-2C94-A98E-AFB983895029}"/>
              </a:ext>
            </a:extLst>
          </p:cNvPr>
          <p:cNvPicPr>
            <a:picLocks noChangeAspect="1"/>
          </p:cNvPicPr>
          <p:nvPr/>
        </p:nvPicPr>
        <p:blipFill>
          <a:blip r:embed="rId6"/>
          <a:stretch>
            <a:fillRect/>
          </a:stretch>
        </p:blipFill>
        <p:spPr>
          <a:xfrm>
            <a:off x="4571999" y="2914185"/>
            <a:ext cx="3189249" cy="1910670"/>
          </a:xfrm>
          <a:prstGeom prst="rect">
            <a:avLst/>
          </a:prstGeom>
        </p:spPr>
      </p:pic>
    </p:spTree>
    <p:extLst>
      <p:ext uri="{BB962C8B-B14F-4D97-AF65-F5344CB8AC3E}">
        <p14:creationId xmlns:p14="http://schemas.microsoft.com/office/powerpoint/2010/main" val="909326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2222810" y="214566"/>
            <a:ext cx="4096214" cy="57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Graphs &amp; Charts</a:t>
            </a:r>
            <a:endParaRPr dirty="0"/>
          </a:p>
        </p:txBody>
      </p:sp>
      <p:pic>
        <p:nvPicPr>
          <p:cNvPr id="3" name="Picture 2">
            <a:extLst>
              <a:ext uri="{FF2B5EF4-FFF2-40B4-BE49-F238E27FC236}">
                <a16:creationId xmlns:a16="http://schemas.microsoft.com/office/drawing/2014/main" id="{E1B5CC09-BD7B-313E-6E65-60133BD41021}"/>
              </a:ext>
            </a:extLst>
          </p:cNvPr>
          <p:cNvPicPr>
            <a:picLocks noChangeAspect="1"/>
          </p:cNvPicPr>
          <p:nvPr/>
        </p:nvPicPr>
        <p:blipFill>
          <a:blip r:embed="rId3"/>
          <a:stretch>
            <a:fillRect/>
          </a:stretch>
        </p:blipFill>
        <p:spPr>
          <a:xfrm>
            <a:off x="4572000" y="958909"/>
            <a:ext cx="3192470" cy="2312115"/>
          </a:xfrm>
          <a:prstGeom prst="rect">
            <a:avLst/>
          </a:prstGeom>
        </p:spPr>
      </p:pic>
      <p:pic>
        <p:nvPicPr>
          <p:cNvPr id="4" name="Picture 3">
            <a:extLst>
              <a:ext uri="{FF2B5EF4-FFF2-40B4-BE49-F238E27FC236}">
                <a16:creationId xmlns:a16="http://schemas.microsoft.com/office/drawing/2014/main" id="{D028794C-8B1C-0345-3EA1-154B72F3B837}"/>
              </a:ext>
            </a:extLst>
          </p:cNvPr>
          <p:cNvPicPr>
            <a:picLocks noChangeAspect="1"/>
          </p:cNvPicPr>
          <p:nvPr/>
        </p:nvPicPr>
        <p:blipFill>
          <a:blip r:embed="rId4"/>
          <a:stretch>
            <a:fillRect/>
          </a:stretch>
        </p:blipFill>
        <p:spPr>
          <a:xfrm>
            <a:off x="862362" y="3380981"/>
            <a:ext cx="3192470" cy="1607219"/>
          </a:xfrm>
          <a:prstGeom prst="rect">
            <a:avLst/>
          </a:prstGeom>
        </p:spPr>
      </p:pic>
      <p:pic>
        <p:nvPicPr>
          <p:cNvPr id="5" name="Picture 4">
            <a:extLst>
              <a:ext uri="{FF2B5EF4-FFF2-40B4-BE49-F238E27FC236}">
                <a16:creationId xmlns:a16="http://schemas.microsoft.com/office/drawing/2014/main" id="{0B41C6A2-2C5C-1206-6CFF-431B2DF1C707}"/>
              </a:ext>
            </a:extLst>
          </p:cNvPr>
          <p:cNvPicPr>
            <a:picLocks noChangeAspect="1"/>
          </p:cNvPicPr>
          <p:nvPr/>
        </p:nvPicPr>
        <p:blipFill>
          <a:blip r:embed="rId5"/>
          <a:stretch>
            <a:fillRect/>
          </a:stretch>
        </p:blipFill>
        <p:spPr>
          <a:xfrm>
            <a:off x="4572000" y="3380980"/>
            <a:ext cx="3192470" cy="1607219"/>
          </a:xfrm>
          <a:prstGeom prst="rect">
            <a:avLst/>
          </a:prstGeom>
        </p:spPr>
      </p:pic>
      <p:pic>
        <p:nvPicPr>
          <p:cNvPr id="7" name="Picture 6">
            <a:extLst>
              <a:ext uri="{FF2B5EF4-FFF2-40B4-BE49-F238E27FC236}">
                <a16:creationId xmlns:a16="http://schemas.microsoft.com/office/drawing/2014/main" id="{BB532F41-7C5C-0E03-FD50-698F41F136D6}"/>
              </a:ext>
            </a:extLst>
          </p:cNvPr>
          <p:cNvPicPr>
            <a:picLocks noChangeAspect="1"/>
          </p:cNvPicPr>
          <p:nvPr/>
        </p:nvPicPr>
        <p:blipFill>
          <a:blip r:embed="rId6"/>
          <a:stretch>
            <a:fillRect/>
          </a:stretch>
        </p:blipFill>
        <p:spPr>
          <a:xfrm>
            <a:off x="862362" y="958908"/>
            <a:ext cx="3192470" cy="2312115"/>
          </a:xfrm>
          <a:prstGeom prst="rect">
            <a:avLst/>
          </a:prstGeom>
        </p:spPr>
      </p:pic>
    </p:spTree>
    <p:extLst>
      <p:ext uri="{BB962C8B-B14F-4D97-AF65-F5344CB8AC3E}">
        <p14:creationId xmlns:p14="http://schemas.microsoft.com/office/powerpoint/2010/main" val="1794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2222810" y="214566"/>
            <a:ext cx="4096214" cy="57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Graphs &amp; Charts</a:t>
            </a:r>
            <a:endParaRPr dirty="0"/>
          </a:p>
        </p:txBody>
      </p:sp>
      <p:pic>
        <p:nvPicPr>
          <p:cNvPr id="7" name="Picture 6">
            <a:extLst>
              <a:ext uri="{FF2B5EF4-FFF2-40B4-BE49-F238E27FC236}">
                <a16:creationId xmlns:a16="http://schemas.microsoft.com/office/drawing/2014/main" id="{04293600-FF3B-252E-605A-ADDEE8C59D9D}"/>
              </a:ext>
            </a:extLst>
          </p:cNvPr>
          <p:cNvPicPr>
            <a:picLocks noChangeAspect="1"/>
          </p:cNvPicPr>
          <p:nvPr/>
        </p:nvPicPr>
        <p:blipFill>
          <a:blip r:embed="rId3"/>
          <a:stretch>
            <a:fillRect/>
          </a:stretch>
        </p:blipFill>
        <p:spPr>
          <a:xfrm>
            <a:off x="483219" y="893444"/>
            <a:ext cx="3040566" cy="2065346"/>
          </a:xfrm>
          <a:prstGeom prst="rect">
            <a:avLst/>
          </a:prstGeom>
        </p:spPr>
      </p:pic>
      <p:pic>
        <p:nvPicPr>
          <p:cNvPr id="9" name="Picture 8">
            <a:extLst>
              <a:ext uri="{FF2B5EF4-FFF2-40B4-BE49-F238E27FC236}">
                <a16:creationId xmlns:a16="http://schemas.microsoft.com/office/drawing/2014/main" id="{434AA8E8-4F9A-4166-6FF2-666C1DF03854}"/>
              </a:ext>
            </a:extLst>
          </p:cNvPr>
          <p:cNvPicPr>
            <a:picLocks noChangeAspect="1"/>
          </p:cNvPicPr>
          <p:nvPr/>
        </p:nvPicPr>
        <p:blipFill>
          <a:blip r:embed="rId4"/>
          <a:stretch>
            <a:fillRect/>
          </a:stretch>
        </p:blipFill>
        <p:spPr>
          <a:xfrm>
            <a:off x="5062653" y="893444"/>
            <a:ext cx="3129775" cy="2065346"/>
          </a:xfrm>
          <a:prstGeom prst="rect">
            <a:avLst/>
          </a:prstGeom>
        </p:spPr>
      </p:pic>
      <p:pic>
        <p:nvPicPr>
          <p:cNvPr id="11" name="Picture 10">
            <a:extLst>
              <a:ext uri="{FF2B5EF4-FFF2-40B4-BE49-F238E27FC236}">
                <a16:creationId xmlns:a16="http://schemas.microsoft.com/office/drawing/2014/main" id="{E1770DD3-BFEE-F33E-496C-0A87BDADD2AC}"/>
              </a:ext>
            </a:extLst>
          </p:cNvPr>
          <p:cNvPicPr>
            <a:picLocks noChangeAspect="1"/>
          </p:cNvPicPr>
          <p:nvPr/>
        </p:nvPicPr>
        <p:blipFill>
          <a:blip r:embed="rId5"/>
          <a:stretch>
            <a:fillRect/>
          </a:stretch>
        </p:blipFill>
        <p:spPr>
          <a:xfrm>
            <a:off x="5062652" y="3235323"/>
            <a:ext cx="3129775" cy="1776028"/>
          </a:xfrm>
          <a:prstGeom prst="rect">
            <a:avLst/>
          </a:prstGeom>
        </p:spPr>
      </p:pic>
      <p:pic>
        <p:nvPicPr>
          <p:cNvPr id="13" name="Picture 12">
            <a:extLst>
              <a:ext uri="{FF2B5EF4-FFF2-40B4-BE49-F238E27FC236}">
                <a16:creationId xmlns:a16="http://schemas.microsoft.com/office/drawing/2014/main" id="{93ED4AD6-47E6-16DB-93B1-EC78053FBE8B}"/>
              </a:ext>
            </a:extLst>
          </p:cNvPr>
          <p:cNvPicPr>
            <a:picLocks noChangeAspect="1"/>
          </p:cNvPicPr>
          <p:nvPr/>
        </p:nvPicPr>
        <p:blipFill>
          <a:blip r:embed="rId6"/>
          <a:stretch>
            <a:fillRect/>
          </a:stretch>
        </p:blipFill>
        <p:spPr>
          <a:xfrm>
            <a:off x="483219" y="3235323"/>
            <a:ext cx="3129775" cy="1693611"/>
          </a:xfrm>
          <a:prstGeom prst="rect">
            <a:avLst/>
          </a:prstGeom>
        </p:spPr>
      </p:pic>
      <p:sp>
        <p:nvSpPr>
          <p:cNvPr id="16" name="Google Shape;199;p17">
            <a:extLst>
              <a:ext uri="{FF2B5EF4-FFF2-40B4-BE49-F238E27FC236}">
                <a16:creationId xmlns:a16="http://schemas.microsoft.com/office/drawing/2014/main" id="{CDA1C441-9378-4324-A16C-B4B57E7FFAA1}"/>
              </a:ext>
            </a:extLst>
          </p:cNvPr>
          <p:cNvSpPr txBox="1">
            <a:spLocks/>
          </p:cNvSpPr>
          <p:nvPr/>
        </p:nvSpPr>
        <p:spPr>
          <a:xfrm>
            <a:off x="1077951" y="586988"/>
            <a:ext cx="1602057" cy="3367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nek Devanagari"/>
              <a:buNone/>
              <a:defRPr sz="2800" b="1" i="0" u="none" strike="noStrike" cap="none">
                <a:solidFill>
                  <a:schemeClr val="dk1"/>
                </a:solidFill>
                <a:latin typeface="Anek Devanagari"/>
                <a:ea typeface="Anek Devanagari"/>
                <a:cs typeface="Anek Devanagari"/>
                <a:sym typeface="Anek Devanagari"/>
              </a:defRPr>
            </a:lvl1pPr>
            <a:lvl2pPr marR="0" lvl="1"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2pPr>
            <a:lvl3pPr marR="0" lvl="2"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3pPr>
            <a:lvl4pPr marR="0" lvl="3"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4pPr>
            <a:lvl5pPr marR="0" lvl="4"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5pPr>
            <a:lvl6pPr marR="0" lvl="5"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6pPr>
            <a:lvl7pPr marR="0" lvl="6"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7pPr>
            <a:lvl8pPr marR="0" lvl="7"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8pPr>
            <a:lvl9pPr marR="0" lvl="8"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9pPr>
          </a:lstStyle>
          <a:p>
            <a:r>
              <a:rPr lang="en-IN" sz="1000" dirty="0"/>
              <a:t>Before Outlier Removal</a:t>
            </a:r>
          </a:p>
        </p:txBody>
      </p:sp>
      <p:sp>
        <p:nvSpPr>
          <p:cNvPr id="19" name="Google Shape;199;p17">
            <a:extLst>
              <a:ext uri="{FF2B5EF4-FFF2-40B4-BE49-F238E27FC236}">
                <a16:creationId xmlns:a16="http://schemas.microsoft.com/office/drawing/2014/main" id="{2AB7E004-BA85-8601-2F61-6BC570C15094}"/>
              </a:ext>
            </a:extLst>
          </p:cNvPr>
          <p:cNvSpPr txBox="1">
            <a:spLocks/>
          </p:cNvSpPr>
          <p:nvPr/>
        </p:nvSpPr>
        <p:spPr>
          <a:xfrm>
            <a:off x="5939883" y="602252"/>
            <a:ext cx="1765612" cy="3253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nek Devanagari"/>
              <a:buNone/>
              <a:defRPr sz="2800" b="1" i="0" u="none" strike="noStrike" cap="none">
                <a:solidFill>
                  <a:schemeClr val="dk1"/>
                </a:solidFill>
                <a:latin typeface="Anek Devanagari"/>
                <a:ea typeface="Anek Devanagari"/>
                <a:cs typeface="Anek Devanagari"/>
                <a:sym typeface="Anek Devanagari"/>
              </a:defRPr>
            </a:lvl1pPr>
            <a:lvl2pPr marR="0" lvl="1"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2pPr>
            <a:lvl3pPr marR="0" lvl="2"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3pPr>
            <a:lvl4pPr marR="0" lvl="3"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4pPr>
            <a:lvl5pPr marR="0" lvl="4"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5pPr>
            <a:lvl6pPr marR="0" lvl="5"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6pPr>
            <a:lvl7pPr marR="0" lvl="6"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7pPr>
            <a:lvl8pPr marR="0" lvl="7"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8pPr>
            <a:lvl9pPr marR="0" lvl="8"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9pPr>
          </a:lstStyle>
          <a:p>
            <a:r>
              <a:rPr lang="en-IN" sz="1000" dirty="0"/>
              <a:t>After Outlier Removal</a:t>
            </a:r>
          </a:p>
        </p:txBody>
      </p:sp>
    </p:spTree>
    <p:extLst>
      <p:ext uri="{BB962C8B-B14F-4D97-AF65-F5344CB8AC3E}">
        <p14:creationId xmlns:p14="http://schemas.microsoft.com/office/powerpoint/2010/main" val="3963479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2222810" y="214566"/>
            <a:ext cx="4096214" cy="57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Graphs &amp; Charts</a:t>
            </a:r>
            <a:endParaRPr dirty="0"/>
          </a:p>
        </p:txBody>
      </p:sp>
      <p:pic>
        <p:nvPicPr>
          <p:cNvPr id="3" name="Picture 2">
            <a:extLst>
              <a:ext uri="{FF2B5EF4-FFF2-40B4-BE49-F238E27FC236}">
                <a16:creationId xmlns:a16="http://schemas.microsoft.com/office/drawing/2014/main" id="{481C5304-E902-0AED-9B2C-179870B11A27}"/>
              </a:ext>
            </a:extLst>
          </p:cNvPr>
          <p:cNvPicPr>
            <a:picLocks noChangeAspect="1"/>
          </p:cNvPicPr>
          <p:nvPr/>
        </p:nvPicPr>
        <p:blipFill>
          <a:blip r:embed="rId3"/>
          <a:stretch>
            <a:fillRect/>
          </a:stretch>
        </p:blipFill>
        <p:spPr>
          <a:xfrm>
            <a:off x="370359" y="971032"/>
            <a:ext cx="3704902" cy="2084402"/>
          </a:xfrm>
          <a:prstGeom prst="rect">
            <a:avLst/>
          </a:prstGeom>
        </p:spPr>
      </p:pic>
      <p:pic>
        <p:nvPicPr>
          <p:cNvPr id="5" name="Picture 4">
            <a:extLst>
              <a:ext uri="{FF2B5EF4-FFF2-40B4-BE49-F238E27FC236}">
                <a16:creationId xmlns:a16="http://schemas.microsoft.com/office/drawing/2014/main" id="{2BBBC0FE-FCC8-ED24-8E39-C4B9CA535E27}"/>
              </a:ext>
            </a:extLst>
          </p:cNvPr>
          <p:cNvPicPr>
            <a:picLocks noChangeAspect="1"/>
          </p:cNvPicPr>
          <p:nvPr/>
        </p:nvPicPr>
        <p:blipFill>
          <a:blip r:embed="rId4"/>
          <a:stretch>
            <a:fillRect/>
          </a:stretch>
        </p:blipFill>
        <p:spPr>
          <a:xfrm>
            <a:off x="4869365" y="971032"/>
            <a:ext cx="4096214" cy="2084402"/>
          </a:xfrm>
          <a:prstGeom prst="rect">
            <a:avLst/>
          </a:prstGeom>
        </p:spPr>
      </p:pic>
      <p:pic>
        <p:nvPicPr>
          <p:cNvPr id="12" name="Picture 11">
            <a:extLst>
              <a:ext uri="{FF2B5EF4-FFF2-40B4-BE49-F238E27FC236}">
                <a16:creationId xmlns:a16="http://schemas.microsoft.com/office/drawing/2014/main" id="{C1D14444-CA33-FFDC-1CCB-5F2DB4BDB020}"/>
              </a:ext>
            </a:extLst>
          </p:cNvPr>
          <p:cNvPicPr>
            <a:picLocks noChangeAspect="1"/>
          </p:cNvPicPr>
          <p:nvPr/>
        </p:nvPicPr>
        <p:blipFill>
          <a:blip r:embed="rId5"/>
          <a:stretch>
            <a:fillRect/>
          </a:stretch>
        </p:blipFill>
        <p:spPr>
          <a:xfrm>
            <a:off x="4869364" y="3222526"/>
            <a:ext cx="4096213" cy="1706407"/>
          </a:xfrm>
          <a:prstGeom prst="rect">
            <a:avLst/>
          </a:prstGeom>
        </p:spPr>
      </p:pic>
      <p:pic>
        <p:nvPicPr>
          <p:cNvPr id="4" name="Picture 3">
            <a:extLst>
              <a:ext uri="{FF2B5EF4-FFF2-40B4-BE49-F238E27FC236}">
                <a16:creationId xmlns:a16="http://schemas.microsoft.com/office/drawing/2014/main" id="{66BC2094-B73F-85A6-0F10-BAA710143387}"/>
              </a:ext>
            </a:extLst>
          </p:cNvPr>
          <p:cNvPicPr>
            <a:picLocks noChangeAspect="1"/>
          </p:cNvPicPr>
          <p:nvPr/>
        </p:nvPicPr>
        <p:blipFill>
          <a:blip r:embed="rId6"/>
          <a:stretch>
            <a:fillRect/>
          </a:stretch>
        </p:blipFill>
        <p:spPr>
          <a:xfrm>
            <a:off x="370360" y="3222526"/>
            <a:ext cx="3704902" cy="1706407"/>
          </a:xfrm>
          <a:prstGeom prst="rect">
            <a:avLst/>
          </a:prstGeom>
        </p:spPr>
      </p:pic>
    </p:spTree>
    <p:extLst>
      <p:ext uri="{BB962C8B-B14F-4D97-AF65-F5344CB8AC3E}">
        <p14:creationId xmlns:p14="http://schemas.microsoft.com/office/powerpoint/2010/main" val="360652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453483" y="244303"/>
            <a:ext cx="4508379" cy="57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Organic Site Performance</a:t>
            </a:r>
            <a:endParaRPr dirty="0"/>
          </a:p>
        </p:txBody>
      </p:sp>
      <p:sp>
        <p:nvSpPr>
          <p:cNvPr id="2" name="Google Shape;214;p17"/>
          <p:cNvSpPr txBox="1"/>
          <p:nvPr/>
        </p:nvSpPr>
        <p:spPr>
          <a:xfrm>
            <a:off x="508809" y="951666"/>
            <a:ext cx="5830130" cy="3947531"/>
          </a:xfrm>
          <a:prstGeom prst="rect">
            <a:avLst/>
          </a:prstGeom>
          <a:noFill/>
          <a:ln>
            <a:noFill/>
          </a:ln>
        </p:spPr>
        <p:txBody>
          <a:bodyPr spcFirstLastPara="1" wrap="square" lIns="91425" tIns="91425" rIns="91425" bIns="91425" anchor="t" anchorCtr="0">
            <a:noAutofit/>
          </a:bodyPr>
          <a:lstStyle/>
          <a:p>
            <a:pPr algn="l"/>
            <a:r>
              <a:rPr lang="en-US" sz="1000" b="1" i="0" dirty="0">
                <a:solidFill>
                  <a:schemeClr val="accent4">
                    <a:lumMod val="10000"/>
                  </a:schemeClr>
                </a:solidFill>
                <a:effectLst/>
                <a:latin typeface="Anek Devanagari" panose="020B0604020202020204" charset="0"/>
                <a:cs typeface="Anek Devanagari" panose="020B0604020202020204" charset="0"/>
              </a:rPr>
              <a:t>     1. Organic Metrics Overview:</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Displaying key organic metrics - organic_page_views, organic_transactions, and organic_sales_revenue.</a:t>
            </a:r>
          </a:p>
          <a:p>
            <a:pPr marL="457200" lvl="1" algn="l"/>
            <a:endParaRPr lang="en-US" sz="900" b="0" i="0" dirty="0">
              <a:solidFill>
                <a:schemeClr val="accent4">
                  <a:lumMod val="10000"/>
                </a:schemeClr>
              </a:solidFill>
              <a:effectLst/>
              <a:latin typeface="Anek Devanagari" panose="020B0604020202020204" charset="0"/>
              <a:cs typeface="Anek Devanagari" panose="020B0604020202020204" charset="0"/>
            </a:endParaRPr>
          </a:p>
          <a:p>
            <a:pPr algn="l"/>
            <a:r>
              <a:rPr lang="en-US" sz="1000" b="1" i="0" dirty="0">
                <a:solidFill>
                  <a:schemeClr val="accent4">
                    <a:lumMod val="10000"/>
                  </a:schemeClr>
                </a:solidFill>
                <a:effectLst/>
                <a:latin typeface="Anek Devanagari" panose="020B0604020202020204" charset="0"/>
                <a:cs typeface="Anek Devanagari" panose="020B0604020202020204" charset="0"/>
              </a:rPr>
              <a:t>      2. Comparing Organic and Paid Metrics:</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A comparative analysis of organic data with paid metrics reveals consistent patterns during the observed time period.</a:t>
            </a:r>
          </a:p>
          <a:p>
            <a:pPr marL="742950" lvl="1" indent="-285750" algn="l">
              <a:buFont typeface="+mj-lt"/>
              <a:buAutoNum type="arabicPeriod"/>
            </a:pPr>
            <a:endParaRPr lang="en-US" sz="900" b="0" i="0" dirty="0">
              <a:solidFill>
                <a:schemeClr val="accent4">
                  <a:lumMod val="10000"/>
                </a:schemeClr>
              </a:solidFill>
              <a:effectLst/>
              <a:latin typeface="Anek Devanagari" panose="020B0604020202020204" charset="0"/>
              <a:cs typeface="Anek Devanagari" panose="020B0604020202020204" charset="0"/>
            </a:endParaRPr>
          </a:p>
          <a:p>
            <a:pPr algn="l"/>
            <a:r>
              <a:rPr lang="en-US" sz="1000" b="1" dirty="0">
                <a:solidFill>
                  <a:schemeClr val="accent4">
                    <a:lumMod val="10000"/>
                  </a:schemeClr>
                </a:solidFill>
                <a:latin typeface="Anek Devanagari" panose="020B0604020202020204" charset="0"/>
                <a:cs typeface="Anek Devanagari" panose="020B0604020202020204" charset="0"/>
              </a:rPr>
              <a:t>     3. </a:t>
            </a:r>
            <a:r>
              <a:rPr lang="en-US" sz="1000" b="1" i="0" dirty="0">
                <a:solidFill>
                  <a:schemeClr val="accent4">
                    <a:lumMod val="10000"/>
                  </a:schemeClr>
                </a:solidFill>
                <a:effectLst/>
                <a:latin typeface="Anek Devanagari" panose="020B0604020202020204" charset="0"/>
                <a:cs typeface="Anek Devanagari" panose="020B0604020202020204" charset="0"/>
              </a:rPr>
              <a:t>Derived Metrics Analysis:</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Two derived columns, Clicks per Transaction (CPT) and Conversion Rate (CR), exhibit potential outliers. Interestingly, these outliers align with specific dates.</a:t>
            </a:r>
          </a:p>
          <a:p>
            <a:pPr marL="457200" lvl="1" algn="l"/>
            <a:endParaRPr lang="en-US" sz="900" b="0" i="0" dirty="0">
              <a:solidFill>
                <a:schemeClr val="accent4">
                  <a:lumMod val="10000"/>
                </a:schemeClr>
              </a:solidFill>
              <a:effectLst/>
              <a:latin typeface="Anek Devanagari" panose="020B0604020202020204" charset="0"/>
              <a:cs typeface="Anek Devanagari" panose="020B0604020202020204" charset="0"/>
            </a:endParaRPr>
          </a:p>
          <a:p>
            <a:pPr algn="l"/>
            <a:r>
              <a:rPr lang="en-US" sz="1000" b="1" i="0" dirty="0">
                <a:solidFill>
                  <a:schemeClr val="accent4">
                    <a:lumMod val="10000"/>
                  </a:schemeClr>
                </a:solidFill>
                <a:effectLst/>
                <a:latin typeface="Anek Devanagari" panose="020B0604020202020204" charset="0"/>
                <a:cs typeface="Anek Devanagari" panose="020B0604020202020204" charset="0"/>
              </a:rPr>
              <a:t>     4. Correlation Insights:</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Pearson correlation coefficients between organic_page_views, paid_clicks, paid_impressions, and paid_ad_revenue are 0.76, 0.78, and 0.59, respectively, with a 95% confidence level.</a:t>
            </a:r>
          </a:p>
          <a:p>
            <a:pPr marL="742950" lvl="1" indent="-285750" algn="l">
              <a:buFont typeface="+mj-lt"/>
              <a:buAutoNum type="arabicPeriod"/>
            </a:pPr>
            <a:endParaRPr lang="en-US" sz="900" b="0" i="0" dirty="0">
              <a:solidFill>
                <a:schemeClr val="accent4">
                  <a:lumMod val="10000"/>
                </a:schemeClr>
              </a:solidFill>
              <a:effectLst/>
              <a:latin typeface="Anek Devanagari" panose="020B0604020202020204" charset="0"/>
              <a:cs typeface="Anek Devanagari" panose="020B0604020202020204" charset="0"/>
            </a:endParaRPr>
          </a:p>
          <a:p>
            <a:pPr algn="l"/>
            <a:r>
              <a:rPr lang="en-US" sz="1000" b="1" i="0" dirty="0">
                <a:solidFill>
                  <a:schemeClr val="accent4">
                    <a:lumMod val="10000"/>
                  </a:schemeClr>
                </a:solidFill>
                <a:effectLst/>
                <a:latin typeface="Anek Devanagari" panose="020B0604020202020204" charset="0"/>
                <a:cs typeface="Anek Devanagari" panose="020B0604020202020204" charset="0"/>
              </a:rPr>
              <a:t>    5. Key Takeaways:</a:t>
            </a:r>
          </a:p>
          <a:p>
            <a:pPr algn="l"/>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171450" lvl="1" indent="-171450">
              <a:buFont typeface="Arial" panose="020B0604020202020204" pitchFamily="34" charset="0"/>
              <a:buChar char="•"/>
            </a:pPr>
            <a:r>
              <a:rPr lang="en-US" sz="1000" b="1" i="0" dirty="0">
                <a:solidFill>
                  <a:schemeClr val="accent4">
                    <a:lumMod val="10000"/>
                  </a:schemeClr>
                </a:solidFill>
                <a:effectLst/>
                <a:latin typeface="Anek Devanagari" panose="020B0604020202020204" charset="0"/>
                <a:cs typeface="Anek Devanagari" panose="020B0604020202020204" charset="0"/>
              </a:rPr>
              <a:t>Organic-Paid Synergy:</a:t>
            </a:r>
            <a:r>
              <a:rPr lang="en-US" sz="1000" b="0" i="0" dirty="0">
                <a:solidFill>
                  <a:schemeClr val="accent4">
                    <a:lumMod val="10000"/>
                  </a:schemeClr>
                </a:solidFill>
                <a:effectLst/>
                <a:latin typeface="Anek Devanagari" panose="020B0604020202020204" charset="0"/>
                <a:cs typeface="Anek Devanagari" panose="020B0604020202020204" charset="0"/>
              </a:rPr>
              <a:t> </a:t>
            </a:r>
            <a:r>
              <a:rPr lang="en-US" sz="900" b="0" i="0" dirty="0">
                <a:solidFill>
                  <a:schemeClr val="accent4">
                    <a:lumMod val="10000"/>
                  </a:schemeClr>
                </a:solidFill>
                <a:effectLst/>
                <a:latin typeface="Anek Devanagari" panose="020B0604020202020204" charset="0"/>
                <a:cs typeface="Anek Devanagari" panose="020B0604020202020204" charset="0"/>
              </a:rPr>
              <a:t>The strong positive correlations between organic_page_views and paid metrics       (clicks, impressions, ad revenue) suggest a potential synergistic relationship. Engaging organic content may contribute to increased paid ad performance.</a:t>
            </a:r>
          </a:p>
          <a:p>
            <a:pPr marL="171450" lvl="1" indent="-171450">
              <a:buFont typeface="Arial" panose="020B0604020202020204" pitchFamily="34" charset="0"/>
              <a:buChar char="•"/>
            </a:pPr>
            <a:r>
              <a:rPr lang="en-US" sz="1000" b="1" i="0" dirty="0">
                <a:solidFill>
                  <a:schemeClr val="accent4">
                    <a:lumMod val="10000"/>
                  </a:schemeClr>
                </a:solidFill>
                <a:effectLst/>
                <a:latin typeface="Anek Devanagari" panose="020B0604020202020204" charset="0"/>
                <a:cs typeface="Anek Devanagari" panose="020B0604020202020204" charset="0"/>
              </a:rPr>
              <a:t>Derived Metrics Alignment:</a:t>
            </a:r>
            <a:r>
              <a:rPr lang="en-US" sz="1000" b="0" i="0" dirty="0">
                <a:solidFill>
                  <a:schemeClr val="accent4">
                    <a:lumMod val="10000"/>
                  </a:schemeClr>
                </a:solidFill>
                <a:effectLst/>
                <a:latin typeface="Anek Devanagari" panose="020B0604020202020204" charset="0"/>
                <a:cs typeface="Anek Devanagari" panose="020B0604020202020204" charset="0"/>
              </a:rPr>
              <a:t> </a:t>
            </a:r>
            <a:r>
              <a:rPr lang="en-US" sz="900" b="0" i="0" dirty="0">
                <a:solidFill>
                  <a:schemeClr val="accent4">
                    <a:lumMod val="10000"/>
                  </a:schemeClr>
                </a:solidFill>
                <a:effectLst/>
                <a:latin typeface="Anek Devanagari" panose="020B0604020202020204" charset="0"/>
                <a:cs typeface="Anek Devanagari" panose="020B0604020202020204" charset="0"/>
              </a:rPr>
              <a:t>Outliers in Clicks per Transaction (CPT) and Conversion Rate (CR) align with specific dates, indicating a potential impact on user engagement and conversion.</a:t>
            </a:r>
          </a:p>
          <a:p>
            <a:pPr marL="171450" lvl="1" indent="-171450">
              <a:buFont typeface="Arial" panose="020B0604020202020204" pitchFamily="34" charset="0"/>
              <a:buChar char="•"/>
            </a:pPr>
            <a:r>
              <a:rPr lang="en-US" sz="1000" b="1" i="0" dirty="0">
                <a:solidFill>
                  <a:schemeClr val="accent4">
                    <a:lumMod val="10000"/>
                  </a:schemeClr>
                </a:solidFill>
                <a:effectLst/>
                <a:latin typeface="Anek Devanagari" panose="020B0604020202020204" charset="0"/>
                <a:cs typeface="Anek Devanagari" panose="020B0604020202020204" charset="0"/>
              </a:rPr>
              <a:t>Holistic Campaign Analysis:</a:t>
            </a:r>
            <a:r>
              <a:rPr lang="en-US" sz="1000" b="0" i="0" dirty="0">
                <a:solidFill>
                  <a:schemeClr val="accent4">
                    <a:lumMod val="10000"/>
                  </a:schemeClr>
                </a:solidFill>
                <a:effectLst/>
                <a:latin typeface="Anek Devanagari" panose="020B0604020202020204" charset="0"/>
                <a:cs typeface="Anek Devanagari" panose="020B0604020202020204" charset="0"/>
              </a:rPr>
              <a:t> </a:t>
            </a:r>
            <a:r>
              <a:rPr lang="en-US" sz="900" b="0" i="0" dirty="0">
                <a:solidFill>
                  <a:schemeClr val="accent4">
                    <a:lumMod val="10000"/>
                  </a:schemeClr>
                </a:solidFill>
                <a:effectLst/>
                <a:latin typeface="Anek Devanagari" panose="020B0604020202020204" charset="0"/>
                <a:cs typeface="Anek Devanagari" panose="020B0604020202020204" charset="0"/>
              </a:rPr>
              <a:t>The observed correlations highlight the interconnectedness of organic and paid strategies. A comprehensive analysis considering both realms can unveil valuable insights for a more holistic and effective marketing campaign. Regression Analysis will be more efficient here.</a:t>
            </a:r>
          </a:p>
          <a:p>
            <a:pPr marL="0" lvl="0" indent="0" rtl="0">
              <a:spcBef>
                <a:spcPts val="0"/>
              </a:spcBef>
              <a:spcAft>
                <a:spcPts val="0"/>
              </a:spcAft>
              <a:buNone/>
            </a:pPr>
            <a:endParaRPr sz="900" dirty="0">
              <a:solidFill>
                <a:schemeClr val="dk1"/>
              </a:solidFill>
              <a:latin typeface="Roboto"/>
              <a:ea typeface="Roboto"/>
              <a:cs typeface="Roboto"/>
              <a:sym typeface="Roboto"/>
            </a:endParaRPr>
          </a:p>
        </p:txBody>
      </p:sp>
      <p:grpSp>
        <p:nvGrpSpPr>
          <p:cNvPr id="3" name="Google Shape;1121;p49">
            <a:extLst>
              <a:ext uri="{FF2B5EF4-FFF2-40B4-BE49-F238E27FC236}">
                <a16:creationId xmlns:a16="http://schemas.microsoft.com/office/drawing/2014/main" id="{3E52AE61-C1DC-A52A-E99E-D59078481C0E}"/>
              </a:ext>
            </a:extLst>
          </p:cNvPr>
          <p:cNvGrpSpPr/>
          <p:nvPr/>
        </p:nvGrpSpPr>
        <p:grpSpPr>
          <a:xfrm>
            <a:off x="7697884" y="1139801"/>
            <a:ext cx="1446116" cy="2863897"/>
            <a:chOff x="6529419" y="1724307"/>
            <a:chExt cx="1480463" cy="2931917"/>
          </a:xfrm>
        </p:grpSpPr>
        <p:grpSp>
          <p:nvGrpSpPr>
            <p:cNvPr id="4" name="Google Shape;1122;p49">
              <a:extLst>
                <a:ext uri="{FF2B5EF4-FFF2-40B4-BE49-F238E27FC236}">
                  <a16:creationId xmlns:a16="http://schemas.microsoft.com/office/drawing/2014/main" id="{18366A11-341E-A1AE-6EEC-5E2F263C026D}"/>
                </a:ext>
              </a:extLst>
            </p:cNvPr>
            <p:cNvGrpSpPr/>
            <p:nvPr/>
          </p:nvGrpSpPr>
          <p:grpSpPr>
            <a:xfrm>
              <a:off x="6556827" y="1724307"/>
              <a:ext cx="956596" cy="944294"/>
              <a:chOff x="3800349" y="1238762"/>
              <a:chExt cx="1098904" cy="1084772"/>
            </a:xfrm>
          </p:grpSpPr>
          <p:grpSp>
            <p:nvGrpSpPr>
              <p:cNvPr id="40" name="Google Shape;1123;p49">
                <a:extLst>
                  <a:ext uri="{FF2B5EF4-FFF2-40B4-BE49-F238E27FC236}">
                    <a16:creationId xmlns:a16="http://schemas.microsoft.com/office/drawing/2014/main" id="{771638C5-ABE0-9AAF-1DD8-A4AB4E13DC27}"/>
                  </a:ext>
                </a:extLst>
              </p:cNvPr>
              <p:cNvGrpSpPr/>
              <p:nvPr/>
            </p:nvGrpSpPr>
            <p:grpSpPr>
              <a:xfrm>
                <a:off x="3800349" y="1238762"/>
                <a:ext cx="1098904" cy="1084772"/>
                <a:chOff x="3800349" y="1238762"/>
                <a:chExt cx="1098904" cy="1084772"/>
              </a:xfrm>
            </p:grpSpPr>
            <p:sp>
              <p:nvSpPr>
                <p:cNvPr id="42" name="Google Shape;1124;p49">
                  <a:extLst>
                    <a:ext uri="{FF2B5EF4-FFF2-40B4-BE49-F238E27FC236}">
                      <a16:creationId xmlns:a16="http://schemas.microsoft.com/office/drawing/2014/main" id="{72ECA84F-CAB9-667B-9CC0-1789156A461B}"/>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25;p49">
                  <a:extLst>
                    <a:ext uri="{FF2B5EF4-FFF2-40B4-BE49-F238E27FC236}">
                      <a16:creationId xmlns:a16="http://schemas.microsoft.com/office/drawing/2014/main" id="{0D5AF96A-F417-E994-E3DB-D0CAE5B81915}"/>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1126;p49">
                <a:extLst>
                  <a:ext uri="{FF2B5EF4-FFF2-40B4-BE49-F238E27FC236}">
                    <a16:creationId xmlns:a16="http://schemas.microsoft.com/office/drawing/2014/main" id="{FE37FBDD-91EA-2F38-22A5-70DB89403558}"/>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127;p49">
              <a:extLst>
                <a:ext uri="{FF2B5EF4-FFF2-40B4-BE49-F238E27FC236}">
                  <a16:creationId xmlns:a16="http://schemas.microsoft.com/office/drawing/2014/main" id="{C4BB4752-00D0-9958-24A4-DB63EB42C2DE}"/>
                </a:ext>
              </a:extLst>
            </p:cNvPr>
            <p:cNvGrpSpPr/>
            <p:nvPr/>
          </p:nvGrpSpPr>
          <p:grpSpPr>
            <a:xfrm>
              <a:off x="7053286" y="2227254"/>
              <a:ext cx="956596" cy="944252"/>
              <a:chOff x="4370663" y="1816530"/>
              <a:chExt cx="1098904" cy="1084724"/>
            </a:xfrm>
          </p:grpSpPr>
          <p:grpSp>
            <p:nvGrpSpPr>
              <p:cNvPr id="32" name="Google Shape;1128;p49">
                <a:extLst>
                  <a:ext uri="{FF2B5EF4-FFF2-40B4-BE49-F238E27FC236}">
                    <a16:creationId xmlns:a16="http://schemas.microsoft.com/office/drawing/2014/main" id="{E74B5102-3F81-8559-F97D-C559483E9145}"/>
                  </a:ext>
                </a:extLst>
              </p:cNvPr>
              <p:cNvGrpSpPr/>
              <p:nvPr/>
            </p:nvGrpSpPr>
            <p:grpSpPr>
              <a:xfrm>
                <a:off x="4370663" y="1816530"/>
                <a:ext cx="1098904" cy="1084724"/>
                <a:chOff x="4370663" y="1816530"/>
                <a:chExt cx="1098904" cy="1084724"/>
              </a:xfrm>
            </p:grpSpPr>
            <p:sp>
              <p:nvSpPr>
                <p:cNvPr id="38" name="Google Shape;1129;p49">
                  <a:extLst>
                    <a:ext uri="{FF2B5EF4-FFF2-40B4-BE49-F238E27FC236}">
                      <a16:creationId xmlns:a16="http://schemas.microsoft.com/office/drawing/2014/main" id="{C2CB8F42-B424-0281-3896-05F156734DA8}"/>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0;p49">
                  <a:extLst>
                    <a:ext uri="{FF2B5EF4-FFF2-40B4-BE49-F238E27FC236}">
                      <a16:creationId xmlns:a16="http://schemas.microsoft.com/office/drawing/2014/main" id="{37967318-E21A-F09B-32FB-5F666FFCD941}"/>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1;p49">
                <a:extLst>
                  <a:ext uri="{FF2B5EF4-FFF2-40B4-BE49-F238E27FC236}">
                    <a16:creationId xmlns:a16="http://schemas.microsoft.com/office/drawing/2014/main" id="{01FA503F-0F1E-F608-85AA-1D810AF4472E}"/>
                  </a:ext>
                </a:extLst>
              </p:cNvPr>
              <p:cNvGrpSpPr/>
              <p:nvPr/>
            </p:nvGrpSpPr>
            <p:grpSpPr>
              <a:xfrm>
                <a:off x="4732628" y="2171596"/>
                <a:ext cx="374986" cy="374572"/>
                <a:chOff x="3303268" y="3817349"/>
                <a:chExt cx="346056" cy="345674"/>
              </a:xfrm>
            </p:grpSpPr>
            <p:sp>
              <p:nvSpPr>
                <p:cNvPr id="34" name="Google Shape;1132;p49">
                  <a:extLst>
                    <a:ext uri="{FF2B5EF4-FFF2-40B4-BE49-F238E27FC236}">
                      <a16:creationId xmlns:a16="http://schemas.microsoft.com/office/drawing/2014/main" id="{277CFD75-6680-E762-F93F-E8D6ED92B3E5}"/>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3;p49">
                  <a:extLst>
                    <a:ext uri="{FF2B5EF4-FFF2-40B4-BE49-F238E27FC236}">
                      <a16:creationId xmlns:a16="http://schemas.microsoft.com/office/drawing/2014/main" id="{4570ACAE-B6A2-E3ED-069C-187529F1B480}"/>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34;p49">
                  <a:extLst>
                    <a:ext uri="{FF2B5EF4-FFF2-40B4-BE49-F238E27FC236}">
                      <a16:creationId xmlns:a16="http://schemas.microsoft.com/office/drawing/2014/main" id="{116349C3-230E-40F3-6BF3-AC22A68BBF5E}"/>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35;p49">
                  <a:extLst>
                    <a:ext uri="{FF2B5EF4-FFF2-40B4-BE49-F238E27FC236}">
                      <a16:creationId xmlns:a16="http://schemas.microsoft.com/office/drawing/2014/main" id="{97159767-B0AA-988C-50AD-B8364576285B}"/>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 name="Google Shape;1136;p49">
              <a:extLst>
                <a:ext uri="{FF2B5EF4-FFF2-40B4-BE49-F238E27FC236}">
                  <a16:creationId xmlns:a16="http://schemas.microsoft.com/office/drawing/2014/main" id="{8B13CBD8-1644-01C9-0EEA-A4D2F81A74B5}"/>
                </a:ext>
              </a:extLst>
            </p:cNvPr>
            <p:cNvGrpSpPr/>
            <p:nvPr/>
          </p:nvGrpSpPr>
          <p:grpSpPr>
            <a:xfrm>
              <a:off x="6547098" y="2715744"/>
              <a:ext cx="956596" cy="944315"/>
              <a:chOff x="3789173" y="2377690"/>
              <a:chExt cx="1098904" cy="1084796"/>
            </a:xfrm>
          </p:grpSpPr>
          <p:grpSp>
            <p:nvGrpSpPr>
              <p:cNvPr id="24" name="Google Shape;1137;p49">
                <a:extLst>
                  <a:ext uri="{FF2B5EF4-FFF2-40B4-BE49-F238E27FC236}">
                    <a16:creationId xmlns:a16="http://schemas.microsoft.com/office/drawing/2014/main" id="{9D79F3C3-2127-7AC2-81B2-154CA4025C6C}"/>
                  </a:ext>
                </a:extLst>
              </p:cNvPr>
              <p:cNvGrpSpPr/>
              <p:nvPr/>
            </p:nvGrpSpPr>
            <p:grpSpPr>
              <a:xfrm>
                <a:off x="3789173" y="2377690"/>
                <a:ext cx="1098904" cy="1084796"/>
                <a:chOff x="3789173" y="2377690"/>
                <a:chExt cx="1098904" cy="1084796"/>
              </a:xfrm>
            </p:grpSpPr>
            <p:sp>
              <p:nvSpPr>
                <p:cNvPr id="30" name="Google Shape;1138;p49">
                  <a:extLst>
                    <a:ext uri="{FF2B5EF4-FFF2-40B4-BE49-F238E27FC236}">
                      <a16:creationId xmlns:a16="http://schemas.microsoft.com/office/drawing/2014/main" id="{3DE37CC6-FFCA-05F9-C9C1-50E66C3B106F}"/>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39;p49">
                  <a:extLst>
                    <a:ext uri="{FF2B5EF4-FFF2-40B4-BE49-F238E27FC236}">
                      <a16:creationId xmlns:a16="http://schemas.microsoft.com/office/drawing/2014/main" id="{D5056808-8745-A655-E526-2BDE50E3BA14}"/>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140;p49">
                <a:extLst>
                  <a:ext uri="{FF2B5EF4-FFF2-40B4-BE49-F238E27FC236}">
                    <a16:creationId xmlns:a16="http://schemas.microsoft.com/office/drawing/2014/main" id="{20090C11-DC67-E96F-E71A-D4C2640246F0}"/>
                  </a:ext>
                </a:extLst>
              </p:cNvPr>
              <p:cNvGrpSpPr/>
              <p:nvPr/>
            </p:nvGrpSpPr>
            <p:grpSpPr>
              <a:xfrm>
                <a:off x="4151137" y="2732796"/>
                <a:ext cx="374986" cy="374572"/>
                <a:chOff x="3752358" y="3817349"/>
                <a:chExt cx="346056" cy="345674"/>
              </a:xfrm>
            </p:grpSpPr>
            <p:sp>
              <p:nvSpPr>
                <p:cNvPr id="26" name="Google Shape;1141;p49">
                  <a:extLst>
                    <a:ext uri="{FF2B5EF4-FFF2-40B4-BE49-F238E27FC236}">
                      <a16:creationId xmlns:a16="http://schemas.microsoft.com/office/drawing/2014/main" id="{677D9533-23F3-1516-9CB0-8A53DD7C0C99}"/>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42;p49">
                  <a:extLst>
                    <a:ext uri="{FF2B5EF4-FFF2-40B4-BE49-F238E27FC236}">
                      <a16:creationId xmlns:a16="http://schemas.microsoft.com/office/drawing/2014/main" id="{AA20875B-F54C-8CFB-A559-49F528B4DEEC}"/>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43;p49">
                  <a:extLst>
                    <a:ext uri="{FF2B5EF4-FFF2-40B4-BE49-F238E27FC236}">
                      <a16:creationId xmlns:a16="http://schemas.microsoft.com/office/drawing/2014/main" id="{7A7C2277-323D-C0AE-5377-A4FF5DFC58DB}"/>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44;p49">
                  <a:extLst>
                    <a:ext uri="{FF2B5EF4-FFF2-40B4-BE49-F238E27FC236}">
                      <a16:creationId xmlns:a16="http://schemas.microsoft.com/office/drawing/2014/main" id="{1C5B3334-D8BE-D42E-CB7C-C6215944BDE0}"/>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1145;p49">
              <a:extLst>
                <a:ext uri="{FF2B5EF4-FFF2-40B4-BE49-F238E27FC236}">
                  <a16:creationId xmlns:a16="http://schemas.microsoft.com/office/drawing/2014/main" id="{DCD31BEF-E259-5ADE-AAF0-3ACF3D742848}"/>
                </a:ext>
              </a:extLst>
            </p:cNvPr>
            <p:cNvGrpSpPr/>
            <p:nvPr/>
          </p:nvGrpSpPr>
          <p:grpSpPr>
            <a:xfrm>
              <a:off x="7034853" y="3222917"/>
              <a:ext cx="956596" cy="944252"/>
              <a:chOff x="4349489" y="2960313"/>
              <a:chExt cx="1098904" cy="1084724"/>
            </a:xfrm>
          </p:grpSpPr>
          <p:grpSp>
            <p:nvGrpSpPr>
              <p:cNvPr id="18" name="Google Shape;1146;p49">
                <a:extLst>
                  <a:ext uri="{FF2B5EF4-FFF2-40B4-BE49-F238E27FC236}">
                    <a16:creationId xmlns:a16="http://schemas.microsoft.com/office/drawing/2014/main" id="{E0BE92F5-E6E2-A0E4-2B22-2B0BECFB409C}"/>
                  </a:ext>
                </a:extLst>
              </p:cNvPr>
              <p:cNvGrpSpPr/>
              <p:nvPr/>
            </p:nvGrpSpPr>
            <p:grpSpPr>
              <a:xfrm>
                <a:off x="4349489" y="2960313"/>
                <a:ext cx="1098904" cy="1084724"/>
                <a:chOff x="4349489" y="2960313"/>
                <a:chExt cx="1098904" cy="1084724"/>
              </a:xfrm>
            </p:grpSpPr>
            <p:sp>
              <p:nvSpPr>
                <p:cNvPr id="22" name="Google Shape;1147;p49">
                  <a:extLst>
                    <a:ext uri="{FF2B5EF4-FFF2-40B4-BE49-F238E27FC236}">
                      <a16:creationId xmlns:a16="http://schemas.microsoft.com/office/drawing/2014/main" id="{2FA15750-4077-7048-144D-84CDEE8504FB}"/>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48;p49">
                  <a:extLst>
                    <a:ext uri="{FF2B5EF4-FFF2-40B4-BE49-F238E27FC236}">
                      <a16:creationId xmlns:a16="http://schemas.microsoft.com/office/drawing/2014/main" id="{6C1A893C-CDC4-DE4F-7B89-EA0F214EF2CA}"/>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149;p49">
                <a:extLst>
                  <a:ext uri="{FF2B5EF4-FFF2-40B4-BE49-F238E27FC236}">
                    <a16:creationId xmlns:a16="http://schemas.microsoft.com/office/drawing/2014/main" id="{E9F1258B-2A8E-C7C2-0FF0-1E3E77919DBA}"/>
                  </a:ext>
                </a:extLst>
              </p:cNvPr>
              <p:cNvGrpSpPr/>
              <p:nvPr/>
            </p:nvGrpSpPr>
            <p:grpSpPr>
              <a:xfrm>
                <a:off x="4732657" y="3315384"/>
                <a:ext cx="374952" cy="374572"/>
                <a:chOff x="4201447" y="3817349"/>
                <a:chExt cx="346024" cy="345674"/>
              </a:xfrm>
            </p:grpSpPr>
            <p:sp>
              <p:nvSpPr>
                <p:cNvPr id="20" name="Google Shape;1150;p49">
                  <a:extLst>
                    <a:ext uri="{FF2B5EF4-FFF2-40B4-BE49-F238E27FC236}">
                      <a16:creationId xmlns:a16="http://schemas.microsoft.com/office/drawing/2014/main" id="{A155595A-9F51-6134-F453-5691ADFF0324}"/>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1;p49">
                  <a:extLst>
                    <a:ext uri="{FF2B5EF4-FFF2-40B4-BE49-F238E27FC236}">
                      <a16:creationId xmlns:a16="http://schemas.microsoft.com/office/drawing/2014/main" id="{5ADF6157-5435-15FF-FF6A-244D533C443C}"/>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oogle Shape;1152;p49">
              <a:extLst>
                <a:ext uri="{FF2B5EF4-FFF2-40B4-BE49-F238E27FC236}">
                  <a16:creationId xmlns:a16="http://schemas.microsoft.com/office/drawing/2014/main" id="{634C9C0F-D7F8-E8FE-42BC-61908E21F322}"/>
                </a:ext>
              </a:extLst>
            </p:cNvPr>
            <p:cNvGrpSpPr/>
            <p:nvPr/>
          </p:nvGrpSpPr>
          <p:grpSpPr>
            <a:xfrm>
              <a:off x="6529419" y="3711909"/>
              <a:ext cx="956596" cy="944315"/>
              <a:chOff x="3768864" y="3522050"/>
              <a:chExt cx="1098904" cy="1084796"/>
            </a:xfrm>
          </p:grpSpPr>
          <p:grpSp>
            <p:nvGrpSpPr>
              <p:cNvPr id="9" name="Google Shape;1153;p49">
                <a:extLst>
                  <a:ext uri="{FF2B5EF4-FFF2-40B4-BE49-F238E27FC236}">
                    <a16:creationId xmlns:a16="http://schemas.microsoft.com/office/drawing/2014/main" id="{369914E2-D00C-AADA-72DF-863A38883858}"/>
                  </a:ext>
                </a:extLst>
              </p:cNvPr>
              <p:cNvGrpSpPr/>
              <p:nvPr/>
            </p:nvGrpSpPr>
            <p:grpSpPr>
              <a:xfrm>
                <a:off x="3768864" y="3522050"/>
                <a:ext cx="1098904" cy="1084796"/>
                <a:chOff x="3768864" y="3522050"/>
                <a:chExt cx="1098904" cy="1084796"/>
              </a:xfrm>
            </p:grpSpPr>
            <p:sp>
              <p:nvSpPr>
                <p:cNvPr id="16" name="Google Shape;1154;p49">
                  <a:extLst>
                    <a:ext uri="{FF2B5EF4-FFF2-40B4-BE49-F238E27FC236}">
                      <a16:creationId xmlns:a16="http://schemas.microsoft.com/office/drawing/2014/main" id="{5E2C3AD4-13D5-BA79-0BF6-BDA5707081A9}"/>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5;p49">
                  <a:extLst>
                    <a:ext uri="{FF2B5EF4-FFF2-40B4-BE49-F238E27FC236}">
                      <a16:creationId xmlns:a16="http://schemas.microsoft.com/office/drawing/2014/main" id="{9DC0FA7D-D25E-FD0B-DBA4-482FCC00ED68}"/>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156;p49">
                <a:extLst>
                  <a:ext uri="{FF2B5EF4-FFF2-40B4-BE49-F238E27FC236}">
                    <a16:creationId xmlns:a16="http://schemas.microsoft.com/office/drawing/2014/main" id="{EF479F75-DF41-129D-4E23-3BC26BE8EC47}"/>
                  </a:ext>
                </a:extLst>
              </p:cNvPr>
              <p:cNvGrpSpPr/>
              <p:nvPr/>
            </p:nvGrpSpPr>
            <p:grpSpPr>
              <a:xfrm>
                <a:off x="4139616" y="3871555"/>
                <a:ext cx="357419" cy="357005"/>
                <a:chOff x="7482229" y="3351230"/>
                <a:chExt cx="357419" cy="357005"/>
              </a:xfrm>
            </p:grpSpPr>
            <p:sp>
              <p:nvSpPr>
                <p:cNvPr id="11" name="Google Shape;1157;p49">
                  <a:extLst>
                    <a:ext uri="{FF2B5EF4-FFF2-40B4-BE49-F238E27FC236}">
                      <a16:creationId xmlns:a16="http://schemas.microsoft.com/office/drawing/2014/main" id="{61BA9E6C-1003-1C96-85C5-94821DF4A084}"/>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58;p49">
                  <a:extLst>
                    <a:ext uri="{FF2B5EF4-FFF2-40B4-BE49-F238E27FC236}">
                      <a16:creationId xmlns:a16="http://schemas.microsoft.com/office/drawing/2014/main" id="{B0BD70B6-E2C0-3152-1D5C-416234D1FCC7}"/>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59;p49">
                  <a:extLst>
                    <a:ext uri="{FF2B5EF4-FFF2-40B4-BE49-F238E27FC236}">
                      <a16:creationId xmlns:a16="http://schemas.microsoft.com/office/drawing/2014/main" id="{2847D139-7558-7C47-439B-2857501777EC}"/>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60;p49">
                  <a:extLst>
                    <a:ext uri="{FF2B5EF4-FFF2-40B4-BE49-F238E27FC236}">
                      <a16:creationId xmlns:a16="http://schemas.microsoft.com/office/drawing/2014/main" id="{D9CBC3CE-39A8-CB77-0798-48E9D5495FAA}"/>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61;p49">
                  <a:extLst>
                    <a:ext uri="{FF2B5EF4-FFF2-40B4-BE49-F238E27FC236}">
                      <a16:creationId xmlns:a16="http://schemas.microsoft.com/office/drawing/2014/main" id="{7872D71F-0507-D57C-4B82-D32758EF0C05}"/>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9475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2196791" y="143622"/>
            <a:ext cx="4096214" cy="57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Graphs &amp; Charts</a:t>
            </a:r>
            <a:endParaRPr dirty="0"/>
          </a:p>
        </p:txBody>
      </p:sp>
      <p:pic>
        <p:nvPicPr>
          <p:cNvPr id="7" name="Picture 6">
            <a:extLst>
              <a:ext uri="{FF2B5EF4-FFF2-40B4-BE49-F238E27FC236}">
                <a16:creationId xmlns:a16="http://schemas.microsoft.com/office/drawing/2014/main" id="{0C3C280E-AACD-E6AE-6FB1-9B8FC05B3FA0}"/>
              </a:ext>
            </a:extLst>
          </p:cNvPr>
          <p:cNvPicPr>
            <a:picLocks noChangeAspect="1"/>
          </p:cNvPicPr>
          <p:nvPr/>
        </p:nvPicPr>
        <p:blipFill>
          <a:blip r:embed="rId3"/>
          <a:stretch>
            <a:fillRect/>
          </a:stretch>
        </p:blipFill>
        <p:spPr>
          <a:xfrm>
            <a:off x="4728117" y="893443"/>
            <a:ext cx="3129776" cy="1998439"/>
          </a:xfrm>
          <a:prstGeom prst="rect">
            <a:avLst/>
          </a:prstGeom>
        </p:spPr>
      </p:pic>
      <p:pic>
        <p:nvPicPr>
          <p:cNvPr id="8" name="Picture 7">
            <a:extLst>
              <a:ext uri="{FF2B5EF4-FFF2-40B4-BE49-F238E27FC236}">
                <a16:creationId xmlns:a16="http://schemas.microsoft.com/office/drawing/2014/main" id="{19822D2C-8B56-0252-B475-A4CB7F943741}"/>
              </a:ext>
            </a:extLst>
          </p:cNvPr>
          <p:cNvPicPr>
            <a:picLocks noChangeAspect="1"/>
          </p:cNvPicPr>
          <p:nvPr/>
        </p:nvPicPr>
        <p:blipFill>
          <a:blip r:embed="rId4"/>
          <a:stretch>
            <a:fillRect/>
          </a:stretch>
        </p:blipFill>
        <p:spPr>
          <a:xfrm>
            <a:off x="683940" y="3152077"/>
            <a:ext cx="3281339" cy="1847801"/>
          </a:xfrm>
          <a:prstGeom prst="rect">
            <a:avLst/>
          </a:prstGeom>
        </p:spPr>
      </p:pic>
      <p:pic>
        <p:nvPicPr>
          <p:cNvPr id="9" name="Picture 8">
            <a:extLst>
              <a:ext uri="{FF2B5EF4-FFF2-40B4-BE49-F238E27FC236}">
                <a16:creationId xmlns:a16="http://schemas.microsoft.com/office/drawing/2014/main" id="{9F8BDA8A-57C6-5CC2-E391-F104EFC180D8}"/>
              </a:ext>
            </a:extLst>
          </p:cNvPr>
          <p:cNvPicPr>
            <a:picLocks noChangeAspect="1"/>
          </p:cNvPicPr>
          <p:nvPr/>
        </p:nvPicPr>
        <p:blipFill>
          <a:blip r:embed="rId5"/>
          <a:stretch>
            <a:fillRect/>
          </a:stretch>
        </p:blipFill>
        <p:spPr>
          <a:xfrm>
            <a:off x="4728117" y="2981241"/>
            <a:ext cx="3129776" cy="2018637"/>
          </a:xfrm>
          <a:prstGeom prst="rect">
            <a:avLst/>
          </a:prstGeom>
        </p:spPr>
      </p:pic>
      <p:pic>
        <p:nvPicPr>
          <p:cNvPr id="3" name="Picture 2">
            <a:extLst>
              <a:ext uri="{FF2B5EF4-FFF2-40B4-BE49-F238E27FC236}">
                <a16:creationId xmlns:a16="http://schemas.microsoft.com/office/drawing/2014/main" id="{42204E0E-6444-8747-B540-028E70C52698}"/>
              </a:ext>
            </a:extLst>
          </p:cNvPr>
          <p:cNvPicPr>
            <a:picLocks noChangeAspect="1"/>
          </p:cNvPicPr>
          <p:nvPr/>
        </p:nvPicPr>
        <p:blipFill>
          <a:blip r:embed="rId6"/>
          <a:stretch>
            <a:fillRect/>
          </a:stretch>
        </p:blipFill>
        <p:spPr>
          <a:xfrm>
            <a:off x="683940" y="893230"/>
            <a:ext cx="3281339" cy="1998438"/>
          </a:xfrm>
          <a:prstGeom prst="rect">
            <a:avLst/>
          </a:prstGeom>
        </p:spPr>
      </p:pic>
    </p:spTree>
    <p:extLst>
      <p:ext uri="{BB962C8B-B14F-4D97-AF65-F5344CB8AC3E}">
        <p14:creationId xmlns:p14="http://schemas.microsoft.com/office/powerpoint/2010/main" val="3402813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2196791" y="143622"/>
            <a:ext cx="4096214" cy="57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Graphs &amp; Charts</a:t>
            </a:r>
            <a:endParaRPr dirty="0"/>
          </a:p>
        </p:txBody>
      </p:sp>
      <p:pic>
        <p:nvPicPr>
          <p:cNvPr id="3" name="Picture 2">
            <a:extLst>
              <a:ext uri="{FF2B5EF4-FFF2-40B4-BE49-F238E27FC236}">
                <a16:creationId xmlns:a16="http://schemas.microsoft.com/office/drawing/2014/main" id="{7860F2A8-3A09-D3BB-9518-CDE06EEE5B98}"/>
              </a:ext>
            </a:extLst>
          </p:cNvPr>
          <p:cNvPicPr>
            <a:picLocks noChangeAspect="1"/>
          </p:cNvPicPr>
          <p:nvPr/>
        </p:nvPicPr>
        <p:blipFill>
          <a:blip r:embed="rId3"/>
          <a:stretch>
            <a:fillRect/>
          </a:stretch>
        </p:blipFill>
        <p:spPr>
          <a:xfrm>
            <a:off x="483219" y="1149604"/>
            <a:ext cx="3055434" cy="1853328"/>
          </a:xfrm>
          <a:prstGeom prst="rect">
            <a:avLst/>
          </a:prstGeom>
        </p:spPr>
      </p:pic>
      <p:pic>
        <p:nvPicPr>
          <p:cNvPr id="5" name="Picture 4">
            <a:extLst>
              <a:ext uri="{FF2B5EF4-FFF2-40B4-BE49-F238E27FC236}">
                <a16:creationId xmlns:a16="http://schemas.microsoft.com/office/drawing/2014/main" id="{D6135C9B-299D-581D-8E27-72F3426DE66F}"/>
              </a:ext>
            </a:extLst>
          </p:cNvPr>
          <p:cNvPicPr>
            <a:picLocks noChangeAspect="1"/>
          </p:cNvPicPr>
          <p:nvPr/>
        </p:nvPicPr>
        <p:blipFill>
          <a:blip r:embed="rId4"/>
          <a:stretch>
            <a:fillRect/>
          </a:stretch>
        </p:blipFill>
        <p:spPr>
          <a:xfrm>
            <a:off x="5159298" y="1149604"/>
            <a:ext cx="3055434" cy="1853328"/>
          </a:xfrm>
          <a:prstGeom prst="rect">
            <a:avLst/>
          </a:prstGeom>
        </p:spPr>
      </p:pic>
      <p:sp>
        <p:nvSpPr>
          <p:cNvPr id="10" name="Google Shape;199;p17">
            <a:extLst>
              <a:ext uri="{FF2B5EF4-FFF2-40B4-BE49-F238E27FC236}">
                <a16:creationId xmlns:a16="http://schemas.microsoft.com/office/drawing/2014/main" id="{99286A53-607D-BF02-EF32-BC211B78593B}"/>
              </a:ext>
            </a:extLst>
          </p:cNvPr>
          <p:cNvSpPr txBox="1">
            <a:spLocks/>
          </p:cNvSpPr>
          <p:nvPr/>
        </p:nvSpPr>
        <p:spPr>
          <a:xfrm>
            <a:off x="1077951" y="586988"/>
            <a:ext cx="1602057" cy="3367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nek Devanagari"/>
              <a:buNone/>
              <a:defRPr sz="2800" b="1" i="0" u="none" strike="noStrike" cap="none">
                <a:solidFill>
                  <a:schemeClr val="dk1"/>
                </a:solidFill>
                <a:latin typeface="Anek Devanagari"/>
                <a:ea typeface="Anek Devanagari"/>
                <a:cs typeface="Anek Devanagari"/>
                <a:sym typeface="Anek Devanagari"/>
              </a:defRPr>
            </a:lvl1pPr>
            <a:lvl2pPr marR="0" lvl="1"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2pPr>
            <a:lvl3pPr marR="0" lvl="2"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3pPr>
            <a:lvl4pPr marR="0" lvl="3"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4pPr>
            <a:lvl5pPr marR="0" lvl="4"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5pPr>
            <a:lvl6pPr marR="0" lvl="5"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6pPr>
            <a:lvl7pPr marR="0" lvl="6"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7pPr>
            <a:lvl8pPr marR="0" lvl="7"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8pPr>
            <a:lvl9pPr marR="0" lvl="8"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9pPr>
          </a:lstStyle>
          <a:p>
            <a:r>
              <a:rPr lang="en-IN" sz="1000" dirty="0"/>
              <a:t>Before Outlier Removal</a:t>
            </a:r>
          </a:p>
        </p:txBody>
      </p:sp>
      <p:sp>
        <p:nvSpPr>
          <p:cNvPr id="11" name="Google Shape;199;p17">
            <a:extLst>
              <a:ext uri="{FF2B5EF4-FFF2-40B4-BE49-F238E27FC236}">
                <a16:creationId xmlns:a16="http://schemas.microsoft.com/office/drawing/2014/main" id="{9435FCE1-4178-782B-3964-BE2850FF8984}"/>
              </a:ext>
            </a:extLst>
          </p:cNvPr>
          <p:cNvSpPr txBox="1">
            <a:spLocks/>
          </p:cNvSpPr>
          <p:nvPr/>
        </p:nvSpPr>
        <p:spPr>
          <a:xfrm>
            <a:off x="5988205" y="586987"/>
            <a:ext cx="1602057" cy="3367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nek Devanagari"/>
              <a:buNone/>
              <a:defRPr sz="2800" b="1" i="0" u="none" strike="noStrike" cap="none">
                <a:solidFill>
                  <a:schemeClr val="dk1"/>
                </a:solidFill>
                <a:latin typeface="Anek Devanagari"/>
                <a:ea typeface="Anek Devanagari"/>
                <a:cs typeface="Anek Devanagari"/>
                <a:sym typeface="Anek Devanagari"/>
              </a:defRPr>
            </a:lvl1pPr>
            <a:lvl2pPr marR="0" lvl="1"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2pPr>
            <a:lvl3pPr marR="0" lvl="2"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3pPr>
            <a:lvl4pPr marR="0" lvl="3"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4pPr>
            <a:lvl5pPr marR="0" lvl="4"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5pPr>
            <a:lvl6pPr marR="0" lvl="5"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6pPr>
            <a:lvl7pPr marR="0" lvl="6"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7pPr>
            <a:lvl8pPr marR="0" lvl="7"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8pPr>
            <a:lvl9pPr marR="0" lvl="8" algn="ctr" rtl="0">
              <a:lnSpc>
                <a:spcPct val="100000"/>
              </a:lnSpc>
              <a:spcBef>
                <a:spcPts val="0"/>
              </a:spcBef>
              <a:spcAft>
                <a:spcPts val="0"/>
              </a:spcAft>
              <a:buClr>
                <a:schemeClr val="dk1"/>
              </a:buClr>
              <a:buSzPts val="3500"/>
              <a:buFont typeface="Anek Devanagari"/>
              <a:buNone/>
              <a:defRPr sz="3500" b="1" i="0" u="none" strike="noStrike" cap="none">
                <a:solidFill>
                  <a:schemeClr val="dk1"/>
                </a:solidFill>
                <a:latin typeface="Anek Devanagari"/>
                <a:ea typeface="Anek Devanagari"/>
                <a:cs typeface="Anek Devanagari"/>
                <a:sym typeface="Anek Devanagari"/>
              </a:defRPr>
            </a:lvl9pPr>
          </a:lstStyle>
          <a:p>
            <a:r>
              <a:rPr lang="en-IN" sz="1000" dirty="0"/>
              <a:t>After Outlier Removal</a:t>
            </a:r>
          </a:p>
        </p:txBody>
      </p:sp>
      <p:pic>
        <p:nvPicPr>
          <p:cNvPr id="13" name="Picture 12">
            <a:extLst>
              <a:ext uri="{FF2B5EF4-FFF2-40B4-BE49-F238E27FC236}">
                <a16:creationId xmlns:a16="http://schemas.microsoft.com/office/drawing/2014/main" id="{42DF8814-C155-A1BC-52FA-02AB76B827CB}"/>
              </a:ext>
            </a:extLst>
          </p:cNvPr>
          <p:cNvPicPr>
            <a:picLocks noChangeAspect="1"/>
          </p:cNvPicPr>
          <p:nvPr/>
        </p:nvPicPr>
        <p:blipFill>
          <a:blip r:embed="rId5"/>
          <a:stretch>
            <a:fillRect/>
          </a:stretch>
        </p:blipFill>
        <p:spPr>
          <a:xfrm>
            <a:off x="5159298" y="3281557"/>
            <a:ext cx="3055434" cy="1718321"/>
          </a:xfrm>
          <a:prstGeom prst="rect">
            <a:avLst/>
          </a:prstGeom>
        </p:spPr>
      </p:pic>
      <p:pic>
        <p:nvPicPr>
          <p:cNvPr id="15" name="Picture 14">
            <a:extLst>
              <a:ext uri="{FF2B5EF4-FFF2-40B4-BE49-F238E27FC236}">
                <a16:creationId xmlns:a16="http://schemas.microsoft.com/office/drawing/2014/main" id="{90A29782-FACA-49A0-E8C5-1128172AD86D}"/>
              </a:ext>
            </a:extLst>
          </p:cNvPr>
          <p:cNvPicPr>
            <a:picLocks noChangeAspect="1"/>
          </p:cNvPicPr>
          <p:nvPr/>
        </p:nvPicPr>
        <p:blipFill>
          <a:blip r:embed="rId6"/>
          <a:stretch>
            <a:fillRect/>
          </a:stretch>
        </p:blipFill>
        <p:spPr>
          <a:xfrm>
            <a:off x="483220" y="3174381"/>
            <a:ext cx="3055434" cy="1853328"/>
          </a:xfrm>
          <a:prstGeom prst="rect">
            <a:avLst/>
          </a:prstGeom>
        </p:spPr>
      </p:pic>
    </p:spTree>
    <p:extLst>
      <p:ext uri="{BB962C8B-B14F-4D97-AF65-F5344CB8AC3E}">
        <p14:creationId xmlns:p14="http://schemas.microsoft.com/office/powerpoint/2010/main" val="1166214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a:extLst>
            <a:ext uri="{FF2B5EF4-FFF2-40B4-BE49-F238E27FC236}">
              <a16:creationId xmlns:a16="http://schemas.microsoft.com/office/drawing/2014/main" id="{A0386AD2-F130-9EC7-F407-CCBDFDE290E3}"/>
            </a:ext>
          </a:extLst>
        </p:cNvPr>
        <p:cNvGrpSpPr/>
        <p:nvPr/>
      </p:nvGrpSpPr>
      <p:grpSpPr>
        <a:xfrm>
          <a:off x="0" y="0"/>
          <a:ext cx="0" cy="0"/>
          <a:chOff x="0" y="0"/>
          <a:chExt cx="0" cy="0"/>
        </a:xfrm>
      </p:grpSpPr>
      <p:sp>
        <p:nvSpPr>
          <p:cNvPr id="199" name="Google Shape;199;p17">
            <a:extLst>
              <a:ext uri="{FF2B5EF4-FFF2-40B4-BE49-F238E27FC236}">
                <a16:creationId xmlns:a16="http://schemas.microsoft.com/office/drawing/2014/main" id="{55984805-6402-8635-80D0-7644387D1248}"/>
              </a:ext>
            </a:extLst>
          </p:cNvPr>
          <p:cNvSpPr txBox="1">
            <a:spLocks noGrp="1"/>
          </p:cNvSpPr>
          <p:nvPr>
            <p:ph type="title"/>
          </p:nvPr>
        </p:nvSpPr>
        <p:spPr>
          <a:xfrm>
            <a:off x="2196791" y="143622"/>
            <a:ext cx="4096214" cy="57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Graphs &amp; Charts</a:t>
            </a:r>
            <a:endParaRPr dirty="0"/>
          </a:p>
        </p:txBody>
      </p:sp>
      <p:pic>
        <p:nvPicPr>
          <p:cNvPr id="6" name="Picture 5">
            <a:extLst>
              <a:ext uri="{FF2B5EF4-FFF2-40B4-BE49-F238E27FC236}">
                <a16:creationId xmlns:a16="http://schemas.microsoft.com/office/drawing/2014/main" id="{C23855B3-43AA-3FB8-F84B-D0BE05B667DD}"/>
              </a:ext>
            </a:extLst>
          </p:cNvPr>
          <p:cNvPicPr>
            <a:picLocks noChangeAspect="1"/>
          </p:cNvPicPr>
          <p:nvPr/>
        </p:nvPicPr>
        <p:blipFill>
          <a:blip r:embed="rId3"/>
          <a:stretch>
            <a:fillRect/>
          </a:stretch>
        </p:blipFill>
        <p:spPr>
          <a:xfrm>
            <a:off x="316523" y="837028"/>
            <a:ext cx="8503920" cy="4044461"/>
          </a:xfrm>
          <a:prstGeom prst="rect">
            <a:avLst/>
          </a:prstGeom>
        </p:spPr>
      </p:pic>
    </p:spTree>
    <p:extLst>
      <p:ext uri="{BB962C8B-B14F-4D97-AF65-F5344CB8AC3E}">
        <p14:creationId xmlns:p14="http://schemas.microsoft.com/office/powerpoint/2010/main" val="2878913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545147" y="216839"/>
            <a:ext cx="1733438" cy="5748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Insights</a:t>
            </a:r>
            <a:endParaRPr dirty="0"/>
          </a:p>
        </p:txBody>
      </p:sp>
      <p:sp>
        <p:nvSpPr>
          <p:cNvPr id="182" name="Google Shape;182;p16"/>
          <p:cNvSpPr txBox="1">
            <a:spLocks noGrp="1"/>
          </p:cNvSpPr>
          <p:nvPr>
            <p:ph type="body" idx="1"/>
          </p:nvPr>
        </p:nvSpPr>
        <p:spPr>
          <a:xfrm>
            <a:off x="545147" y="834645"/>
            <a:ext cx="7696690" cy="4362542"/>
          </a:xfrm>
          <a:prstGeom prst="rect">
            <a:avLst/>
          </a:prstGeom>
        </p:spPr>
        <p:txBody>
          <a:bodyPr spcFirstLastPara="1" wrap="square" lIns="91425" tIns="91425" rIns="91425" bIns="91425" anchor="t" anchorCtr="0">
            <a:noAutofit/>
          </a:bodyPr>
          <a:lstStyle/>
          <a:p>
            <a:pPr marL="139700" indent="0" algn="l">
              <a:buNone/>
            </a:pPr>
            <a:r>
              <a:rPr lang="en-US" sz="1000" b="1" i="0" dirty="0">
                <a:solidFill>
                  <a:schemeClr val="accent4">
                    <a:lumMod val="10000"/>
                  </a:schemeClr>
                </a:solidFill>
                <a:effectLst/>
                <a:latin typeface="Söhne"/>
              </a:rPr>
              <a:t>1. </a:t>
            </a:r>
            <a:r>
              <a:rPr lang="en-US" sz="1000" b="1" i="0" dirty="0">
                <a:solidFill>
                  <a:schemeClr val="accent4">
                    <a:lumMod val="10000"/>
                  </a:schemeClr>
                </a:solidFill>
                <a:effectLst/>
                <a:latin typeface="Anek Devanagari" panose="020B0604020202020204" charset="0"/>
                <a:cs typeface="Anek Devanagari" panose="020B0604020202020204" charset="0"/>
              </a:rPr>
              <a:t>Performance Metrics Overview:</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139700" indent="0">
              <a:buNone/>
            </a:pPr>
            <a:r>
              <a:rPr lang="en-US" sz="900" b="0" i="0" dirty="0">
                <a:solidFill>
                  <a:schemeClr val="accent4">
                    <a:lumMod val="10000"/>
                  </a:schemeClr>
                </a:solidFill>
                <a:effectLst/>
                <a:latin typeface="Söhne"/>
              </a:rPr>
              <a:t>         </a:t>
            </a:r>
            <a:r>
              <a:rPr lang="en-US" sz="900" b="0" i="0" dirty="0">
                <a:solidFill>
                  <a:schemeClr val="accent4">
                    <a:lumMod val="10000"/>
                  </a:schemeClr>
                </a:solidFill>
                <a:effectLst/>
                <a:latin typeface="Anek Devanagari" panose="020B0604020202020204" charset="0"/>
                <a:cs typeface="Anek Devanagari" panose="020B0604020202020204" charset="0"/>
              </a:rPr>
              <a:t>Average clicks and impressions for </a:t>
            </a:r>
            <a:r>
              <a:rPr lang="en-US" sz="900" b="0" i="0" dirty="0" err="1">
                <a:solidFill>
                  <a:schemeClr val="accent4">
                    <a:lumMod val="10000"/>
                  </a:schemeClr>
                </a:solidFill>
                <a:effectLst/>
                <a:latin typeface="Anek Devanagari" panose="020B0604020202020204" charset="0"/>
                <a:cs typeface="Anek Devanagari" panose="020B0604020202020204" charset="0"/>
              </a:rPr>
              <a:t>Atune</a:t>
            </a:r>
            <a:r>
              <a:rPr lang="en-US" sz="900" b="0" i="0" dirty="0">
                <a:solidFill>
                  <a:schemeClr val="accent4">
                    <a:lumMod val="10000"/>
                  </a:schemeClr>
                </a:solidFill>
                <a:effectLst/>
                <a:latin typeface="Anek Devanagari" panose="020B0604020202020204" charset="0"/>
                <a:cs typeface="Anek Devanagari" panose="020B0604020202020204" charset="0"/>
              </a:rPr>
              <a:t> sponsored products are consistent, exhibiting a normal distribution.</a:t>
            </a:r>
          </a:p>
          <a:p>
            <a:pPr marL="139700" indent="0" algn="l">
              <a:buNone/>
            </a:pPr>
            <a:r>
              <a:rPr lang="en-US" sz="900" dirty="0">
                <a:solidFill>
                  <a:schemeClr val="accent4">
                    <a:lumMod val="10000"/>
                  </a:schemeClr>
                </a:solidFill>
                <a:latin typeface="Anek Devanagari" panose="020B0604020202020204" charset="0"/>
                <a:cs typeface="Anek Devanagari" panose="020B0604020202020204" charset="0"/>
              </a:rPr>
              <a:t>         </a:t>
            </a:r>
            <a:r>
              <a:rPr lang="en-US" sz="900" b="0" i="0" dirty="0">
                <a:solidFill>
                  <a:schemeClr val="accent4">
                    <a:lumMod val="10000"/>
                  </a:schemeClr>
                </a:solidFill>
                <a:effectLst/>
                <a:latin typeface="Anek Devanagari" panose="020B0604020202020204" charset="0"/>
                <a:cs typeface="Anek Devanagari" panose="020B0604020202020204" charset="0"/>
              </a:rPr>
              <a:t>Strong positive correlation (0.99) between paid clicks and impressions suggests an aligned user response to ads.</a:t>
            </a:r>
          </a:p>
          <a:p>
            <a:pPr marL="139700" lvl="0" indent="0" algn="l" rtl="0">
              <a:spcBef>
                <a:spcPts val="0"/>
              </a:spcBef>
              <a:spcAft>
                <a:spcPts val="0"/>
              </a:spcAft>
              <a:buClr>
                <a:schemeClr val="dk1"/>
              </a:buClr>
              <a:buSzPts val="1400"/>
              <a:buNone/>
            </a:pPr>
            <a:endParaRPr lang="en-US" sz="900" dirty="0">
              <a:solidFill>
                <a:schemeClr val="dk1"/>
              </a:solidFill>
              <a:latin typeface="Anek Devanagari" panose="020B0604020202020204" charset="0"/>
              <a:cs typeface="Anek Devanagari" panose="020B0604020202020204" charset="0"/>
            </a:endParaRPr>
          </a:p>
          <a:p>
            <a:pPr marL="139700" indent="0" algn="l">
              <a:buNone/>
            </a:pPr>
            <a:r>
              <a:rPr lang="en-US" sz="900" b="1" i="0" dirty="0">
                <a:solidFill>
                  <a:schemeClr val="dk1"/>
                </a:solidFill>
                <a:effectLst/>
                <a:latin typeface="Söhne"/>
              </a:rPr>
              <a:t>2.  </a:t>
            </a:r>
            <a:r>
              <a:rPr lang="en-US" sz="1000" b="1" i="0" dirty="0">
                <a:solidFill>
                  <a:schemeClr val="accent4">
                    <a:lumMod val="10000"/>
                  </a:schemeClr>
                </a:solidFill>
                <a:effectLst/>
                <a:latin typeface="Anek Devanagari" panose="020B0604020202020204" charset="0"/>
                <a:cs typeface="Anek Devanagari" panose="020B0604020202020204" charset="0"/>
              </a:rPr>
              <a:t>Time Series Analysis:</a:t>
            </a:r>
            <a:endParaRPr lang="en-US" sz="1000" dirty="0">
              <a:solidFill>
                <a:schemeClr val="accent4">
                  <a:lumMod val="10000"/>
                </a:schemeClr>
              </a:solidFill>
              <a:latin typeface="Anek Devanagari" panose="020B0604020202020204" charset="0"/>
              <a:cs typeface="Anek Devanagari" panose="020B0604020202020204" charset="0"/>
            </a:endParaRPr>
          </a:p>
          <a:p>
            <a:pPr marL="139700" indent="0" algn="l">
              <a:buNone/>
            </a:pPr>
            <a:r>
              <a:rPr lang="en-US" sz="1000" b="0" i="0" dirty="0">
                <a:solidFill>
                  <a:schemeClr val="accent4">
                    <a:lumMod val="10000"/>
                  </a:schemeClr>
                </a:solidFill>
                <a:effectLst/>
                <a:latin typeface="Söhne"/>
              </a:rPr>
              <a:t>        </a:t>
            </a:r>
            <a:r>
              <a:rPr lang="en-US" sz="900" b="0" i="0" dirty="0">
                <a:solidFill>
                  <a:schemeClr val="accent4">
                    <a:lumMod val="10000"/>
                  </a:schemeClr>
                </a:solidFill>
                <a:effectLst/>
                <a:latin typeface="Anek Devanagari" panose="020B0604020202020204" charset="0"/>
                <a:cs typeface="Anek Devanagari" panose="020B0604020202020204" charset="0"/>
              </a:rPr>
              <a:t>Lack of discernible trends in time series charts for paid clicks and impressions, but positive trends in cumulative charts signify overall growth over  time.          </a:t>
            </a:r>
            <a:endParaRPr lang="en-US" sz="900" dirty="0">
              <a:solidFill>
                <a:schemeClr val="accent4">
                  <a:lumMod val="10000"/>
                </a:schemeClr>
              </a:solidFill>
              <a:latin typeface="Anek Devanagari" panose="020B0604020202020204" charset="0"/>
              <a:cs typeface="Anek Devanagari" panose="020B0604020202020204" charset="0"/>
            </a:endParaRPr>
          </a:p>
          <a:p>
            <a:pPr marL="139700" indent="0" algn="l">
              <a:buNone/>
            </a:pPr>
            <a:r>
              <a:rPr lang="en-US" sz="900" b="0" i="0" dirty="0">
                <a:solidFill>
                  <a:schemeClr val="accent4">
                    <a:lumMod val="10000"/>
                  </a:schemeClr>
                </a:solidFill>
                <a:effectLst/>
                <a:latin typeface="Anek Devanagari" panose="020B0604020202020204" charset="0"/>
                <a:cs typeface="Anek Devanagari" panose="020B0604020202020204" charset="0"/>
              </a:rPr>
              <a:t>         Anomaly detection highlights an unusual absence of seasonality from 1st Feb – 15th Feb, requiring further investigation.</a:t>
            </a:r>
          </a:p>
          <a:p>
            <a:pPr marL="139700" lvl="0" indent="0" algn="l" rtl="0">
              <a:spcBef>
                <a:spcPts val="0"/>
              </a:spcBef>
              <a:spcAft>
                <a:spcPts val="0"/>
              </a:spcAft>
              <a:buClr>
                <a:schemeClr val="dk1"/>
              </a:buClr>
              <a:buSzPts val="1400"/>
              <a:buNone/>
            </a:pPr>
            <a:endParaRPr lang="en-US" sz="900" dirty="0">
              <a:solidFill>
                <a:schemeClr val="dk1"/>
              </a:solidFill>
            </a:endParaRPr>
          </a:p>
          <a:p>
            <a:pPr marL="139700" lvl="0" indent="0">
              <a:buNone/>
            </a:pPr>
            <a:r>
              <a:rPr lang="en-US" sz="900" dirty="0">
                <a:solidFill>
                  <a:schemeClr val="dk1"/>
                </a:solidFill>
              </a:rPr>
              <a:t>3. </a:t>
            </a:r>
            <a:r>
              <a:rPr lang="en-IN" sz="1000" b="1" dirty="0">
                <a:solidFill>
                  <a:schemeClr val="dk1"/>
                </a:solidFill>
                <a:latin typeface="Anek Devanagari" panose="020B0604020202020204" charset="0"/>
                <a:cs typeface="Anek Devanagari" panose="020B0604020202020204" charset="0"/>
              </a:rPr>
              <a:t>Organic-Paid Synergy:</a:t>
            </a:r>
          </a:p>
          <a:p>
            <a:pPr marL="139700" lvl="0" indent="0" algn="l" rtl="0">
              <a:spcBef>
                <a:spcPts val="0"/>
              </a:spcBef>
              <a:spcAft>
                <a:spcPts val="0"/>
              </a:spcAft>
              <a:buClr>
                <a:schemeClr val="dk1"/>
              </a:buClr>
              <a:buSzPts val="1400"/>
              <a:buNone/>
            </a:pPr>
            <a:r>
              <a:rPr lang="en-IN" sz="1000" b="1" dirty="0">
                <a:solidFill>
                  <a:schemeClr val="dk1"/>
                </a:solidFill>
                <a:latin typeface="Anek Devanagari" panose="020B0604020202020204" charset="0"/>
                <a:cs typeface="Anek Devanagari" panose="020B0604020202020204" charset="0"/>
              </a:rPr>
              <a:t>        </a:t>
            </a:r>
            <a:r>
              <a:rPr lang="en-US" sz="900" b="0" i="0" dirty="0">
                <a:solidFill>
                  <a:schemeClr val="accent4">
                    <a:lumMod val="10000"/>
                  </a:schemeClr>
                </a:solidFill>
                <a:effectLst/>
                <a:latin typeface="Anek Devanagari" panose="020B0604020202020204" charset="0"/>
                <a:cs typeface="Anek Devanagari" panose="020B0604020202020204" charset="0"/>
              </a:rPr>
              <a:t>Pearson correlations indicate a strong positive relationship between </a:t>
            </a:r>
            <a:r>
              <a:rPr lang="en-US" sz="900" b="0" i="0" dirty="0" err="1">
                <a:solidFill>
                  <a:schemeClr val="accent4">
                    <a:lumMod val="10000"/>
                  </a:schemeClr>
                </a:solidFill>
                <a:effectLst/>
                <a:latin typeface="Anek Devanagari" panose="020B0604020202020204" charset="0"/>
                <a:cs typeface="Anek Devanagari" panose="020B0604020202020204" charset="0"/>
              </a:rPr>
              <a:t>organic_page_views</a:t>
            </a:r>
            <a:r>
              <a:rPr lang="en-US" sz="900" b="0" i="0" dirty="0">
                <a:solidFill>
                  <a:schemeClr val="accent4">
                    <a:lumMod val="10000"/>
                  </a:schemeClr>
                </a:solidFill>
                <a:effectLst/>
                <a:latin typeface="Anek Devanagari" panose="020B0604020202020204" charset="0"/>
                <a:cs typeface="Anek Devanagari" panose="020B0604020202020204" charset="0"/>
              </a:rPr>
              <a:t> and paid metrics (clicks, impressions, ad revenue).</a:t>
            </a:r>
          </a:p>
          <a:p>
            <a:pPr marL="139700" lvl="0" indent="0" algn="l" rtl="0">
              <a:spcBef>
                <a:spcPts val="0"/>
              </a:spcBef>
              <a:spcAft>
                <a:spcPts val="0"/>
              </a:spcAft>
              <a:buClr>
                <a:schemeClr val="dk1"/>
              </a:buClr>
              <a:buSzPts val="1400"/>
              <a:buNone/>
            </a:pPr>
            <a:r>
              <a:rPr lang="en-US" sz="900" dirty="0">
                <a:solidFill>
                  <a:schemeClr val="accent4">
                    <a:lumMod val="10000"/>
                  </a:schemeClr>
                </a:solidFill>
                <a:latin typeface="Anek Devanagari" panose="020B0604020202020204" charset="0"/>
                <a:cs typeface="Anek Devanagari" panose="020B0604020202020204" charset="0"/>
              </a:rPr>
              <a:t>        </a:t>
            </a:r>
            <a:r>
              <a:rPr lang="en-US" sz="900" b="0" i="0" dirty="0">
                <a:solidFill>
                  <a:schemeClr val="accent4">
                    <a:lumMod val="10000"/>
                  </a:schemeClr>
                </a:solidFill>
                <a:effectLst/>
                <a:latin typeface="Anek Devanagari" panose="020B0604020202020204" charset="0"/>
                <a:cs typeface="Anek Devanagari" panose="020B0604020202020204" charset="0"/>
              </a:rPr>
              <a:t>Emphasizes the potential synergies between organic and paid strategies, advocating for a cohesive marketing approach.</a:t>
            </a:r>
            <a:endParaRPr lang="en-US" sz="900" b="0" i="0" dirty="0">
              <a:solidFill>
                <a:schemeClr val="dk1"/>
              </a:solidFill>
              <a:effectLst/>
              <a:latin typeface="Anek Devanagari" panose="020B0604020202020204" charset="0"/>
              <a:cs typeface="Anek Devanagari" panose="020B0604020202020204" charset="0"/>
            </a:endParaRPr>
          </a:p>
          <a:p>
            <a:pPr marL="139700" lvl="0" indent="0" algn="l" rtl="0">
              <a:spcBef>
                <a:spcPts val="0"/>
              </a:spcBef>
              <a:spcAft>
                <a:spcPts val="0"/>
              </a:spcAft>
              <a:buClr>
                <a:schemeClr val="dk1"/>
              </a:buClr>
              <a:buSzPts val="1400"/>
              <a:buNone/>
            </a:pPr>
            <a:endParaRPr lang="en-US" sz="1000" dirty="0">
              <a:solidFill>
                <a:schemeClr val="dk1"/>
              </a:solidFill>
              <a:latin typeface="Anek Devanagari" panose="020B0604020202020204" charset="0"/>
              <a:cs typeface="Anek Devanagari" panose="020B0604020202020204" charset="0"/>
            </a:endParaRPr>
          </a:p>
          <a:p>
            <a:pPr marL="139700" indent="0" algn="l">
              <a:buNone/>
            </a:pPr>
            <a:r>
              <a:rPr lang="en-US" sz="1000" b="0" i="0" dirty="0">
                <a:solidFill>
                  <a:schemeClr val="dk1"/>
                </a:solidFill>
                <a:effectLst/>
                <a:latin typeface="Anek Devanagari" panose="020B0604020202020204" charset="0"/>
                <a:cs typeface="Anek Devanagari" panose="020B0604020202020204" charset="0"/>
              </a:rPr>
              <a:t>4. </a:t>
            </a:r>
            <a:r>
              <a:rPr lang="en-US" sz="1000" b="1" i="0" dirty="0">
                <a:solidFill>
                  <a:schemeClr val="accent4">
                    <a:lumMod val="10000"/>
                  </a:schemeClr>
                </a:solidFill>
                <a:effectLst/>
                <a:latin typeface="Anek Devanagari" panose="020B0604020202020204" charset="0"/>
                <a:cs typeface="Anek Devanagari" panose="020B0604020202020204" charset="0"/>
              </a:rPr>
              <a:t>Derived Metrics and Outliers:</a:t>
            </a:r>
            <a:endParaRPr lang="en-US" sz="1000" dirty="0">
              <a:solidFill>
                <a:schemeClr val="accent4">
                  <a:lumMod val="10000"/>
                </a:schemeClr>
              </a:solidFill>
              <a:latin typeface="Anek Devanagari" panose="020B0604020202020204" charset="0"/>
              <a:cs typeface="Anek Devanagari" panose="020B0604020202020204" charset="0"/>
            </a:endParaRPr>
          </a:p>
          <a:p>
            <a:pPr marL="139700" indent="0" algn="l">
              <a:buNone/>
            </a:pPr>
            <a:r>
              <a:rPr lang="en-US" sz="900" b="0" i="0" dirty="0">
                <a:solidFill>
                  <a:schemeClr val="accent4">
                    <a:lumMod val="10000"/>
                  </a:schemeClr>
                </a:solidFill>
                <a:effectLst/>
                <a:latin typeface="Söhne"/>
              </a:rPr>
              <a:t>         </a:t>
            </a:r>
            <a:r>
              <a:rPr lang="en-US" sz="900" b="0" i="0" dirty="0">
                <a:solidFill>
                  <a:schemeClr val="accent4">
                    <a:lumMod val="10000"/>
                  </a:schemeClr>
                </a:solidFill>
                <a:effectLst/>
                <a:latin typeface="Anek Devanagari" panose="020B0604020202020204" charset="0"/>
                <a:cs typeface="Anek Devanagari" panose="020B0604020202020204" charset="0"/>
              </a:rPr>
              <a:t>Derived metrics CPT and CR exhibit potential outliers aligning with specific dates, impacting user engagement and conversion.  </a:t>
            </a:r>
          </a:p>
          <a:p>
            <a:pPr marL="139700" indent="0" algn="l">
              <a:buNone/>
            </a:pPr>
            <a:r>
              <a:rPr lang="en-US" sz="900" dirty="0">
                <a:solidFill>
                  <a:schemeClr val="accent4">
                    <a:lumMod val="10000"/>
                  </a:schemeClr>
                </a:solidFill>
                <a:latin typeface="Anek Devanagari" panose="020B0604020202020204" charset="0"/>
                <a:cs typeface="Anek Devanagari" panose="020B0604020202020204" charset="0"/>
              </a:rPr>
              <a:t>         </a:t>
            </a:r>
            <a:r>
              <a:rPr lang="en-US" sz="900" b="0" i="0" dirty="0">
                <a:solidFill>
                  <a:schemeClr val="accent4">
                    <a:lumMod val="10000"/>
                  </a:schemeClr>
                </a:solidFill>
                <a:effectLst/>
                <a:latin typeface="Anek Devanagari" panose="020B0604020202020204" charset="0"/>
                <a:cs typeface="Anek Devanagari" panose="020B0604020202020204" charset="0"/>
              </a:rPr>
              <a:t>Correlations between organic and paid metrics suggest intricate relationships; outliers may warrant targeted analysis.</a:t>
            </a:r>
          </a:p>
          <a:p>
            <a:pPr marL="139700" lvl="0" indent="0" algn="l" rtl="0">
              <a:spcBef>
                <a:spcPts val="0"/>
              </a:spcBef>
              <a:spcAft>
                <a:spcPts val="0"/>
              </a:spcAft>
              <a:buClr>
                <a:schemeClr val="dk1"/>
              </a:buClr>
              <a:buSzPts val="1400"/>
              <a:buNone/>
            </a:pPr>
            <a:endParaRPr lang="en-US" sz="900" b="0" i="0" dirty="0">
              <a:solidFill>
                <a:schemeClr val="accent4">
                  <a:lumMod val="10000"/>
                </a:schemeClr>
              </a:solidFill>
              <a:effectLst/>
              <a:latin typeface="Söhne"/>
            </a:endParaRPr>
          </a:p>
          <a:p>
            <a:pPr marL="139700" indent="0" algn="l">
              <a:buNone/>
            </a:pPr>
            <a:r>
              <a:rPr lang="en-US" sz="1000" dirty="0">
                <a:solidFill>
                  <a:schemeClr val="accent4">
                    <a:lumMod val="10000"/>
                  </a:schemeClr>
                </a:solidFill>
                <a:latin typeface="Söhne"/>
              </a:rPr>
              <a:t>5. </a:t>
            </a:r>
            <a:r>
              <a:rPr lang="en-US" sz="1000" b="1" i="0" dirty="0">
                <a:solidFill>
                  <a:schemeClr val="accent4">
                    <a:lumMod val="10000"/>
                  </a:schemeClr>
                </a:solidFill>
                <a:effectLst/>
                <a:latin typeface="Anek Devanagari" panose="020B0604020202020204" charset="0"/>
                <a:cs typeface="Anek Devanagari" panose="020B0604020202020204" charset="0"/>
              </a:rPr>
              <a:t>Revenue Insights:</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139700" indent="0" algn="l">
              <a:buNone/>
            </a:pPr>
            <a:r>
              <a:rPr lang="en-US" sz="900" b="0" i="0" dirty="0">
                <a:solidFill>
                  <a:schemeClr val="accent4">
                    <a:lumMod val="10000"/>
                  </a:schemeClr>
                </a:solidFill>
                <a:effectLst/>
                <a:latin typeface="Anek Devanagari" panose="020B0604020202020204" charset="0"/>
                <a:cs typeface="Anek Devanagari" panose="020B0604020202020204" charset="0"/>
              </a:rPr>
              <a:t>         After addressing outliers, an average revenue of 33,011 is generated, showcasing consistent and balanced distribution.</a:t>
            </a:r>
          </a:p>
          <a:p>
            <a:pPr marL="139700" indent="0" algn="l">
              <a:buNone/>
            </a:pPr>
            <a:r>
              <a:rPr lang="en-US" sz="900" b="0" i="0" dirty="0">
                <a:solidFill>
                  <a:schemeClr val="accent4">
                    <a:lumMod val="10000"/>
                  </a:schemeClr>
                </a:solidFill>
                <a:effectLst/>
                <a:latin typeface="Anek Devanagari" panose="020B0604020202020204" charset="0"/>
                <a:cs typeface="Anek Devanagari" panose="020B0604020202020204" charset="0"/>
              </a:rPr>
              <a:t>         Seasonality and trend patterns in cumulative paid revenue offer a comprehensive view of overall growth over time.</a:t>
            </a:r>
          </a:p>
          <a:p>
            <a:pPr marL="139700" lvl="0" indent="0" algn="l" rtl="0">
              <a:spcBef>
                <a:spcPts val="0"/>
              </a:spcBef>
              <a:spcAft>
                <a:spcPts val="0"/>
              </a:spcAft>
              <a:buClr>
                <a:schemeClr val="dk1"/>
              </a:buClr>
              <a:buSzPts val="1400"/>
              <a:buNone/>
            </a:pPr>
            <a:endParaRPr lang="en-US" sz="900" b="0" i="0" dirty="0">
              <a:solidFill>
                <a:schemeClr val="accent4">
                  <a:lumMod val="10000"/>
                </a:schemeClr>
              </a:solidFill>
              <a:effectLst/>
              <a:latin typeface="Söhne"/>
            </a:endParaRPr>
          </a:p>
          <a:p>
            <a:pPr marL="139700" indent="0" algn="l">
              <a:buNone/>
            </a:pPr>
            <a:r>
              <a:rPr lang="en-US" sz="1000" dirty="0">
                <a:solidFill>
                  <a:schemeClr val="accent4">
                    <a:lumMod val="10000"/>
                  </a:schemeClr>
                </a:solidFill>
                <a:latin typeface="Anek Devanagari" panose="020B0604020202020204" charset="0"/>
                <a:cs typeface="Anek Devanagari" panose="020B0604020202020204" charset="0"/>
              </a:rPr>
              <a:t>6. </a:t>
            </a:r>
            <a:r>
              <a:rPr lang="en-US" sz="1000" b="1" i="0" dirty="0">
                <a:solidFill>
                  <a:schemeClr val="accent4">
                    <a:lumMod val="10000"/>
                  </a:schemeClr>
                </a:solidFill>
                <a:effectLst/>
                <a:latin typeface="Anek Devanagari" panose="020B0604020202020204" charset="0"/>
                <a:cs typeface="Anek Devanagari" panose="020B0604020202020204" charset="0"/>
              </a:rPr>
              <a:t>CPC and CPI Analysis:</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139700" indent="0" algn="l">
              <a:buNone/>
            </a:pPr>
            <a:r>
              <a:rPr lang="en-US" sz="900" b="0" i="0" dirty="0">
                <a:solidFill>
                  <a:schemeClr val="accent4">
                    <a:lumMod val="10000"/>
                  </a:schemeClr>
                </a:solidFill>
                <a:effectLst/>
                <a:latin typeface="Anek Devanagari" panose="020B0604020202020204" charset="0"/>
                <a:cs typeface="Anek Devanagari" panose="020B0604020202020204" charset="0"/>
              </a:rPr>
              <a:t>         Outliers in CPC and CPI, particularly associated with Retailer B in February.</a:t>
            </a:r>
          </a:p>
          <a:p>
            <a:pPr marL="139700" indent="0" algn="l">
              <a:buNone/>
            </a:pPr>
            <a:r>
              <a:rPr lang="en-US" sz="900" b="0" i="0" dirty="0">
                <a:solidFill>
                  <a:schemeClr val="accent4">
                    <a:lumMod val="10000"/>
                  </a:schemeClr>
                </a:solidFill>
                <a:effectLst/>
                <a:latin typeface="Anek Devanagari" panose="020B0604020202020204" charset="0"/>
                <a:cs typeface="Anek Devanagari" panose="020B0604020202020204" charset="0"/>
              </a:rPr>
              <a:t>         Average CPC is 1.27, with outliers having an average CPC of 1.99, emphasizing potential cost variations.</a:t>
            </a:r>
          </a:p>
          <a:p>
            <a:pPr marL="139700" lvl="0" indent="0" algn="l" rtl="0">
              <a:spcBef>
                <a:spcPts val="0"/>
              </a:spcBef>
              <a:spcAft>
                <a:spcPts val="0"/>
              </a:spcAft>
              <a:buClr>
                <a:schemeClr val="dk1"/>
              </a:buClr>
              <a:buSzPts val="1400"/>
              <a:buNone/>
            </a:pPr>
            <a:endParaRPr lang="en-US" sz="1000" b="0" i="0" dirty="0">
              <a:solidFill>
                <a:schemeClr val="accent4">
                  <a:lumMod val="10000"/>
                </a:schemeClr>
              </a:solidFill>
              <a:effectLst/>
              <a:latin typeface="Söhne"/>
            </a:endParaRPr>
          </a:p>
          <a:p>
            <a:pPr marL="139700" indent="0" algn="l">
              <a:buNone/>
            </a:pPr>
            <a:r>
              <a:rPr lang="en-US" sz="1000" dirty="0">
                <a:solidFill>
                  <a:schemeClr val="accent4">
                    <a:lumMod val="10000"/>
                  </a:schemeClr>
                </a:solidFill>
                <a:latin typeface="Anek Devanagari" panose="020B0604020202020204" charset="0"/>
                <a:cs typeface="Anek Devanagari" panose="020B0604020202020204" charset="0"/>
              </a:rPr>
              <a:t>7. </a:t>
            </a:r>
            <a:r>
              <a:rPr lang="en-US" sz="1000" b="1" i="0" dirty="0">
                <a:solidFill>
                  <a:schemeClr val="accent4">
                    <a:lumMod val="10000"/>
                  </a:schemeClr>
                </a:solidFill>
                <a:effectLst/>
                <a:latin typeface="Anek Devanagari" panose="020B0604020202020204" charset="0"/>
                <a:cs typeface="Anek Devanagari" panose="020B0604020202020204" charset="0"/>
              </a:rPr>
              <a:t>Weekly Trends:</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139700" indent="0" algn="l">
              <a:buNone/>
            </a:pPr>
            <a:r>
              <a:rPr lang="en-US" sz="900" b="0" i="0" dirty="0">
                <a:solidFill>
                  <a:schemeClr val="accent4">
                    <a:lumMod val="10000"/>
                  </a:schemeClr>
                </a:solidFill>
                <a:effectLst/>
                <a:latin typeface="Anek Devanagari" panose="020B0604020202020204" charset="0"/>
                <a:cs typeface="Anek Devanagari" panose="020B0604020202020204" charset="0"/>
              </a:rPr>
              <a:t>         Sundays witness peaks in paid ad revenue, clicks, and impressions, indicating heightened user engagement on these days.</a:t>
            </a:r>
          </a:p>
          <a:p>
            <a:pPr marL="139700" indent="0" algn="l">
              <a:buNone/>
            </a:pPr>
            <a:r>
              <a:rPr lang="en-US" sz="900" b="0" i="0" dirty="0">
                <a:solidFill>
                  <a:schemeClr val="accent4">
                    <a:lumMod val="10000"/>
                  </a:schemeClr>
                </a:solidFill>
                <a:effectLst/>
                <a:latin typeface="Anek Devanagari" panose="020B0604020202020204" charset="0"/>
                <a:cs typeface="Anek Devanagari" panose="020B0604020202020204" charset="0"/>
              </a:rPr>
              <a:t>         Lower CPC and CPI on Sundays suggest potentially cost-efficient advertising strategies on these days.</a:t>
            </a:r>
          </a:p>
          <a:p>
            <a:pPr marL="139700" lvl="0" indent="0" algn="l" rtl="0">
              <a:spcBef>
                <a:spcPts val="0"/>
              </a:spcBef>
              <a:spcAft>
                <a:spcPts val="0"/>
              </a:spcAft>
              <a:buClr>
                <a:schemeClr val="dk1"/>
              </a:buClr>
              <a:buSzPts val="1400"/>
              <a:buNone/>
            </a:pPr>
            <a:endParaRPr lang="en-US" sz="900" b="0" i="0" dirty="0">
              <a:solidFill>
                <a:schemeClr val="accent4">
                  <a:lumMod val="10000"/>
                </a:schemeClr>
              </a:solidFill>
              <a:effectLst/>
              <a:latin typeface="Söhne"/>
            </a:endParaRPr>
          </a:p>
        </p:txBody>
      </p:sp>
      <p:grpSp>
        <p:nvGrpSpPr>
          <p:cNvPr id="183" name="Google Shape;183;p16"/>
          <p:cNvGrpSpPr/>
          <p:nvPr/>
        </p:nvGrpSpPr>
        <p:grpSpPr>
          <a:xfrm>
            <a:off x="6830719" y="438007"/>
            <a:ext cx="750900" cy="750900"/>
            <a:chOff x="621500" y="307363"/>
            <a:chExt cx="750900" cy="750900"/>
          </a:xfrm>
        </p:grpSpPr>
        <p:sp>
          <p:nvSpPr>
            <p:cNvPr id="184" name="Google Shape;184;p16"/>
            <p:cNvSpPr/>
            <p:nvPr/>
          </p:nvSpPr>
          <p:spPr>
            <a:xfrm>
              <a:off x="621500" y="3073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16"/>
            <p:cNvGrpSpPr/>
            <p:nvPr/>
          </p:nvGrpSpPr>
          <p:grpSpPr>
            <a:xfrm>
              <a:off x="768764" y="453976"/>
              <a:ext cx="456370" cy="457698"/>
              <a:chOff x="1161000" y="1920150"/>
              <a:chExt cx="575425" cy="577100"/>
            </a:xfrm>
          </p:grpSpPr>
          <p:sp>
            <p:nvSpPr>
              <p:cNvPr id="186" name="Google Shape;186;p16"/>
              <p:cNvSpPr/>
              <p:nvPr/>
            </p:nvSpPr>
            <p:spPr>
              <a:xfrm>
                <a:off x="1217700" y="1977700"/>
                <a:ext cx="462025" cy="462025"/>
              </a:xfrm>
              <a:custGeom>
                <a:avLst/>
                <a:gdLst/>
                <a:ahLst/>
                <a:cxnLst/>
                <a:rect l="l" t="t" r="r" b="b"/>
                <a:pathLst>
                  <a:path w="18481" h="18481" fill="none" extrusionOk="0">
                    <a:moveTo>
                      <a:pt x="15178" y="3269"/>
                    </a:moveTo>
                    <a:cubicBezTo>
                      <a:pt x="18481" y="6572"/>
                      <a:pt x="18481" y="11909"/>
                      <a:pt x="15178" y="15178"/>
                    </a:cubicBezTo>
                    <a:cubicBezTo>
                      <a:pt x="11909" y="18480"/>
                      <a:pt x="6572" y="18480"/>
                      <a:pt x="3270" y="15178"/>
                    </a:cubicBezTo>
                    <a:cubicBezTo>
                      <a:pt x="1" y="11909"/>
                      <a:pt x="1" y="6572"/>
                      <a:pt x="3270" y="3269"/>
                    </a:cubicBezTo>
                    <a:cubicBezTo>
                      <a:pt x="6572" y="0"/>
                      <a:pt x="11909" y="0"/>
                      <a:pt x="15178" y="3269"/>
                    </a:cubicBezTo>
                    <a:close/>
                  </a:path>
                </a:pathLst>
              </a:custGeom>
              <a:solidFill>
                <a:schemeClr val="lt1"/>
              </a:solidFill>
              <a:ln w="100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1448700" y="1920150"/>
                <a:ext cx="25" cy="155975"/>
              </a:xfrm>
              <a:custGeom>
                <a:avLst/>
                <a:gdLst/>
                <a:ahLst/>
                <a:cxnLst/>
                <a:rect l="l" t="t" r="r" b="b"/>
                <a:pathLst>
                  <a:path w="1" h="6239" fill="none" extrusionOk="0">
                    <a:moveTo>
                      <a:pt x="1" y="6238"/>
                    </a:moveTo>
                    <a:lnTo>
                      <a:pt x="1"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1448700" y="2340450"/>
                <a:ext cx="25" cy="156800"/>
              </a:xfrm>
              <a:custGeom>
                <a:avLst/>
                <a:gdLst/>
                <a:ahLst/>
                <a:cxnLst/>
                <a:rect l="l" t="t" r="r" b="b"/>
                <a:pathLst>
                  <a:path w="1" h="6272" fill="none" extrusionOk="0">
                    <a:moveTo>
                      <a:pt x="1" y="6272"/>
                    </a:moveTo>
                    <a:lnTo>
                      <a:pt x="1" y="1"/>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1581300" y="2208700"/>
                <a:ext cx="155125" cy="25"/>
              </a:xfrm>
              <a:custGeom>
                <a:avLst/>
                <a:gdLst/>
                <a:ahLst/>
                <a:cxnLst/>
                <a:rect l="l" t="t" r="r" b="b"/>
                <a:pathLst>
                  <a:path w="6205" h="1" fill="none" extrusionOk="0">
                    <a:moveTo>
                      <a:pt x="1" y="0"/>
                    </a:moveTo>
                    <a:lnTo>
                      <a:pt x="6205"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1161000" y="2208700"/>
                <a:ext cx="155125" cy="25"/>
              </a:xfrm>
              <a:custGeom>
                <a:avLst/>
                <a:gdLst/>
                <a:ahLst/>
                <a:cxnLst/>
                <a:rect l="l" t="t" r="r" b="b"/>
                <a:pathLst>
                  <a:path w="6205" h="1" fill="none" extrusionOk="0">
                    <a:moveTo>
                      <a:pt x="1" y="0"/>
                    </a:moveTo>
                    <a:lnTo>
                      <a:pt x="6205"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1422850" y="2181175"/>
                <a:ext cx="54225" cy="54225"/>
              </a:xfrm>
              <a:custGeom>
                <a:avLst/>
                <a:gdLst/>
                <a:ahLst/>
                <a:cxnLst/>
                <a:rect l="l" t="t" r="r" b="b"/>
                <a:pathLst>
                  <a:path w="2169" h="2169" extrusionOk="0">
                    <a:moveTo>
                      <a:pt x="1068" y="0"/>
                    </a:moveTo>
                    <a:cubicBezTo>
                      <a:pt x="501" y="0"/>
                      <a:pt x="1" y="467"/>
                      <a:pt x="1" y="1101"/>
                    </a:cubicBezTo>
                    <a:cubicBezTo>
                      <a:pt x="1" y="1668"/>
                      <a:pt x="468" y="2169"/>
                      <a:pt x="1068" y="2169"/>
                    </a:cubicBezTo>
                    <a:cubicBezTo>
                      <a:pt x="1669" y="2169"/>
                      <a:pt x="2169" y="1702"/>
                      <a:pt x="2169" y="1101"/>
                    </a:cubicBezTo>
                    <a:cubicBezTo>
                      <a:pt x="2169" y="501"/>
                      <a:pt x="1669" y="0"/>
                      <a:pt x="106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16"/>
          <p:cNvGrpSpPr/>
          <p:nvPr/>
        </p:nvGrpSpPr>
        <p:grpSpPr>
          <a:xfrm>
            <a:off x="8241837" y="4223891"/>
            <a:ext cx="750900" cy="750900"/>
            <a:chOff x="3953900" y="1018313"/>
            <a:chExt cx="750900" cy="750900"/>
          </a:xfrm>
        </p:grpSpPr>
        <p:sp>
          <p:nvSpPr>
            <p:cNvPr id="193" name="Google Shape;193;p16"/>
            <p:cNvSpPr/>
            <p:nvPr/>
          </p:nvSpPr>
          <p:spPr>
            <a:xfrm>
              <a:off x="3953900" y="101831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4136863" y="1201008"/>
              <a:ext cx="384975" cy="385534"/>
            </a:xfrm>
            <a:custGeom>
              <a:avLst/>
              <a:gdLst/>
              <a:ahLst/>
              <a:cxnLst/>
              <a:rect l="l" t="t" r="r" b="b"/>
              <a:pathLst>
                <a:path w="23417" h="23451" extrusionOk="0">
                  <a:moveTo>
                    <a:pt x="11709" y="6539"/>
                  </a:moveTo>
                  <a:cubicBezTo>
                    <a:pt x="14544" y="6539"/>
                    <a:pt x="16879" y="8841"/>
                    <a:pt x="16879" y="11709"/>
                  </a:cubicBezTo>
                  <a:cubicBezTo>
                    <a:pt x="16846" y="14545"/>
                    <a:pt x="14544" y="16880"/>
                    <a:pt x="11709" y="16880"/>
                  </a:cubicBezTo>
                  <a:cubicBezTo>
                    <a:pt x="8873" y="16880"/>
                    <a:pt x="6538" y="14611"/>
                    <a:pt x="6538" y="11709"/>
                  </a:cubicBezTo>
                  <a:cubicBezTo>
                    <a:pt x="6538" y="8874"/>
                    <a:pt x="8840" y="6539"/>
                    <a:pt x="11709" y="6539"/>
                  </a:cubicBezTo>
                  <a:close/>
                  <a:moveTo>
                    <a:pt x="9741" y="1"/>
                  </a:moveTo>
                  <a:lnTo>
                    <a:pt x="9741" y="2436"/>
                  </a:lnTo>
                  <a:cubicBezTo>
                    <a:pt x="8573" y="2669"/>
                    <a:pt x="7506" y="3136"/>
                    <a:pt x="6538" y="3770"/>
                  </a:cubicBezTo>
                  <a:lnTo>
                    <a:pt x="4837" y="2036"/>
                  </a:lnTo>
                  <a:lnTo>
                    <a:pt x="2035" y="4838"/>
                  </a:lnTo>
                  <a:lnTo>
                    <a:pt x="3736" y="6539"/>
                  </a:lnTo>
                  <a:cubicBezTo>
                    <a:pt x="3102" y="7506"/>
                    <a:pt x="2669" y="8607"/>
                    <a:pt x="2402" y="9775"/>
                  </a:cubicBezTo>
                  <a:lnTo>
                    <a:pt x="0" y="9775"/>
                  </a:lnTo>
                  <a:lnTo>
                    <a:pt x="0" y="13677"/>
                  </a:lnTo>
                  <a:lnTo>
                    <a:pt x="2402" y="13677"/>
                  </a:lnTo>
                  <a:cubicBezTo>
                    <a:pt x="2669" y="14845"/>
                    <a:pt x="3102" y="15946"/>
                    <a:pt x="3736" y="16880"/>
                  </a:cubicBezTo>
                  <a:lnTo>
                    <a:pt x="2035" y="18614"/>
                  </a:lnTo>
                  <a:lnTo>
                    <a:pt x="4837" y="21383"/>
                  </a:lnTo>
                  <a:lnTo>
                    <a:pt x="6538" y="19682"/>
                  </a:lnTo>
                  <a:cubicBezTo>
                    <a:pt x="7506" y="20315"/>
                    <a:pt x="8573" y="20782"/>
                    <a:pt x="9741" y="21016"/>
                  </a:cubicBezTo>
                  <a:lnTo>
                    <a:pt x="9741" y="23451"/>
                  </a:lnTo>
                  <a:lnTo>
                    <a:pt x="13677" y="23451"/>
                  </a:lnTo>
                  <a:lnTo>
                    <a:pt x="13677" y="21016"/>
                  </a:lnTo>
                  <a:cubicBezTo>
                    <a:pt x="14844" y="20749"/>
                    <a:pt x="15912" y="20315"/>
                    <a:pt x="16879" y="19682"/>
                  </a:cubicBezTo>
                  <a:lnTo>
                    <a:pt x="18580" y="21383"/>
                  </a:lnTo>
                  <a:lnTo>
                    <a:pt x="21382" y="18614"/>
                  </a:lnTo>
                  <a:lnTo>
                    <a:pt x="19681" y="16880"/>
                  </a:lnTo>
                  <a:cubicBezTo>
                    <a:pt x="20315" y="15946"/>
                    <a:pt x="20748" y="14845"/>
                    <a:pt x="21015" y="13677"/>
                  </a:cubicBezTo>
                  <a:lnTo>
                    <a:pt x="23417" y="13677"/>
                  </a:lnTo>
                  <a:lnTo>
                    <a:pt x="23417" y="9775"/>
                  </a:lnTo>
                  <a:lnTo>
                    <a:pt x="21015" y="9775"/>
                  </a:lnTo>
                  <a:cubicBezTo>
                    <a:pt x="20748" y="8607"/>
                    <a:pt x="20315" y="7506"/>
                    <a:pt x="19681" y="6539"/>
                  </a:cubicBezTo>
                  <a:lnTo>
                    <a:pt x="21382" y="4838"/>
                  </a:lnTo>
                  <a:lnTo>
                    <a:pt x="18580" y="2036"/>
                  </a:lnTo>
                  <a:lnTo>
                    <a:pt x="16879" y="3770"/>
                  </a:lnTo>
                  <a:cubicBezTo>
                    <a:pt x="15912" y="3136"/>
                    <a:pt x="14844" y="2669"/>
                    <a:pt x="13677" y="2436"/>
                  </a:cubicBezTo>
                  <a:lnTo>
                    <a:pt x="136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A32A4924-FA71-2F80-1816-3F635ACEE212}"/>
              </a:ext>
            </a:extLst>
          </p:cNvPr>
          <p:cNvPicPr>
            <a:picLocks noChangeAspect="1"/>
          </p:cNvPicPr>
          <p:nvPr/>
        </p:nvPicPr>
        <p:blipFill>
          <a:blip r:embed="rId3"/>
          <a:stretch>
            <a:fillRect/>
          </a:stretch>
        </p:blipFill>
        <p:spPr>
          <a:xfrm>
            <a:off x="7711631" y="917960"/>
            <a:ext cx="1444877" cy="2865368"/>
          </a:xfrm>
          <a:prstGeom prst="rect">
            <a:avLst/>
          </a:prstGeom>
        </p:spPr>
      </p:pic>
    </p:spTree>
    <p:extLst>
      <p:ext uri="{BB962C8B-B14F-4D97-AF65-F5344CB8AC3E}">
        <p14:creationId xmlns:p14="http://schemas.microsoft.com/office/powerpoint/2010/main" val="355098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8"/>
          <p:cNvSpPr txBox="1">
            <a:spLocks noGrp="1"/>
          </p:cNvSpPr>
          <p:nvPr>
            <p:ph type="title"/>
          </p:nvPr>
        </p:nvSpPr>
        <p:spPr>
          <a:xfrm>
            <a:off x="3233853" y="312294"/>
            <a:ext cx="2676294" cy="598449"/>
          </a:xfrm>
          <a:prstGeom prst="rect">
            <a:avLst/>
          </a:prstGeom>
        </p:spPr>
        <p:txBody>
          <a:bodyPr spcFirstLastPara="1" wrap="square" lIns="91425" tIns="91425" rIns="91425" bIns="91425" anchor="ctr" anchorCtr="0">
            <a:noAutofit/>
          </a:bodyPr>
          <a:lstStyle/>
          <a:p>
            <a:r>
              <a:rPr lang="en-IN" b="1" i="0" dirty="0">
                <a:effectLst/>
                <a:latin typeface="Anek Devanagari" panose="020B0604020202020204" charset="0"/>
                <a:cs typeface="Anek Devanagari" panose="020B0604020202020204" charset="0"/>
              </a:rPr>
              <a:t>Agenda</a:t>
            </a:r>
            <a:endParaRPr dirty="0">
              <a:latin typeface="Anek Devanagari" panose="020B0604020202020204" charset="0"/>
              <a:cs typeface="Anek Devanagari" panose="020B0604020202020204" charset="0"/>
            </a:endParaRPr>
          </a:p>
        </p:txBody>
      </p:sp>
      <p:sp>
        <p:nvSpPr>
          <p:cNvPr id="2" name="Google Shape;239;p18"/>
          <p:cNvSpPr txBox="1"/>
          <p:nvPr/>
        </p:nvSpPr>
        <p:spPr>
          <a:xfrm>
            <a:off x="3233853" y="1126475"/>
            <a:ext cx="4155687" cy="2568296"/>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IN" sz="1600" dirty="0">
                <a:solidFill>
                  <a:schemeClr val="dk1"/>
                </a:solidFill>
                <a:latin typeface="Anek Devanagari" panose="020B0604020202020204" charset="0"/>
                <a:ea typeface="Roboto"/>
                <a:cs typeface="Anek Devanagari" panose="020B0604020202020204" charset="0"/>
                <a:sym typeface="Roboto"/>
              </a:rPr>
              <a:t>Introduction</a:t>
            </a:r>
          </a:p>
          <a:p>
            <a:pPr marL="285750" lvl="0" indent="-285750" algn="l" rtl="0">
              <a:spcBef>
                <a:spcPts val="0"/>
              </a:spcBef>
              <a:spcAft>
                <a:spcPts val="0"/>
              </a:spcAft>
              <a:buFont typeface="Arial" panose="020B0604020202020204" pitchFamily="34" charset="0"/>
              <a:buChar char="•"/>
            </a:pPr>
            <a:r>
              <a:rPr lang="en-IN" sz="1600" dirty="0">
                <a:solidFill>
                  <a:schemeClr val="dk1"/>
                </a:solidFill>
                <a:latin typeface="Anek Devanagari" panose="020B0604020202020204" charset="0"/>
                <a:ea typeface="Roboto"/>
                <a:cs typeface="Anek Devanagari" panose="020B0604020202020204" charset="0"/>
                <a:sym typeface="Roboto"/>
              </a:rPr>
              <a:t>Sponsored Products Overview</a:t>
            </a:r>
          </a:p>
          <a:p>
            <a:pPr marL="285750" lvl="0" indent="-285750" algn="l" rtl="0">
              <a:spcBef>
                <a:spcPts val="0"/>
              </a:spcBef>
              <a:spcAft>
                <a:spcPts val="0"/>
              </a:spcAft>
              <a:buFont typeface="Arial" panose="020B0604020202020204" pitchFamily="34" charset="0"/>
              <a:buChar char="•"/>
            </a:pPr>
            <a:r>
              <a:rPr lang="en-IN" sz="1600" dirty="0">
                <a:solidFill>
                  <a:schemeClr val="dk1"/>
                </a:solidFill>
                <a:latin typeface="Anek Devanagari" panose="020B0604020202020204" charset="0"/>
                <a:ea typeface="Roboto"/>
                <a:cs typeface="Anek Devanagari" panose="020B0604020202020204" charset="0"/>
                <a:sym typeface="Roboto"/>
              </a:rPr>
              <a:t>Key Metrics Analysis</a:t>
            </a:r>
          </a:p>
          <a:p>
            <a:pPr marL="285750" lvl="0" indent="-285750" algn="l" rtl="0">
              <a:spcBef>
                <a:spcPts val="0"/>
              </a:spcBef>
              <a:spcAft>
                <a:spcPts val="0"/>
              </a:spcAft>
              <a:buFont typeface="Arial" panose="020B0604020202020204" pitchFamily="34" charset="0"/>
              <a:buChar char="•"/>
            </a:pPr>
            <a:r>
              <a:rPr lang="en-IN" sz="1600" dirty="0">
                <a:solidFill>
                  <a:schemeClr val="dk1"/>
                </a:solidFill>
                <a:latin typeface="Anek Devanagari" panose="020B0604020202020204" charset="0"/>
                <a:ea typeface="Roboto"/>
                <a:cs typeface="Anek Devanagari" panose="020B0604020202020204" charset="0"/>
                <a:sym typeface="Roboto"/>
              </a:rPr>
              <a:t>Revenue Analysis</a:t>
            </a:r>
          </a:p>
          <a:p>
            <a:pPr marL="285750" lvl="0" indent="-285750" algn="l" rtl="0">
              <a:spcBef>
                <a:spcPts val="0"/>
              </a:spcBef>
              <a:spcAft>
                <a:spcPts val="0"/>
              </a:spcAft>
              <a:buFont typeface="Arial" panose="020B0604020202020204" pitchFamily="34" charset="0"/>
              <a:buChar char="•"/>
            </a:pPr>
            <a:r>
              <a:rPr lang="en-IN" sz="1600" dirty="0">
                <a:solidFill>
                  <a:schemeClr val="dk1"/>
                </a:solidFill>
                <a:latin typeface="Anek Devanagari" panose="020B0604020202020204" charset="0"/>
                <a:ea typeface="Roboto"/>
                <a:cs typeface="Anek Devanagari" panose="020B0604020202020204" charset="0"/>
                <a:sym typeface="Roboto"/>
              </a:rPr>
              <a:t>Organic Site Performance</a:t>
            </a:r>
          </a:p>
          <a:p>
            <a:pPr marL="285750" lvl="0" indent="-285750" algn="l" rtl="0">
              <a:spcBef>
                <a:spcPts val="0"/>
              </a:spcBef>
              <a:spcAft>
                <a:spcPts val="0"/>
              </a:spcAft>
              <a:buFont typeface="Arial" panose="020B0604020202020204" pitchFamily="34" charset="0"/>
              <a:buChar char="•"/>
            </a:pPr>
            <a:r>
              <a:rPr lang="en-IN" sz="1600" dirty="0">
                <a:solidFill>
                  <a:schemeClr val="dk1"/>
                </a:solidFill>
                <a:latin typeface="Anek Devanagari" panose="020B0604020202020204" charset="0"/>
                <a:ea typeface="Roboto"/>
                <a:cs typeface="Anek Devanagari" panose="020B0604020202020204" charset="0"/>
                <a:sym typeface="Roboto"/>
              </a:rPr>
              <a:t>Insights</a:t>
            </a:r>
          </a:p>
          <a:p>
            <a:pPr marL="285750" lvl="0" indent="-285750" algn="l" rtl="0">
              <a:spcBef>
                <a:spcPts val="0"/>
              </a:spcBef>
              <a:spcAft>
                <a:spcPts val="0"/>
              </a:spcAft>
              <a:buFont typeface="Arial" panose="020B0604020202020204" pitchFamily="34" charset="0"/>
              <a:buChar char="•"/>
            </a:pPr>
            <a:r>
              <a:rPr lang="en-IN" sz="1600" dirty="0">
                <a:solidFill>
                  <a:schemeClr val="dk1"/>
                </a:solidFill>
                <a:latin typeface="Anek Devanagari" panose="020B0604020202020204" charset="0"/>
                <a:ea typeface="Roboto"/>
                <a:cs typeface="Anek Devanagari" panose="020B0604020202020204" charset="0"/>
                <a:sym typeface="Roboto"/>
              </a:rPr>
              <a:t>Recommendations</a:t>
            </a:r>
          </a:p>
          <a:p>
            <a:pPr marL="285750" lvl="0" indent="-285750" algn="l" rtl="0">
              <a:spcBef>
                <a:spcPts val="0"/>
              </a:spcBef>
              <a:spcAft>
                <a:spcPts val="0"/>
              </a:spcAft>
              <a:buFont typeface="Arial" panose="020B0604020202020204" pitchFamily="34" charset="0"/>
              <a:buChar char="•"/>
            </a:pPr>
            <a:r>
              <a:rPr lang="en-IN" sz="1600" dirty="0">
                <a:solidFill>
                  <a:schemeClr val="dk1"/>
                </a:solidFill>
                <a:latin typeface="Anek Devanagari" panose="020B0604020202020204" charset="0"/>
                <a:ea typeface="Roboto"/>
                <a:cs typeface="Anek Devanagari" panose="020B0604020202020204" charset="0"/>
                <a:sym typeface="Roboto"/>
              </a:rPr>
              <a:t>Q&amp;A</a:t>
            </a:r>
          </a:p>
          <a:p>
            <a:pPr marL="285750" lvl="0" indent="-285750" algn="l" rtl="0">
              <a:spcBef>
                <a:spcPts val="0"/>
              </a:spcBef>
              <a:spcAft>
                <a:spcPts val="0"/>
              </a:spcAft>
              <a:buFont typeface="Arial" panose="020B0604020202020204" pitchFamily="34" charset="0"/>
              <a:buChar char="•"/>
            </a:pPr>
            <a:r>
              <a:rPr lang="en-IN" sz="1600" dirty="0">
                <a:solidFill>
                  <a:schemeClr val="dk1"/>
                </a:solidFill>
                <a:latin typeface="Anek Devanagari" panose="020B0604020202020204" charset="0"/>
                <a:ea typeface="Roboto"/>
                <a:cs typeface="Anek Devanagari" panose="020B0604020202020204" charset="0"/>
                <a:sym typeface="Roboto"/>
              </a:rPr>
              <a:t>Thank You</a:t>
            </a:r>
          </a:p>
        </p:txBody>
      </p:sp>
      <p:grpSp>
        <p:nvGrpSpPr>
          <p:cNvPr id="3" name="Google Shape;192;p16">
            <a:extLst>
              <a:ext uri="{FF2B5EF4-FFF2-40B4-BE49-F238E27FC236}">
                <a16:creationId xmlns:a16="http://schemas.microsoft.com/office/drawing/2014/main" id="{06C5D455-9F6A-1354-ED82-576E07FB76F1}"/>
              </a:ext>
            </a:extLst>
          </p:cNvPr>
          <p:cNvGrpSpPr/>
          <p:nvPr/>
        </p:nvGrpSpPr>
        <p:grpSpPr>
          <a:xfrm>
            <a:off x="1433232" y="1004908"/>
            <a:ext cx="750900" cy="750900"/>
            <a:chOff x="3953900" y="1018313"/>
            <a:chExt cx="750900" cy="750900"/>
          </a:xfrm>
        </p:grpSpPr>
        <p:sp>
          <p:nvSpPr>
            <p:cNvPr id="4" name="Google Shape;193;p16">
              <a:extLst>
                <a:ext uri="{FF2B5EF4-FFF2-40B4-BE49-F238E27FC236}">
                  <a16:creationId xmlns:a16="http://schemas.microsoft.com/office/drawing/2014/main" id="{ED482894-83C4-566F-FE57-2E78F85AF8CA}"/>
                </a:ext>
              </a:extLst>
            </p:cNvPr>
            <p:cNvSpPr/>
            <p:nvPr/>
          </p:nvSpPr>
          <p:spPr>
            <a:xfrm>
              <a:off x="3953900" y="101831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4;p16">
              <a:extLst>
                <a:ext uri="{FF2B5EF4-FFF2-40B4-BE49-F238E27FC236}">
                  <a16:creationId xmlns:a16="http://schemas.microsoft.com/office/drawing/2014/main" id="{3501356A-45F6-4E92-CDE5-213059E27C8F}"/>
                </a:ext>
              </a:extLst>
            </p:cNvPr>
            <p:cNvSpPr/>
            <p:nvPr/>
          </p:nvSpPr>
          <p:spPr>
            <a:xfrm>
              <a:off x="4136863" y="1201008"/>
              <a:ext cx="384975" cy="385534"/>
            </a:xfrm>
            <a:custGeom>
              <a:avLst/>
              <a:gdLst/>
              <a:ahLst/>
              <a:cxnLst/>
              <a:rect l="l" t="t" r="r" b="b"/>
              <a:pathLst>
                <a:path w="23417" h="23451" extrusionOk="0">
                  <a:moveTo>
                    <a:pt x="11709" y="6539"/>
                  </a:moveTo>
                  <a:cubicBezTo>
                    <a:pt x="14544" y="6539"/>
                    <a:pt x="16879" y="8841"/>
                    <a:pt x="16879" y="11709"/>
                  </a:cubicBezTo>
                  <a:cubicBezTo>
                    <a:pt x="16846" y="14545"/>
                    <a:pt x="14544" y="16880"/>
                    <a:pt x="11709" y="16880"/>
                  </a:cubicBezTo>
                  <a:cubicBezTo>
                    <a:pt x="8873" y="16880"/>
                    <a:pt x="6538" y="14611"/>
                    <a:pt x="6538" y="11709"/>
                  </a:cubicBezTo>
                  <a:cubicBezTo>
                    <a:pt x="6538" y="8874"/>
                    <a:pt x="8840" y="6539"/>
                    <a:pt x="11709" y="6539"/>
                  </a:cubicBezTo>
                  <a:close/>
                  <a:moveTo>
                    <a:pt x="9741" y="1"/>
                  </a:moveTo>
                  <a:lnTo>
                    <a:pt x="9741" y="2436"/>
                  </a:lnTo>
                  <a:cubicBezTo>
                    <a:pt x="8573" y="2669"/>
                    <a:pt x="7506" y="3136"/>
                    <a:pt x="6538" y="3770"/>
                  </a:cubicBezTo>
                  <a:lnTo>
                    <a:pt x="4837" y="2036"/>
                  </a:lnTo>
                  <a:lnTo>
                    <a:pt x="2035" y="4838"/>
                  </a:lnTo>
                  <a:lnTo>
                    <a:pt x="3736" y="6539"/>
                  </a:lnTo>
                  <a:cubicBezTo>
                    <a:pt x="3102" y="7506"/>
                    <a:pt x="2669" y="8607"/>
                    <a:pt x="2402" y="9775"/>
                  </a:cubicBezTo>
                  <a:lnTo>
                    <a:pt x="0" y="9775"/>
                  </a:lnTo>
                  <a:lnTo>
                    <a:pt x="0" y="13677"/>
                  </a:lnTo>
                  <a:lnTo>
                    <a:pt x="2402" y="13677"/>
                  </a:lnTo>
                  <a:cubicBezTo>
                    <a:pt x="2669" y="14845"/>
                    <a:pt x="3102" y="15946"/>
                    <a:pt x="3736" y="16880"/>
                  </a:cubicBezTo>
                  <a:lnTo>
                    <a:pt x="2035" y="18614"/>
                  </a:lnTo>
                  <a:lnTo>
                    <a:pt x="4837" y="21383"/>
                  </a:lnTo>
                  <a:lnTo>
                    <a:pt x="6538" y="19682"/>
                  </a:lnTo>
                  <a:cubicBezTo>
                    <a:pt x="7506" y="20315"/>
                    <a:pt x="8573" y="20782"/>
                    <a:pt x="9741" y="21016"/>
                  </a:cubicBezTo>
                  <a:lnTo>
                    <a:pt x="9741" y="23451"/>
                  </a:lnTo>
                  <a:lnTo>
                    <a:pt x="13677" y="23451"/>
                  </a:lnTo>
                  <a:lnTo>
                    <a:pt x="13677" y="21016"/>
                  </a:lnTo>
                  <a:cubicBezTo>
                    <a:pt x="14844" y="20749"/>
                    <a:pt x="15912" y="20315"/>
                    <a:pt x="16879" y="19682"/>
                  </a:cubicBezTo>
                  <a:lnTo>
                    <a:pt x="18580" y="21383"/>
                  </a:lnTo>
                  <a:lnTo>
                    <a:pt x="21382" y="18614"/>
                  </a:lnTo>
                  <a:lnTo>
                    <a:pt x="19681" y="16880"/>
                  </a:lnTo>
                  <a:cubicBezTo>
                    <a:pt x="20315" y="15946"/>
                    <a:pt x="20748" y="14845"/>
                    <a:pt x="21015" y="13677"/>
                  </a:cubicBezTo>
                  <a:lnTo>
                    <a:pt x="23417" y="13677"/>
                  </a:lnTo>
                  <a:lnTo>
                    <a:pt x="23417" y="9775"/>
                  </a:lnTo>
                  <a:lnTo>
                    <a:pt x="21015" y="9775"/>
                  </a:lnTo>
                  <a:cubicBezTo>
                    <a:pt x="20748" y="8607"/>
                    <a:pt x="20315" y="7506"/>
                    <a:pt x="19681" y="6539"/>
                  </a:cubicBezTo>
                  <a:lnTo>
                    <a:pt x="21382" y="4838"/>
                  </a:lnTo>
                  <a:lnTo>
                    <a:pt x="18580" y="2036"/>
                  </a:lnTo>
                  <a:lnTo>
                    <a:pt x="16879" y="3770"/>
                  </a:lnTo>
                  <a:cubicBezTo>
                    <a:pt x="15912" y="3136"/>
                    <a:pt x="14844" y="2669"/>
                    <a:pt x="13677" y="2436"/>
                  </a:cubicBezTo>
                  <a:lnTo>
                    <a:pt x="136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83;p16">
            <a:extLst>
              <a:ext uri="{FF2B5EF4-FFF2-40B4-BE49-F238E27FC236}">
                <a16:creationId xmlns:a16="http://schemas.microsoft.com/office/drawing/2014/main" id="{CC6BBBC6-DD95-22AC-3474-1A7A3B994B53}"/>
              </a:ext>
            </a:extLst>
          </p:cNvPr>
          <p:cNvGrpSpPr/>
          <p:nvPr/>
        </p:nvGrpSpPr>
        <p:grpSpPr>
          <a:xfrm>
            <a:off x="7634065" y="3443359"/>
            <a:ext cx="750900" cy="750900"/>
            <a:chOff x="621500" y="307363"/>
            <a:chExt cx="750900" cy="750900"/>
          </a:xfrm>
        </p:grpSpPr>
        <p:sp>
          <p:nvSpPr>
            <p:cNvPr id="7" name="Google Shape;184;p16">
              <a:extLst>
                <a:ext uri="{FF2B5EF4-FFF2-40B4-BE49-F238E27FC236}">
                  <a16:creationId xmlns:a16="http://schemas.microsoft.com/office/drawing/2014/main" id="{ED4BE05C-DA42-1517-11D5-6A3613044D88}"/>
                </a:ext>
              </a:extLst>
            </p:cNvPr>
            <p:cNvSpPr/>
            <p:nvPr/>
          </p:nvSpPr>
          <p:spPr>
            <a:xfrm>
              <a:off x="621500" y="3073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85;p16">
              <a:extLst>
                <a:ext uri="{FF2B5EF4-FFF2-40B4-BE49-F238E27FC236}">
                  <a16:creationId xmlns:a16="http://schemas.microsoft.com/office/drawing/2014/main" id="{A188E47B-9EC6-FE9B-E589-25E6BA2A53EA}"/>
                </a:ext>
              </a:extLst>
            </p:cNvPr>
            <p:cNvGrpSpPr/>
            <p:nvPr/>
          </p:nvGrpSpPr>
          <p:grpSpPr>
            <a:xfrm>
              <a:off x="768764" y="453976"/>
              <a:ext cx="456370" cy="457698"/>
              <a:chOff x="1161000" y="1920150"/>
              <a:chExt cx="575425" cy="577100"/>
            </a:xfrm>
          </p:grpSpPr>
          <p:sp>
            <p:nvSpPr>
              <p:cNvPr id="9" name="Google Shape;186;p16">
                <a:extLst>
                  <a:ext uri="{FF2B5EF4-FFF2-40B4-BE49-F238E27FC236}">
                    <a16:creationId xmlns:a16="http://schemas.microsoft.com/office/drawing/2014/main" id="{F04F7F03-4056-779E-A103-1651077A2D0C}"/>
                  </a:ext>
                </a:extLst>
              </p:cNvPr>
              <p:cNvSpPr/>
              <p:nvPr/>
            </p:nvSpPr>
            <p:spPr>
              <a:xfrm>
                <a:off x="1217700" y="1977700"/>
                <a:ext cx="462025" cy="462025"/>
              </a:xfrm>
              <a:custGeom>
                <a:avLst/>
                <a:gdLst/>
                <a:ahLst/>
                <a:cxnLst/>
                <a:rect l="l" t="t" r="r" b="b"/>
                <a:pathLst>
                  <a:path w="18481" h="18481" fill="none" extrusionOk="0">
                    <a:moveTo>
                      <a:pt x="15178" y="3269"/>
                    </a:moveTo>
                    <a:cubicBezTo>
                      <a:pt x="18481" y="6572"/>
                      <a:pt x="18481" y="11909"/>
                      <a:pt x="15178" y="15178"/>
                    </a:cubicBezTo>
                    <a:cubicBezTo>
                      <a:pt x="11909" y="18480"/>
                      <a:pt x="6572" y="18480"/>
                      <a:pt x="3270" y="15178"/>
                    </a:cubicBezTo>
                    <a:cubicBezTo>
                      <a:pt x="1" y="11909"/>
                      <a:pt x="1" y="6572"/>
                      <a:pt x="3270" y="3269"/>
                    </a:cubicBezTo>
                    <a:cubicBezTo>
                      <a:pt x="6572" y="0"/>
                      <a:pt x="11909" y="0"/>
                      <a:pt x="15178" y="3269"/>
                    </a:cubicBezTo>
                    <a:close/>
                  </a:path>
                </a:pathLst>
              </a:custGeom>
              <a:solidFill>
                <a:schemeClr val="lt1"/>
              </a:solidFill>
              <a:ln w="100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7;p16">
                <a:extLst>
                  <a:ext uri="{FF2B5EF4-FFF2-40B4-BE49-F238E27FC236}">
                    <a16:creationId xmlns:a16="http://schemas.microsoft.com/office/drawing/2014/main" id="{13F6CB91-A205-4038-1853-D0F558670A77}"/>
                  </a:ext>
                </a:extLst>
              </p:cNvPr>
              <p:cNvSpPr/>
              <p:nvPr/>
            </p:nvSpPr>
            <p:spPr>
              <a:xfrm>
                <a:off x="1448700" y="1920150"/>
                <a:ext cx="25" cy="155975"/>
              </a:xfrm>
              <a:custGeom>
                <a:avLst/>
                <a:gdLst/>
                <a:ahLst/>
                <a:cxnLst/>
                <a:rect l="l" t="t" r="r" b="b"/>
                <a:pathLst>
                  <a:path w="1" h="6239" fill="none" extrusionOk="0">
                    <a:moveTo>
                      <a:pt x="1" y="6238"/>
                    </a:moveTo>
                    <a:lnTo>
                      <a:pt x="1"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8;p16">
                <a:extLst>
                  <a:ext uri="{FF2B5EF4-FFF2-40B4-BE49-F238E27FC236}">
                    <a16:creationId xmlns:a16="http://schemas.microsoft.com/office/drawing/2014/main" id="{642D6702-A304-78B9-2B76-EB4025A02387}"/>
                  </a:ext>
                </a:extLst>
              </p:cNvPr>
              <p:cNvSpPr/>
              <p:nvPr/>
            </p:nvSpPr>
            <p:spPr>
              <a:xfrm>
                <a:off x="1448700" y="2340450"/>
                <a:ext cx="25" cy="156800"/>
              </a:xfrm>
              <a:custGeom>
                <a:avLst/>
                <a:gdLst/>
                <a:ahLst/>
                <a:cxnLst/>
                <a:rect l="l" t="t" r="r" b="b"/>
                <a:pathLst>
                  <a:path w="1" h="6272" fill="none" extrusionOk="0">
                    <a:moveTo>
                      <a:pt x="1" y="6272"/>
                    </a:moveTo>
                    <a:lnTo>
                      <a:pt x="1" y="1"/>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9;p16">
                <a:extLst>
                  <a:ext uri="{FF2B5EF4-FFF2-40B4-BE49-F238E27FC236}">
                    <a16:creationId xmlns:a16="http://schemas.microsoft.com/office/drawing/2014/main" id="{C3C0D066-EA80-0015-2968-9B38C41E90ED}"/>
                  </a:ext>
                </a:extLst>
              </p:cNvPr>
              <p:cNvSpPr/>
              <p:nvPr/>
            </p:nvSpPr>
            <p:spPr>
              <a:xfrm>
                <a:off x="1581300" y="2208700"/>
                <a:ext cx="155125" cy="25"/>
              </a:xfrm>
              <a:custGeom>
                <a:avLst/>
                <a:gdLst/>
                <a:ahLst/>
                <a:cxnLst/>
                <a:rect l="l" t="t" r="r" b="b"/>
                <a:pathLst>
                  <a:path w="6205" h="1" fill="none" extrusionOk="0">
                    <a:moveTo>
                      <a:pt x="1" y="0"/>
                    </a:moveTo>
                    <a:lnTo>
                      <a:pt x="6205"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0;p16">
                <a:extLst>
                  <a:ext uri="{FF2B5EF4-FFF2-40B4-BE49-F238E27FC236}">
                    <a16:creationId xmlns:a16="http://schemas.microsoft.com/office/drawing/2014/main" id="{6050A25A-8265-2A06-A913-D0A2A07745FF}"/>
                  </a:ext>
                </a:extLst>
              </p:cNvPr>
              <p:cNvSpPr/>
              <p:nvPr/>
            </p:nvSpPr>
            <p:spPr>
              <a:xfrm>
                <a:off x="1161000" y="2208700"/>
                <a:ext cx="155125" cy="25"/>
              </a:xfrm>
              <a:custGeom>
                <a:avLst/>
                <a:gdLst/>
                <a:ahLst/>
                <a:cxnLst/>
                <a:rect l="l" t="t" r="r" b="b"/>
                <a:pathLst>
                  <a:path w="6205" h="1" fill="none" extrusionOk="0">
                    <a:moveTo>
                      <a:pt x="1" y="0"/>
                    </a:moveTo>
                    <a:lnTo>
                      <a:pt x="6205"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1;p16">
                <a:extLst>
                  <a:ext uri="{FF2B5EF4-FFF2-40B4-BE49-F238E27FC236}">
                    <a16:creationId xmlns:a16="http://schemas.microsoft.com/office/drawing/2014/main" id="{E145D814-C33C-F62F-29FC-7F8E327A9979}"/>
                  </a:ext>
                </a:extLst>
              </p:cNvPr>
              <p:cNvSpPr/>
              <p:nvPr/>
            </p:nvSpPr>
            <p:spPr>
              <a:xfrm>
                <a:off x="1422850" y="2181175"/>
                <a:ext cx="54225" cy="54225"/>
              </a:xfrm>
              <a:custGeom>
                <a:avLst/>
                <a:gdLst/>
                <a:ahLst/>
                <a:cxnLst/>
                <a:rect l="l" t="t" r="r" b="b"/>
                <a:pathLst>
                  <a:path w="2169" h="2169" extrusionOk="0">
                    <a:moveTo>
                      <a:pt x="1068" y="0"/>
                    </a:moveTo>
                    <a:cubicBezTo>
                      <a:pt x="501" y="0"/>
                      <a:pt x="1" y="467"/>
                      <a:pt x="1" y="1101"/>
                    </a:cubicBezTo>
                    <a:cubicBezTo>
                      <a:pt x="1" y="1668"/>
                      <a:pt x="468" y="2169"/>
                      <a:pt x="1068" y="2169"/>
                    </a:cubicBezTo>
                    <a:cubicBezTo>
                      <a:pt x="1669" y="2169"/>
                      <a:pt x="2169" y="1702"/>
                      <a:pt x="2169" y="1101"/>
                    </a:cubicBezTo>
                    <a:cubicBezTo>
                      <a:pt x="2169" y="501"/>
                      <a:pt x="1669" y="0"/>
                      <a:pt x="106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 name="Google Shape;121;p15">
            <a:extLst>
              <a:ext uri="{FF2B5EF4-FFF2-40B4-BE49-F238E27FC236}">
                <a16:creationId xmlns:a16="http://schemas.microsoft.com/office/drawing/2014/main" id="{E89FC2B3-338E-5CFD-F202-986662DC12EA}"/>
              </a:ext>
            </a:extLst>
          </p:cNvPr>
          <p:cNvGrpSpPr/>
          <p:nvPr/>
        </p:nvGrpSpPr>
        <p:grpSpPr>
          <a:xfrm>
            <a:off x="2163338" y="3796991"/>
            <a:ext cx="750900" cy="750900"/>
            <a:chOff x="3821100" y="1415250"/>
            <a:chExt cx="750900" cy="750900"/>
          </a:xfrm>
        </p:grpSpPr>
        <p:sp>
          <p:nvSpPr>
            <p:cNvPr id="16" name="Google Shape;122;p15">
              <a:extLst>
                <a:ext uri="{FF2B5EF4-FFF2-40B4-BE49-F238E27FC236}">
                  <a16:creationId xmlns:a16="http://schemas.microsoft.com/office/drawing/2014/main" id="{8900C2BB-DE3B-9503-92EC-FA604B2D248E}"/>
                </a:ext>
              </a:extLst>
            </p:cNvPr>
            <p:cNvSpPr/>
            <p:nvPr/>
          </p:nvSpPr>
          <p:spPr>
            <a:xfrm>
              <a:off x="3821100" y="1415250"/>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23;p15">
              <a:extLst>
                <a:ext uri="{FF2B5EF4-FFF2-40B4-BE49-F238E27FC236}">
                  <a16:creationId xmlns:a16="http://schemas.microsoft.com/office/drawing/2014/main" id="{C4CE14FD-DA62-A0A3-859F-AF217764D06E}"/>
                </a:ext>
              </a:extLst>
            </p:cNvPr>
            <p:cNvGrpSpPr/>
            <p:nvPr/>
          </p:nvGrpSpPr>
          <p:grpSpPr>
            <a:xfrm>
              <a:off x="4009422" y="1607598"/>
              <a:ext cx="456363" cy="476465"/>
              <a:chOff x="1828975" y="460775"/>
              <a:chExt cx="1185050" cy="1237250"/>
            </a:xfrm>
          </p:grpSpPr>
          <p:sp>
            <p:nvSpPr>
              <p:cNvPr id="18" name="Google Shape;124;p15">
                <a:extLst>
                  <a:ext uri="{FF2B5EF4-FFF2-40B4-BE49-F238E27FC236}">
                    <a16:creationId xmlns:a16="http://schemas.microsoft.com/office/drawing/2014/main" id="{B6D834A5-A6D1-CE97-4EB7-C5F52654BADC}"/>
                  </a:ext>
                </a:extLst>
              </p:cNvPr>
              <p:cNvSpPr/>
              <p:nvPr/>
            </p:nvSpPr>
            <p:spPr>
              <a:xfrm>
                <a:off x="1828975" y="460875"/>
                <a:ext cx="924850" cy="859600"/>
              </a:xfrm>
              <a:custGeom>
                <a:avLst/>
                <a:gdLst/>
                <a:ahLst/>
                <a:cxnLst/>
                <a:rect l="l" t="t" r="r" b="b"/>
                <a:pathLst>
                  <a:path w="36994" h="34384" extrusionOk="0">
                    <a:moveTo>
                      <a:pt x="18479" y="1"/>
                    </a:moveTo>
                    <a:cubicBezTo>
                      <a:pt x="10211" y="1"/>
                      <a:pt x="2945" y="5976"/>
                      <a:pt x="1535" y="14407"/>
                    </a:cubicBezTo>
                    <a:cubicBezTo>
                      <a:pt x="1" y="23780"/>
                      <a:pt x="6338" y="32620"/>
                      <a:pt x="15712" y="34154"/>
                    </a:cubicBezTo>
                    <a:cubicBezTo>
                      <a:pt x="16654" y="34308"/>
                      <a:pt x="17591" y="34383"/>
                      <a:pt x="18516" y="34383"/>
                    </a:cubicBezTo>
                    <a:cubicBezTo>
                      <a:pt x="26783" y="34383"/>
                      <a:pt x="34049" y="28408"/>
                      <a:pt x="35459" y="19977"/>
                    </a:cubicBezTo>
                    <a:cubicBezTo>
                      <a:pt x="36994" y="10637"/>
                      <a:pt x="30656" y="1798"/>
                      <a:pt x="21282" y="230"/>
                    </a:cubicBezTo>
                    <a:cubicBezTo>
                      <a:pt x="20340" y="76"/>
                      <a:pt x="19403" y="1"/>
                      <a:pt x="18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5;p15">
                <a:extLst>
                  <a:ext uri="{FF2B5EF4-FFF2-40B4-BE49-F238E27FC236}">
                    <a16:creationId xmlns:a16="http://schemas.microsoft.com/office/drawing/2014/main" id="{21ED5CB4-24C4-DB30-685B-899AF02EEF85}"/>
                  </a:ext>
                </a:extLst>
              </p:cNvPr>
              <p:cNvSpPr/>
              <p:nvPr/>
            </p:nvSpPr>
            <p:spPr>
              <a:xfrm>
                <a:off x="2109175" y="460775"/>
                <a:ext cx="362775" cy="858975"/>
              </a:xfrm>
              <a:custGeom>
                <a:avLst/>
                <a:gdLst/>
                <a:ahLst/>
                <a:cxnLst/>
                <a:rect l="l" t="t" r="r" b="b"/>
                <a:pathLst>
                  <a:path w="14511" h="34359" fill="none" extrusionOk="0">
                    <a:moveTo>
                      <a:pt x="14511" y="17179"/>
                    </a:moveTo>
                    <a:cubicBezTo>
                      <a:pt x="14511" y="26686"/>
                      <a:pt x="11275" y="34358"/>
                      <a:pt x="7272" y="34358"/>
                    </a:cubicBezTo>
                    <a:cubicBezTo>
                      <a:pt x="3270" y="34358"/>
                      <a:pt x="1" y="26686"/>
                      <a:pt x="1" y="17179"/>
                    </a:cubicBezTo>
                    <a:cubicBezTo>
                      <a:pt x="1" y="7706"/>
                      <a:pt x="3270" y="0"/>
                      <a:pt x="7272" y="0"/>
                    </a:cubicBezTo>
                    <a:cubicBezTo>
                      <a:pt x="11275" y="0"/>
                      <a:pt x="14511" y="7706"/>
                      <a:pt x="14511" y="17179"/>
                    </a:cubicBezTo>
                    <a:close/>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6;p15">
                <a:extLst>
                  <a:ext uri="{FF2B5EF4-FFF2-40B4-BE49-F238E27FC236}">
                    <a16:creationId xmlns:a16="http://schemas.microsoft.com/office/drawing/2014/main" id="{6C8F0DFB-8872-B251-C012-7F68AEB8B58F}"/>
                  </a:ext>
                </a:extLst>
              </p:cNvPr>
              <p:cNvSpPr/>
              <p:nvPr/>
            </p:nvSpPr>
            <p:spPr>
              <a:xfrm>
                <a:off x="2290975" y="460775"/>
                <a:ext cx="25" cy="859800"/>
              </a:xfrm>
              <a:custGeom>
                <a:avLst/>
                <a:gdLst/>
                <a:ahLst/>
                <a:cxnLst/>
                <a:rect l="l" t="t" r="r" b="b"/>
                <a:pathLst>
                  <a:path w="1" h="34392" fill="none" extrusionOk="0">
                    <a:moveTo>
                      <a:pt x="0" y="0"/>
                    </a:moveTo>
                    <a:lnTo>
                      <a:pt x="0" y="34392"/>
                    </a:lnTo>
                  </a:path>
                </a:pathLst>
              </a:custGeom>
              <a:noFill/>
              <a:ln w="50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p15">
                <a:extLst>
                  <a:ext uri="{FF2B5EF4-FFF2-40B4-BE49-F238E27FC236}">
                    <a16:creationId xmlns:a16="http://schemas.microsoft.com/office/drawing/2014/main" id="{044866C5-6B25-6CDD-C587-89A18860C705}"/>
                  </a:ext>
                </a:extLst>
              </p:cNvPr>
              <p:cNvSpPr/>
              <p:nvPr/>
            </p:nvSpPr>
            <p:spPr>
              <a:xfrm>
                <a:off x="1861500" y="890250"/>
                <a:ext cx="858975" cy="25"/>
              </a:xfrm>
              <a:custGeom>
                <a:avLst/>
                <a:gdLst/>
                <a:ahLst/>
                <a:cxnLst/>
                <a:rect l="l" t="t" r="r" b="b"/>
                <a:pathLst>
                  <a:path w="34359" h="1" fill="none" extrusionOk="0">
                    <a:moveTo>
                      <a:pt x="34358"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8;p15">
                <a:extLst>
                  <a:ext uri="{FF2B5EF4-FFF2-40B4-BE49-F238E27FC236}">
                    <a16:creationId xmlns:a16="http://schemas.microsoft.com/office/drawing/2014/main" id="{D8F50F24-3006-2710-94A8-72664FC337F8}"/>
                  </a:ext>
                </a:extLst>
              </p:cNvPr>
              <p:cNvSpPr/>
              <p:nvPr/>
            </p:nvSpPr>
            <p:spPr>
              <a:xfrm>
                <a:off x="1906525" y="700950"/>
                <a:ext cx="770575" cy="25"/>
              </a:xfrm>
              <a:custGeom>
                <a:avLst/>
                <a:gdLst/>
                <a:ahLst/>
                <a:cxnLst/>
                <a:rect l="l" t="t" r="r" b="b"/>
                <a:pathLst>
                  <a:path w="30823" h="1"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9;p15">
                <a:extLst>
                  <a:ext uri="{FF2B5EF4-FFF2-40B4-BE49-F238E27FC236}">
                    <a16:creationId xmlns:a16="http://schemas.microsoft.com/office/drawing/2014/main" id="{385CCB7E-7AE9-82AB-C94C-BB2B9A6DAFBD}"/>
                  </a:ext>
                </a:extLst>
              </p:cNvPr>
              <p:cNvSpPr/>
              <p:nvPr/>
            </p:nvSpPr>
            <p:spPr>
              <a:xfrm>
                <a:off x="1906525" y="1087900"/>
                <a:ext cx="770575" cy="0"/>
              </a:xfrm>
              <a:custGeom>
                <a:avLst/>
                <a:gdLst/>
                <a:ahLst/>
                <a:cxnLst/>
                <a:rect l="l" t="t" r="r" b="b"/>
                <a:pathLst>
                  <a:path w="30823"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0;p15">
                <a:extLst>
                  <a:ext uri="{FF2B5EF4-FFF2-40B4-BE49-F238E27FC236}">
                    <a16:creationId xmlns:a16="http://schemas.microsoft.com/office/drawing/2014/main" id="{A70555F5-D6CC-813D-8C92-46583E6066F2}"/>
                  </a:ext>
                </a:extLst>
              </p:cNvPr>
              <p:cNvSpPr/>
              <p:nvPr/>
            </p:nvSpPr>
            <p:spPr>
              <a:xfrm>
                <a:off x="2300575" y="1001450"/>
                <a:ext cx="713450" cy="696575"/>
              </a:xfrm>
              <a:custGeom>
                <a:avLst/>
                <a:gdLst/>
                <a:ahLst/>
                <a:cxnLst/>
                <a:rect l="l" t="t" r="r" b="b"/>
                <a:pathLst>
                  <a:path w="28538" h="27863" extrusionOk="0">
                    <a:moveTo>
                      <a:pt x="1572" y="0"/>
                    </a:moveTo>
                    <a:cubicBezTo>
                      <a:pt x="693" y="0"/>
                      <a:pt x="1" y="935"/>
                      <a:pt x="417" y="1823"/>
                    </a:cubicBezTo>
                    <a:lnTo>
                      <a:pt x="11592" y="27142"/>
                    </a:lnTo>
                    <a:cubicBezTo>
                      <a:pt x="11809" y="27634"/>
                      <a:pt x="12252" y="27862"/>
                      <a:pt x="12695" y="27862"/>
                    </a:cubicBezTo>
                    <a:cubicBezTo>
                      <a:pt x="13273" y="27862"/>
                      <a:pt x="13851" y="27473"/>
                      <a:pt x="13927" y="26775"/>
                    </a:cubicBezTo>
                    <a:lnTo>
                      <a:pt x="15294" y="15000"/>
                    </a:lnTo>
                    <a:lnTo>
                      <a:pt x="27036" y="13632"/>
                    </a:lnTo>
                    <a:cubicBezTo>
                      <a:pt x="28304" y="13499"/>
                      <a:pt x="28537" y="11797"/>
                      <a:pt x="27436" y="11297"/>
                    </a:cubicBezTo>
                    <a:lnTo>
                      <a:pt x="2118" y="122"/>
                    </a:lnTo>
                    <a:cubicBezTo>
                      <a:pt x="1934" y="38"/>
                      <a:pt x="1749" y="0"/>
                      <a:pt x="1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5" name="Picture 24">
            <a:extLst>
              <a:ext uri="{FF2B5EF4-FFF2-40B4-BE49-F238E27FC236}">
                <a16:creationId xmlns:a16="http://schemas.microsoft.com/office/drawing/2014/main" id="{B77FC100-FD20-8B9E-F3B2-BA5B2E8A69AF}"/>
              </a:ext>
            </a:extLst>
          </p:cNvPr>
          <p:cNvPicPr>
            <a:picLocks noChangeAspect="1"/>
          </p:cNvPicPr>
          <p:nvPr/>
        </p:nvPicPr>
        <p:blipFill>
          <a:blip r:embed="rId3"/>
          <a:stretch>
            <a:fillRect/>
          </a:stretch>
        </p:blipFill>
        <p:spPr>
          <a:xfrm>
            <a:off x="7136866" y="852757"/>
            <a:ext cx="749873" cy="749873"/>
          </a:xfrm>
          <a:prstGeom prst="rect">
            <a:avLst/>
          </a:prstGeom>
        </p:spPr>
      </p:pic>
      <p:pic>
        <p:nvPicPr>
          <p:cNvPr id="26" name="Picture 25">
            <a:extLst>
              <a:ext uri="{FF2B5EF4-FFF2-40B4-BE49-F238E27FC236}">
                <a16:creationId xmlns:a16="http://schemas.microsoft.com/office/drawing/2014/main" id="{6E073305-5586-A8DD-AC28-20C11FD81F59}"/>
              </a:ext>
            </a:extLst>
          </p:cNvPr>
          <p:cNvPicPr>
            <a:picLocks noChangeAspect="1"/>
          </p:cNvPicPr>
          <p:nvPr/>
        </p:nvPicPr>
        <p:blipFill>
          <a:blip r:embed="rId4"/>
          <a:stretch>
            <a:fillRect/>
          </a:stretch>
        </p:blipFill>
        <p:spPr>
          <a:xfrm>
            <a:off x="404770" y="1602630"/>
            <a:ext cx="1243692" cy="350550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475784" y="238342"/>
            <a:ext cx="3261119" cy="5748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Recommendations</a:t>
            </a:r>
            <a:endParaRPr dirty="0"/>
          </a:p>
        </p:txBody>
      </p:sp>
      <p:sp>
        <p:nvSpPr>
          <p:cNvPr id="182" name="Google Shape;182;p16"/>
          <p:cNvSpPr txBox="1">
            <a:spLocks noGrp="1"/>
          </p:cNvSpPr>
          <p:nvPr>
            <p:ph type="body" idx="1"/>
          </p:nvPr>
        </p:nvSpPr>
        <p:spPr>
          <a:xfrm>
            <a:off x="354490" y="858016"/>
            <a:ext cx="7696690" cy="4362542"/>
          </a:xfrm>
          <a:prstGeom prst="rect">
            <a:avLst/>
          </a:prstGeom>
        </p:spPr>
        <p:txBody>
          <a:bodyPr spcFirstLastPara="1" wrap="square" lIns="91425" tIns="91425" rIns="91425" bIns="91425" anchor="t" anchorCtr="0">
            <a:noAutofit/>
          </a:bodyPr>
          <a:lstStyle/>
          <a:p>
            <a:pPr marL="139700" indent="0" algn="l">
              <a:buNone/>
            </a:pPr>
            <a:r>
              <a:rPr lang="en-US" sz="900" b="1" i="0" dirty="0">
                <a:solidFill>
                  <a:schemeClr val="accent4">
                    <a:lumMod val="10000"/>
                  </a:schemeClr>
                </a:solidFill>
                <a:effectLst/>
                <a:latin typeface="Anek Devanagari" panose="020B0604020202020204" charset="0"/>
                <a:cs typeface="Anek Devanagari" panose="020B0604020202020204" charset="0"/>
              </a:rPr>
              <a:t>1.  </a:t>
            </a:r>
            <a:r>
              <a:rPr lang="en-US" sz="1000" b="1" i="0" dirty="0">
                <a:solidFill>
                  <a:schemeClr val="accent4">
                    <a:lumMod val="10000"/>
                  </a:schemeClr>
                </a:solidFill>
                <a:effectLst/>
                <a:latin typeface="Anek Devanagari" panose="020B0604020202020204" charset="0"/>
                <a:cs typeface="Anek Devanagari" panose="020B0604020202020204" charset="0"/>
              </a:rPr>
              <a:t>Holistic Marketing Approach:</a:t>
            </a:r>
          </a:p>
          <a:p>
            <a:pPr marL="139700" indent="0" algn="l">
              <a:buNone/>
            </a:pP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457200" lvl="1" indent="0" algn="l">
              <a:buNone/>
            </a:pPr>
            <a:r>
              <a:rPr lang="en-US" sz="900" b="0" i="0" dirty="0">
                <a:solidFill>
                  <a:schemeClr val="accent4">
                    <a:lumMod val="10000"/>
                  </a:schemeClr>
                </a:solidFill>
                <a:effectLst/>
                <a:latin typeface="Anek Devanagari" panose="020B0604020202020204" charset="0"/>
                <a:cs typeface="Anek Devanagari" panose="020B0604020202020204" charset="0"/>
              </a:rPr>
              <a:t>Leverage the strong correlation between organic and paid metrics to inform a cohesive strategy. Coordinated efforts across both realms can maximize overall performance. Use of Regression Model can help better understand correlation between paid and organic metrics.</a:t>
            </a:r>
          </a:p>
          <a:p>
            <a:pPr marL="457200" lvl="1" indent="0" algn="l">
              <a:buNone/>
            </a:pPr>
            <a:endParaRPr lang="en-US" sz="900" b="0" i="0" dirty="0">
              <a:solidFill>
                <a:schemeClr val="accent4">
                  <a:lumMod val="10000"/>
                </a:schemeClr>
              </a:solidFill>
              <a:effectLst/>
              <a:latin typeface="Anek Devanagari" panose="020B0604020202020204" charset="0"/>
              <a:cs typeface="Anek Devanagari" panose="020B0604020202020204" charset="0"/>
            </a:endParaRPr>
          </a:p>
          <a:p>
            <a:pPr marL="139700" lvl="1" indent="0">
              <a:lnSpc>
                <a:spcPct val="100000"/>
              </a:lnSpc>
              <a:buClr>
                <a:srgbClr val="4F4E07"/>
              </a:buClr>
              <a:buSzPts val="1400"/>
              <a:buNone/>
            </a:pPr>
            <a:r>
              <a:rPr lang="en-US" sz="1000" b="1" dirty="0">
                <a:solidFill>
                  <a:schemeClr val="accent4">
                    <a:lumMod val="10000"/>
                  </a:schemeClr>
                </a:solidFill>
                <a:latin typeface="Anek Devanagari" panose="020B0604020202020204" charset="0"/>
                <a:cs typeface="Anek Devanagari" panose="020B0604020202020204" charset="0"/>
              </a:rPr>
              <a:t>2. Anomaly Investigation:</a:t>
            </a:r>
          </a:p>
          <a:p>
            <a:pPr marL="139700" lvl="1" indent="0">
              <a:lnSpc>
                <a:spcPct val="100000"/>
              </a:lnSpc>
              <a:buClr>
                <a:srgbClr val="4F4E07"/>
              </a:buClr>
              <a:buSzPts val="1400"/>
              <a:buNone/>
            </a:pPr>
            <a:endParaRPr lang="en-US" sz="1000" b="1" dirty="0">
              <a:solidFill>
                <a:schemeClr val="accent4">
                  <a:lumMod val="10000"/>
                </a:schemeClr>
              </a:solidFill>
              <a:latin typeface="Anek Devanagari" panose="020B0604020202020204" charset="0"/>
              <a:cs typeface="Anek Devanagari" panose="020B0604020202020204" charset="0"/>
            </a:endParaRPr>
          </a:p>
          <a:p>
            <a:pPr marL="457200" lvl="1" indent="0" algn="l">
              <a:buNone/>
            </a:pPr>
            <a:r>
              <a:rPr lang="en-US" sz="900" b="0" i="0" dirty="0">
                <a:solidFill>
                  <a:schemeClr val="accent4">
                    <a:lumMod val="10000"/>
                  </a:schemeClr>
                </a:solidFill>
                <a:effectLst/>
                <a:latin typeface="Anek Devanagari" panose="020B0604020202020204" charset="0"/>
                <a:cs typeface="Anek Devanagari" panose="020B0604020202020204" charset="0"/>
              </a:rPr>
              <a:t>Thoroughly investigate the anomaly observed between 1st Feb – 15th Feb to understand the unusual absence of seasonality. This anomaly could impact the interpretation of trends during that period.</a:t>
            </a:r>
          </a:p>
          <a:p>
            <a:pPr marL="457200" lvl="1" indent="0" algn="l">
              <a:buNone/>
            </a:pPr>
            <a:endParaRPr lang="en-US" sz="900" b="0" i="0" dirty="0">
              <a:solidFill>
                <a:schemeClr val="accent4">
                  <a:lumMod val="10000"/>
                </a:schemeClr>
              </a:solidFill>
              <a:effectLst/>
              <a:latin typeface="Anek Devanagari" panose="020B0604020202020204" charset="0"/>
              <a:cs typeface="Anek Devanagari" panose="020B0604020202020204" charset="0"/>
            </a:endParaRPr>
          </a:p>
          <a:p>
            <a:pPr marL="139700" indent="0" algn="l">
              <a:buNone/>
            </a:pPr>
            <a:r>
              <a:rPr lang="en-US" sz="1000" b="1" dirty="0">
                <a:solidFill>
                  <a:schemeClr val="accent4">
                    <a:lumMod val="10000"/>
                  </a:schemeClr>
                </a:solidFill>
                <a:latin typeface="Anek Devanagari" panose="020B0604020202020204" charset="0"/>
                <a:cs typeface="Anek Devanagari" panose="020B0604020202020204" charset="0"/>
              </a:rPr>
              <a:t>3. Targeted Analysis of Outliers:</a:t>
            </a:r>
          </a:p>
          <a:p>
            <a:pPr marL="139700" indent="0" algn="l">
              <a:buNone/>
            </a:pPr>
            <a:endParaRPr lang="en-US" sz="1000" b="1" dirty="0">
              <a:solidFill>
                <a:schemeClr val="accent4">
                  <a:lumMod val="10000"/>
                </a:schemeClr>
              </a:solidFill>
              <a:latin typeface="Anek Devanagari" panose="020B0604020202020204" charset="0"/>
              <a:cs typeface="Anek Devanagari" panose="020B0604020202020204" charset="0"/>
            </a:endParaRPr>
          </a:p>
          <a:p>
            <a:pPr marL="457200" lvl="1" indent="0" algn="l">
              <a:buNone/>
            </a:pPr>
            <a:r>
              <a:rPr lang="en-US" sz="900" b="0" i="0" dirty="0">
                <a:solidFill>
                  <a:schemeClr val="accent4">
                    <a:lumMod val="10000"/>
                  </a:schemeClr>
                </a:solidFill>
                <a:effectLst/>
                <a:latin typeface="Anek Devanagari" panose="020B0604020202020204" charset="0"/>
                <a:cs typeface="Anek Devanagari" panose="020B0604020202020204" charset="0"/>
              </a:rPr>
              <a:t>Address potential outliers in CPT and CR with targeted analysis. Understand the specific impact on user engagement and conversion, providing insights for optimization.</a:t>
            </a:r>
          </a:p>
          <a:p>
            <a:pPr marL="457200" lvl="1" indent="0" algn="l">
              <a:buNone/>
            </a:pPr>
            <a:endParaRPr lang="en-US" sz="900" b="0" i="0" dirty="0">
              <a:solidFill>
                <a:schemeClr val="accent4">
                  <a:lumMod val="10000"/>
                </a:schemeClr>
              </a:solidFill>
              <a:effectLst/>
              <a:latin typeface="Anek Devanagari" panose="020B0604020202020204" charset="0"/>
              <a:cs typeface="Anek Devanagari" panose="020B0604020202020204" charset="0"/>
            </a:endParaRPr>
          </a:p>
          <a:p>
            <a:pPr marL="139700" indent="0" algn="l">
              <a:buNone/>
            </a:pPr>
            <a:r>
              <a:rPr lang="en-US" sz="1000" b="1" dirty="0">
                <a:solidFill>
                  <a:schemeClr val="accent4">
                    <a:lumMod val="10000"/>
                  </a:schemeClr>
                </a:solidFill>
                <a:latin typeface="Anek Devanagari" panose="020B0604020202020204" charset="0"/>
                <a:cs typeface="Anek Devanagari" panose="020B0604020202020204" charset="0"/>
              </a:rPr>
              <a:t>4. Refined CPC Strategies:</a:t>
            </a:r>
          </a:p>
          <a:p>
            <a:pPr marL="139700" indent="0" algn="l">
              <a:buNone/>
            </a:pPr>
            <a:endParaRPr lang="en-US" sz="1000" b="1" dirty="0">
              <a:solidFill>
                <a:schemeClr val="accent4">
                  <a:lumMod val="10000"/>
                </a:schemeClr>
              </a:solidFill>
              <a:latin typeface="Anek Devanagari" panose="020B0604020202020204" charset="0"/>
              <a:cs typeface="Anek Devanagari" panose="020B0604020202020204" charset="0"/>
            </a:endParaRPr>
          </a:p>
          <a:p>
            <a:pPr marL="457200" lvl="1" indent="0" algn="l">
              <a:buNone/>
            </a:pPr>
            <a:r>
              <a:rPr lang="en-US" sz="900" b="0" i="0" dirty="0">
                <a:solidFill>
                  <a:schemeClr val="accent4">
                    <a:lumMod val="10000"/>
                  </a:schemeClr>
                </a:solidFill>
                <a:effectLst/>
                <a:latin typeface="Anek Devanagari" panose="020B0604020202020204" charset="0"/>
                <a:cs typeface="Anek Devanagari" panose="020B0604020202020204" charset="0"/>
              </a:rPr>
              <a:t>Consider refining CPC strategies, especially for Retailer B in February, to align with average CPC values. Analyze outlier periods to uncover insights for more effective bidding.</a:t>
            </a:r>
          </a:p>
          <a:p>
            <a:pPr marL="457200" lvl="1" indent="0" algn="l">
              <a:buNone/>
            </a:pPr>
            <a:endParaRPr lang="en-US" sz="900" b="0" i="0" dirty="0">
              <a:solidFill>
                <a:schemeClr val="accent4">
                  <a:lumMod val="10000"/>
                </a:schemeClr>
              </a:solidFill>
              <a:effectLst/>
              <a:latin typeface="Anek Devanagari" panose="020B0604020202020204" charset="0"/>
              <a:cs typeface="Anek Devanagari" panose="020B0604020202020204" charset="0"/>
            </a:endParaRPr>
          </a:p>
          <a:p>
            <a:pPr marL="139700" indent="0">
              <a:buNone/>
            </a:pPr>
            <a:r>
              <a:rPr lang="en-US" sz="1000" b="1" dirty="0">
                <a:solidFill>
                  <a:schemeClr val="accent4">
                    <a:lumMod val="10000"/>
                  </a:schemeClr>
                </a:solidFill>
                <a:latin typeface="Anek Devanagari" panose="020B0604020202020204" charset="0"/>
                <a:cs typeface="Anek Devanagari" panose="020B0604020202020204" charset="0"/>
              </a:rPr>
              <a:t>5. Strategic Day-based Planning:</a:t>
            </a:r>
          </a:p>
          <a:p>
            <a:pPr marL="139700" indent="0">
              <a:buNone/>
            </a:pPr>
            <a:endParaRPr lang="en-US" sz="1000" b="1" dirty="0">
              <a:solidFill>
                <a:schemeClr val="accent4">
                  <a:lumMod val="10000"/>
                </a:schemeClr>
              </a:solidFill>
              <a:latin typeface="Anek Devanagari" panose="020B0604020202020204" charset="0"/>
              <a:cs typeface="Anek Devanagari" panose="020B0604020202020204" charset="0"/>
            </a:endParaRPr>
          </a:p>
          <a:p>
            <a:pPr marL="457200" lvl="1" indent="0" algn="l">
              <a:buNone/>
            </a:pPr>
            <a:r>
              <a:rPr lang="en-US" sz="900" b="0" i="0" dirty="0">
                <a:solidFill>
                  <a:schemeClr val="accent4">
                    <a:lumMod val="10000"/>
                  </a:schemeClr>
                </a:solidFill>
                <a:effectLst/>
                <a:latin typeface="Anek Devanagari" panose="020B0604020202020204" charset="0"/>
                <a:cs typeface="Anek Devanagari" panose="020B0604020202020204" charset="0"/>
              </a:rPr>
              <a:t>Capitalize on weekly trends by strategically planning advertising efforts on Sundays when user engagement peaks. Optimize CPC and CPI strategies for more cost-effective outcomes.</a:t>
            </a:r>
          </a:p>
          <a:p>
            <a:pPr marL="139700" lvl="0" indent="0" algn="l" rtl="0">
              <a:spcBef>
                <a:spcPts val="0"/>
              </a:spcBef>
              <a:spcAft>
                <a:spcPts val="0"/>
              </a:spcAft>
              <a:buClr>
                <a:schemeClr val="dk1"/>
              </a:buClr>
              <a:buSzPts val="1400"/>
              <a:buNone/>
            </a:pPr>
            <a:endParaRPr lang="en-US" sz="900" b="0" i="0" dirty="0">
              <a:solidFill>
                <a:schemeClr val="accent4">
                  <a:lumMod val="10000"/>
                </a:schemeClr>
              </a:solidFill>
              <a:effectLst/>
              <a:latin typeface="Söhne"/>
            </a:endParaRPr>
          </a:p>
        </p:txBody>
      </p:sp>
      <p:grpSp>
        <p:nvGrpSpPr>
          <p:cNvPr id="183" name="Google Shape;183;p16"/>
          <p:cNvGrpSpPr/>
          <p:nvPr/>
        </p:nvGrpSpPr>
        <p:grpSpPr>
          <a:xfrm>
            <a:off x="6809084" y="0"/>
            <a:ext cx="750900" cy="750900"/>
            <a:chOff x="621500" y="307363"/>
            <a:chExt cx="750900" cy="750900"/>
          </a:xfrm>
        </p:grpSpPr>
        <p:sp>
          <p:nvSpPr>
            <p:cNvPr id="184" name="Google Shape;184;p16"/>
            <p:cNvSpPr/>
            <p:nvPr/>
          </p:nvSpPr>
          <p:spPr>
            <a:xfrm>
              <a:off x="621500" y="3073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16"/>
            <p:cNvGrpSpPr/>
            <p:nvPr/>
          </p:nvGrpSpPr>
          <p:grpSpPr>
            <a:xfrm>
              <a:off x="768764" y="453976"/>
              <a:ext cx="456370" cy="457698"/>
              <a:chOff x="1161000" y="1920150"/>
              <a:chExt cx="575425" cy="577100"/>
            </a:xfrm>
          </p:grpSpPr>
          <p:sp>
            <p:nvSpPr>
              <p:cNvPr id="186" name="Google Shape;186;p16"/>
              <p:cNvSpPr/>
              <p:nvPr/>
            </p:nvSpPr>
            <p:spPr>
              <a:xfrm>
                <a:off x="1217700" y="1977700"/>
                <a:ext cx="462025" cy="462025"/>
              </a:xfrm>
              <a:custGeom>
                <a:avLst/>
                <a:gdLst/>
                <a:ahLst/>
                <a:cxnLst/>
                <a:rect l="l" t="t" r="r" b="b"/>
                <a:pathLst>
                  <a:path w="18481" h="18481" fill="none" extrusionOk="0">
                    <a:moveTo>
                      <a:pt x="15178" y="3269"/>
                    </a:moveTo>
                    <a:cubicBezTo>
                      <a:pt x="18481" y="6572"/>
                      <a:pt x="18481" y="11909"/>
                      <a:pt x="15178" y="15178"/>
                    </a:cubicBezTo>
                    <a:cubicBezTo>
                      <a:pt x="11909" y="18480"/>
                      <a:pt x="6572" y="18480"/>
                      <a:pt x="3270" y="15178"/>
                    </a:cubicBezTo>
                    <a:cubicBezTo>
                      <a:pt x="1" y="11909"/>
                      <a:pt x="1" y="6572"/>
                      <a:pt x="3270" y="3269"/>
                    </a:cubicBezTo>
                    <a:cubicBezTo>
                      <a:pt x="6572" y="0"/>
                      <a:pt x="11909" y="0"/>
                      <a:pt x="15178" y="3269"/>
                    </a:cubicBezTo>
                    <a:close/>
                  </a:path>
                </a:pathLst>
              </a:custGeom>
              <a:solidFill>
                <a:schemeClr val="lt1"/>
              </a:solidFill>
              <a:ln w="100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1448700" y="1920150"/>
                <a:ext cx="25" cy="155975"/>
              </a:xfrm>
              <a:custGeom>
                <a:avLst/>
                <a:gdLst/>
                <a:ahLst/>
                <a:cxnLst/>
                <a:rect l="l" t="t" r="r" b="b"/>
                <a:pathLst>
                  <a:path w="1" h="6239" fill="none" extrusionOk="0">
                    <a:moveTo>
                      <a:pt x="1" y="6238"/>
                    </a:moveTo>
                    <a:lnTo>
                      <a:pt x="1"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1448700" y="2340450"/>
                <a:ext cx="25" cy="156800"/>
              </a:xfrm>
              <a:custGeom>
                <a:avLst/>
                <a:gdLst/>
                <a:ahLst/>
                <a:cxnLst/>
                <a:rect l="l" t="t" r="r" b="b"/>
                <a:pathLst>
                  <a:path w="1" h="6272" fill="none" extrusionOk="0">
                    <a:moveTo>
                      <a:pt x="1" y="6272"/>
                    </a:moveTo>
                    <a:lnTo>
                      <a:pt x="1" y="1"/>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1581300" y="2208700"/>
                <a:ext cx="155125" cy="25"/>
              </a:xfrm>
              <a:custGeom>
                <a:avLst/>
                <a:gdLst/>
                <a:ahLst/>
                <a:cxnLst/>
                <a:rect l="l" t="t" r="r" b="b"/>
                <a:pathLst>
                  <a:path w="6205" h="1" fill="none" extrusionOk="0">
                    <a:moveTo>
                      <a:pt x="1" y="0"/>
                    </a:moveTo>
                    <a:lnTo>
                      <a:pt x="6205"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1161000" y="2208700"/>
                <a:ext cx="155125" cy="25"/>
              </a:xfrm>
              <a:custGeom>
                <a:avLst/>
                <a:gdLst/>
                <a:ahLst/>
                <a:cxnLst/>
                <a:rect l="l" t="t" r="r" b="b"/>
                <a:pathLst>
                  <a:path w="6205" h="1" fill="none" extrusionOk="0">
                    <a:moveTo>
                      <a:pt x="1" y="0"/>
                    </a:moveTo>
                    <a:lnTo>
                      <a:pt x="6205"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1422850" y="2181175"/>
                <a:ext cx="54225" cy="54225"/>
              </a:xfrm>
              <a:custGeom>
                <a:avLst/>
                <a:gdLst/>
                <a:ahLst/>
                <a:cxnLst/>
                <a:rect l="l" t="t" r="r" b="b"/>
                <a:pathLst>
                  <a:path w="2169" h="2169" extrusionOk="0">
                    <a:moveTo>
                      <a:pt x="1068" y="0"/>
                    </a:moveTo>
                    <a:cubicBezTo>
                      <a:pt x="501" y="0"/>
                      <a:pt x="1" y="467"/>
                      <a:pt x="1" y="1101"/>
                    </a:cubicBezTo>
                    <a:cubicBezTo>
                      <a:pt x="1" y="1668"/>
                      <a:pt x="468" y="2169"/>
                      <a:pt x="1068" y="2169"/>
                    </a:cubicBezTo>
                    <a:cubicBezTo>
                      <a:pt x="1669" y="2169"/>
                      <a:pt x="2169" y="1702"/>
                      <a:pt x="2169" y="1101"/>
                    </a:cubicBezTo>
                    <a:cubicBezTo>
                      <a:pt x="2169" y="501"/>
                      <a:pt x="1669" y="0"/>
                      <a:pt x="106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16"/>
          <p:cNvGrpSpPr/>
          <p:nvPr/>
        </p:nvGrpSpPr>
        <p:grpSpPr>
          <a:xfrm>
            <a:off x="8218957" y="4246910"/>
            <a:ext cx="750900" cy="750900"/>
            <a:chOff x="3953900" y="1018313"/>
            <a:chExt cx="750900" cy="750900"/>
          </a:xfrm>
        </p:grpSpPr>
        <p:sp>
          <p:nvSpPr>
            <p:cNvPr id="193" name="Google Shape;193;p16"/>
            <p:cNvSpPr/>
            <p:nvPr/>
          </p:nvSpPr>
          <p:spPr>
            <a:xfrm>
              <a:off x="3953900" y="101831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4136863" y="1201008"/>
              <a:ext cx="384975" cy="385534"/>
            </a:xfrm>
            <a:custGeom>
              <a:avLst/>
              <a:gdLst/>
              <a:ahLst/>
              <a:cxnLst/>
              <a:rect l="l" t="t" r="r" b="b"/>
              <a:pathLst>
                <a:path w="23417" h="23451" extrusionOk="0">
                  <a:moveTo>
                    <a:pt x="11709" y="6539"/>
                  </a:moveTo>
                  <a:cubicBezTo>
                    <a:pt x="14544" y="6539"/>
                    <a:pt x="16879" y="8841"/>
                    <a:pt x="16879" y="11709"/>
                  </a:cubicBezTo>
                  <a:cubicBezTo>
                    <a:pt x="16846" y="14545"/>
                    <a:pt x="14544" y="16880"/>
                    <a:pt x="11709" y="16880"/>
                  </a:cubicBezTo>
                  <a:cubicBezTo>
                    <a:pt x="8873" y="16880"/>
                    <a:pt x="6538" y="14611"/>
                    <a:pt x="6538" y="11709"/>
                  </a:cubicBezTo>
                  <a:cubicBezTo>
                    <a:pt x="6538" y="8874"/>
                    <a:pt x="8840" y="6539"/>
                    <a:pt x="11709" y="6539"/>
                  </a:cubicBezTo>
                  <a:close/>
                  <a:moveTo>
                    <a:pt x="9741" y="1"/>
                  </a:moveTo>
                  <a:lnTo>
                    <a:pt x="9741" y="2436"/>
                  </a:lnTo>
                  <a:cubicBezTo>
                    <a:pt x="8573" y="2669"/>
                    <a:pt x="7506" y="3136"/>
                    <a:pt x="6538" y="3770"/>
                  </a:cubicBezTo>
                  <a:lnTo>
                    <a:pt x="4837" y="2036"/>
                  </a:lnTo>
                  <a:lnTo>
                    <a:pt x="2035" y="4838"/>
                  </a:lnTo>
                  <a:lnTo>
                    <a:pt x="3736" y="6539"/>
                  </a:lnTo>
                  <a:cubicBezTo>
                    <a:pt x="3102" y="7506"/>
                    <a:pt x="2669" y="8607"/>
                    <a:pt x="2402" y="9775"/>
                  </a:cubicBezTo>
                  <a:lnTo>
                    <a:pt x="0" y="9775"/>
                  </a:lnTo>
                  <a:lnTo>
                    <a:pt x="0" y="13677"/>
                  </a:lnTo>
                  <a:lnTo>
                    <a:pt x="2402" y="13677"/>
                  </a:lnTo>
                  <a:cubicBezTo>
                    <a:pt x="2669" y="14845"/>
                    <a:pt x="3102" y="15946"/>
                    <a:pt x="3736" y="16880"/>
                  </a:cubicBezTo>
                  <a:lnTo>
                    <a:pt x="2035" y="18614"/>
                  </a:lnTo>
                  <a:lnTo>
                    <a:pt x="4837" y="21383"/>
                  </a:lnTo>
                  <a:lnTo>
                    <a:pt x="6538" y="19682"/>
                  </a:lnTo>
                  <a:cubicBezTo>
                    <a:pt x="7506" y="20315"/>
                    <a:pt x="8573" y="20782"/>
                    <a:pt x="9741" y="21016"/>
                  </a:cubicBezTo>
                  <a:lnTo>
                    <a:pt x="9741" y="23451"/>
                  </a:lnTo>
                  <a:lnTo>
                    <a:pt x="13677" y="23451"/>
                  </a:lnTo>
                  <a:lnTo>
                    <a:pt x="13677" y="21016"/>
                  </a:lnTo>
                  <a:cubicBezTo>
                    <a:pt x="14844" y="20749"/>
                    <a:pt x="15912" y="20315"/>
                    <a:pt x="16879" y="19682"/>
                  </a:cubicBezTo>
                  <a:lnTo>
                    <a:pt x="18580" y="21383"/>
                  </a:lnTo>
                  <a:lnTo>
                    <a:pt x="21382" y="18614"/>
                  </a:lnTo>
                  <a:lnTo>
                    <a:pt x="19681" y="16880"/>
                  </a:lnTo>
                  <a:cubicBezTo>
                    <a:pt x="20315" y="15946"/>
                    <a:pt x="20748" y="14845"/>
                    <a:pt x="21015" y="13677"/>
                  </a:cubicBezTo>
                  <a:lnTo>
                    <a:pt x="23417" y="13677"/>
                  </a:lnTo>
                  <a:lnTo>
                    <a:pt x="23417" y="9775"/>
                  </a:lnTo>
                  <a:lnTo>
                    <a:pt x="21015" y="9775"/>
                  </a:lnTo>
                  <a:cubicBezTo>
                    <a:pt x="20748" y="8607"/>
                    <a:pt x="20315" y="7506"/>
                    <a:pt x="19681" y="6539"/>
                  </a:cubicBezTo>
                  <a:lnTo>
                    <a:pt x="21382" y="4838"/>
                  </a:lnTo>
                  <a:lnTo>
                    <a:pt x="18580" y="2036"/>
                  </a:lnTo>
                  <a:lnTo>
                    <a:pt x="16879" y="3770"/>
                  </a:lnTo>
                  <a:cubicBezTo>
                    <a:pt x="15912" y="3136"/>
                    <a:pt x="14844" y="2669"/>
                    <a:pt x="13677" y="2436"/>
                  </a:cubicBezTo>
                  <a:lnTo>
                    <a:pt x="136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BDB538B9-DCD5-A3F4-DD33-2664491E3056}"/>
              </a:ext>
            </a:extLst>
          </p:cNvPr>
          <p:cNvPicPr>
            <a:picLocks noChangeAspect="1"/>
          </p:cNvPicPr>
          <p:nvPr/>
        </p:nvPicPr>
        <p:blipFill>
          <a:blip r:embed="rId3"/>
          <a:stretch>
            <a:fillRect/>
          </a:stretch>
        </p:blipFill>
        <p:spPr>
          <a:xfrm>
            <a:off x="7766814" y="1062398"/>
            <a:ext cx="1444877" cy="2865368"/>
          </a:xfrm>
          <a:prstGeom prst="rect">
            <a:avLst/>
          </a:prstGeom>
        </p:spPr>
      </p:pic>
    </p:spTree>
    <p:extLst>
      <p:ext uri="{BB962C8B-B14F-4D97-AF65-F5344CB8AC3E}">
        <p14:creationId xmlns:p14="http://schemas.microsoft.com/office/powerpoint/2010/main" val="2620793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ctrTitle"/>
          </p:nvPr>
        </p:nvSpPr>
        <p:spPr>
          <a:xfrm>
            <a:off x="2014588" y="1352227"/>
            <a:ext cx="5102100" cy="234804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800" b="0" i="0" dirty="0">
                <a:solidFill>
                  <a:schemeClr val="accent4">
                    <a:lumMod val="10000"/>
                  </a:schemeClr>
                </a:solidFill>
                <a:effectLst/>
                <a:latin typeface="Anek Devanagari" panose="020B0604020202020204" charset="0"/>
                <a:cs typeface="Anek Devanagari" panose="020B0604020202020204" charset="0"/>
              </a:rPr>
              <a:t>Q&amp;A</a:t>
            </a:r>
            <a:br>
              <a:rPr lang="en-US" sz="4800" b="0" i="0" dirty="0">
                <a:solidFill>
                  <a:schemeClr val="accent4">
                    <a:lumMod val="10000"/>
                  </a:schemeClr>
                </a:solidFill>
                <a:effectLst/>
                <a:latin typeface="Anek Devanagari" panose="020B0604020202020204" charset="0"/>
                <a:cs typeface="Anek Devanagari" panose="020B0604020202020204" charset="0"/>
              </a:rPr>
            </a:br>
            <a:br>
              <a:rPr lang="en-US" sz="4800" b="0" i="0" dirty="0">
                <a:solidFill>
                  <a:schemeClr val="accent4">
                    <a:lumMod val="10000"/>
                  </a:schemeClr>
                </a:solidFill>
                <a:effectLst/>
                <a:latin typeface="Anek Devanagari" panose="020B0604020202020204" charset="0"/>
                <a:cs typeface="Anek Devanagari" panose="020B0604020202020204" charset="0"/>
              </a:rPr>
            </a:br>
            <a:r>
              <a:rPr lang="en-US" sz="4800" b="0" i="0" dirty="0">
                <a:solidFill>
                  <a:schemeClr val="accent4">
                    <a:lumMod val="10000"/>
                  </a:schemeClr>
                </a:solidFill>
                <a:effectLst/>
                <a:latin typeface="Anek Devanagari" panose="020B0604020202020204" charset="0"/>
                <a:cs typeface="Anek Devanagari" panose="020B0604020202020204" charset="0"/>
              </a:rPr>
              <a:t>Thank you!</a:t>
            </a:r>
            <a:endParaRPr sz="4800" b="0" dirty="0">
              <a:solidFill>
                <a:schemeClr val="accent4">
                  <a:lumMod val="10000"/>
                </a:schemeClr>
              </a:solidFill>
              <a:latin typeface="Anek Devanagari" panose="020B0604020202020204" charset="0"/>
              <a:cs typeface="Anek Devanagari" panose="020B0604020202020204" charset="0"/>
            </a:endParaRPr>
          </a:p>
        </p:txBody>
      </p:sp>
      <p:grpSp>
        <p:nvGrpSpPr>
          <p:cNvPr id="97" name="Google Shape;97;p15"/>
          <p:cNvGrpSpPr/>
          <p:nvPr/>
        </p:nvGrpSpPr>
        <p:grpSpPr>
          <a:xfrm>
            <a:off x="1218900" y="1259775"/>
            <a:ext cx="750900" cy="750900"/>
            <a:chOff x="4737925" y="4200675"/>
            <a:chExt cx="750900" cy="750900"/>
          </a:xfrm>
        </p:grpSpPr>
        <p:sp>
          <p:nvSpPr>
            <p:cNvPr id="98" name="Google Shape;98;p15"/>
            <p:cNvSpPr/>
            <p:nvPr/>
          </p:nvSpPr>
          <p:spPr>
            <a:xfrm>
              <a:off x="4737925" y="4200675"/>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15"/>
            <p:cNvGrpSpPr/>
            <p:nvPr/>
          </p:nvGrpSpPr>
          <p:grpSpPr>
            <a:xfrm>
              <a:off x="4885188" y="4388720"/>
              <a:ext cx="456372" cy="374806"/>
              <a:chOff x="3188275" y="497475"/>
              <a:chExt cx="900675" cy="739700"/>
            </a:xfrm>
          </p:grpSpPr>
          <p:sp>
            <p:nvSpPr>
              <p:cNvPr id="100" name="Google Shape;100;p15"/>
              <p:cNvSpPr/>
              <p:nvPr/>
            </p:nvSpPr>
            <p:spPr>
              <a:xfrm>
                <a:off x="3188275" y="497475"/>
                <a:ext cx="900675" cy="739700"/>
              </a:xfrm>
              <a:custGeom>
                <a:avLst/>
                <a:gdLst/>
                <a:ahLst/>
                <a:cxnLst/>
                <a:rect l="l" t="t" r="r" b="b"/>
                <a:pathLst>
                  <a:path w="36027" h="29588" extrusionOk="0">
                    <a:moveTo>
                      <a:pt x="29055" y="0"/>
                    </a:moveTo>
                    <a:lnTo>
                      <a:pt x="1" y="10808"/>
                    </a:lnTo>
                    <a:lnTo>
                      <a:pt x="6972" y="29588"/>
                    </a:lnTo>
                    <a:lnTo>
                      <a:pt x="17780" y="25585"/>
                    </a:lnTo>
                    <a:lnTo>
                      <a:pt x="23484" y="28187"/>
                    </a:lnTo>
                    <a:lnTo>
                      <a:pt x="26119" y="22483"/>
                    </a:lnTo>
                    <a:lnTo>
                      <a:pt x="36026" y="18780"/>
                    </a:lnTo>
                    <a:lnTo>
                      <a:pt x="29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65150" y="900175"/>
                <a:ext cx="85925" cy="76375"/>
              </a:xfrm>
              <a:custGeom>
                <a:avLst/>
                <a:gdLst/>
                <a:ahLst/>
                <a:cxnLst/>
                <a:rect l="l" t="t" r="r" b="b"/>
                <a:pathLst>
                  <a:path w="3437" h="3055" extrusionOk="0">
                    <a:moveTo>
                      <a:pt x="1684" y="1"/>
                    </a:moveTo>
                    <a:cubicBezTo>
                      <a:pt x="1524" y="1"/>
                      <a:pt x="1361" y="24"/>
                      <a:pt x="1201" y="70"/>
                    </a:cubicBezTo>
                    <a:cubicBezTo>
                      <a:pt x="401" y="371"/>
                      <a:pt x="0" y="1238"/>
                      <a:pt x="267" y="2038"/>
                    </a:cubicBezTo>
                    <a:cubicBezTo>
                      <a:pt x="505" y="2672"/>
                      <a:pt x="1097" y="3055"/>
                      <a:pt x="1731" y="3055"/>
                    </a:cubicBezTo>
                    <a:cubicBezTo>
                      <a:pt x="1898" y="3055"/>
                      <a:pt x="2068" y="3028"/>
                      <a:pt x="2235" y="2972"/>
                    </a:cubicBezTo>
                    <a:cubicBezTo>
                      <a:pt x="3036" y="2672"/>
                      <a:pt x="3436" y="1805"/>
                      <a:pt x="3169" y="1004"/>
                    </a:cubicBezTo>
                    <a:cubicBezTo>
                      <a:pt x="2929" y="364"/>
                      <a:pt x="2326" y="1"/>
                      <a:pt x="1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603575" y="848675"/>
                <a:ext cx="86750" cy="76600"/>
              </a:xfrm>
              <a:custGeom>
                <a:avLst/>
                <a:gdLst/>
                <a:ahLst/>
                <a:cxnLst/>
                <a:rect l="l" t="t" r="r" b="b"/>
                <a:pathLst>
                  <a:path w="3470" h="3064" extrusionOk="0">
                    <a:moveTo>
                      <a:pt x="1720" y="0"/>
                    </a:moveTo>
                    <a:cubicBezTo>
                      <a:pt x="1549" y="0"/>
                      <a:pt x="1375" y="31"/>
                      <a:pt x="1201" y="96"/>
                    </a:cubicBezTo>
                    <a:cubicBezTo>
                      <a:pt x="401" y="396"/>
                      <a:pt x="1" y="1263"/>
                      <a:pt x="301" y="2064"/>
                    </a:cubicBezTo>
                    <a:cubicBezTo>
                      <a:pt x="508" y="2684"/>
                      <a:pt x="1095" y="3064"/>
                      <a:pt x="1706" y="3064"/>
                    </a:cubicBezTo>
                    <a:cubicBezTo>
                      <a:pt x="1883" y="3064"/>
                      <a:pt x="2063" y="3032"/>
                      <a:pt x="2236" y="2964"/>
                    </a:cubicBezTo>
                    <a:cubicBezTo>
                      <a:pt x="3036" y="2697"/>
                      <a:pt x="3470" y="1797"/>
                      <a:pt x="3170" y="1030"/>
                    </a:cubicBezTo>
                    <a:cubicBezTo>
                      <a:pt x="2908" y="402"/>
                      <a:pt x="2339"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741175" y="797775"/>
                <a:ext cx="86750" cy="76550"/>
              </a:xfrm>
              <a:custGeom>
                <a:avLst/>
                <a:gdLst/>
                <a:ahLst/>
                <a:cxnLst/>
                <a:rect l="l" t="t" r="r" b="b"/>
                <a:pathLst>
                  <a:path w="3470" h="3062" extrusionOk="0">
                    <a:moveTo>
                      <a:pt x="1727" y="1"/>
                    </a:moveTo>
                    <a:cubicBezTo>
                      <a:pt x="1553" y="1"/>
                      <a:pt x="1375" y="31"/>
                      <a:pt x="1201" y="97"/>
                    </a:cubicBezTo>
                    <a:cubicBezTo>
                      <a:pt x="401" y="397"/>
                      <a:pt x="1" y="1264"/>
                      <a:pt x="301" y="2065"/>
                    </a:cubicBezTo>
                    <a:cubicBezTo>
                      <a:pt x="510" y="2665"/>
                      <a:pt x="1107" y="3061"/>
                      <a:pt x="1724" y="3061"/>
                    </a:cubicBezTo>
                    <a:cubicBezTo>
                      <a:pt x="1896" y="3061"/>
                      <a:pt x="2069" y="3031"/>
                      <a:pt x="2235" y="2965"/>
                    </a:cubicBezTo>
                    <a:cubicBezTo>
                      <a:pt x="3036" y="2665"/>
                      <a:pt x="3470" y="1798"/>
                      <a:pt x="3169" y="997"/>
                    </a:cubicBezTo>
                    <a:cubicBezTo>
                      <a:pt x="2935" y="397"/>
                      <a:pt x="2352"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4" name="Google Shape;104;p15"/>
          <p:cNvGrpSpPr/>
          <p:nvPr/>
        </p:nvGrpSpPr>
        <p:grpSpPr>
          <a:xfrm>
            <a:off x="7879625" y="2169388"/>
            <a:ext cx="750900" cy="750900"/>
            <a:chOff x="305025" y="1253463"/>
            <a:chExt cx="750900" cy="750900"/>
          </a:xfrm>
        </p:grpSpPr>
        <p:sp>
          <p:nvSpPr>
            <p:cNvPr id="105" name="Google Shape;105;p15"/>
            <p:cNvSpPr/>
            <p:nvPr/>
          </p:nvSpPr>
          <p:spPr>
            <a:xfrm>
              <a:off x="305025" y="12534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5"/>
            <p:cNvGrpSpPr/>
            <p:nvPr/>
          </p:nvGrpSpPr>
          <p:grpSpPr>
            <a:xfrm>
              <a:off x="511965" y="1475499"/>
              <a:ext cx="337024" cy="306780"/>
              <a:chOff x="4917025" y="635075"/>
              <a:chExt cx="521225" cy="474525"/>
            </a:xfrm>
          </p:grpSpPr>
          <p:sp>
            <p:nvSpPr>
              <p:cNvPr id="107" name="Google Shape;107;p15"/>
              <p:cNvSpPr/>
              <p:nvPr/>
            </p:nvSpPr>
            <p:spPr>
              <a:xfrm>
                <a:off x="4917850" y="635075"/>
                <a:ext cx="411150" cy="130950"/>
              </a:xfrm>
              <a:custGeom>
                <a:avLst/>
                <a:gdLst/>
                <a:ahLst/>
                <a:cxnLst/>
                <a:rect l="l" t="t" r="r" b="b"/>
                <a:pathLst>
                  <a:path w="16446" h="5238" extrusionOk="0">
                    <a:moveTo>
                      <a:pt x="0" y="0"/>
                    </a:moveTo>
                    <a:lnTo>
                      <a:pt x="0" y="5237"/>
                    </a:lnTo>
                    <a:lnTo>
                      <a:pt x="16446" y="5237"/>
                    </a:lnTo>
                    <a:lnTo>
                      <a:pt x="16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4917025" y="977800"/>
                <a:ext cx="521225" cy="131800"/>
              </a:xfrm>
              <a:custGeom>
                <a:avLst/>
                <a:gdLst/>
                <a:ahLst/>
                <a:cxnLst/>
                <a:rect l="l" t="t" r="r" b="b"/>
                <a:pathLst>
                  <a:path w="20849" h="5272" extrusionOk="0">
                    <a:moveTo>
                      <a:pt x="0" y="1"/>
                    </a:moveTo>
                    <a:lnTo>
                      <a:pt x="0" y="5271"/>
                    </a:lnTo>
                    <a:lnTo>
                      <a:pt x="20848" y="5271"/>
                    </a:lnTo>
                    <a:lnTo>
                      <a:pt x="20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4917850" y="807675"/>
                <a:ext cx="205175" cy="130975"/>
              </a:xfrm>
              <a:custGeom>
                <a:avLst/>
                <a:gdLst/>
                <a:ahLst/>
                <a:cxnLst/>
                <a:rect l="l" t="t" r="r" b="b"/>
                <a:pathLst>
                  <a:path w="8207" h="5239" extrusionOk="0">
                    <a:moveTo>
                      <a:pt x="0" y="1"/>
                    </a:moveTo>
                    <a:lnTo>
                      <a:pt x="0" y="5238"/>
                    </a:lnTo>
                    <a:lnTo>
                      <a:pt x="8206" y="5238"/>
                    </a:lnTo>
                    <a:lnTo>
                      <a:pt x="82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oogle Shape;110;p15"/>
          <p:cNvGrpSpPr/>
          <p:nvPr/>
        </p:nvGrpSpPr>
        <p:grpSpPr>
          <a:xfrm>
            <a:off x="7367325" y="1259788"/>
            <a:ext cx="750900" cy="750900"/>
            <a:chOff x="942800" y="134363"/>
            <a:chExt cx="750900" cy="750900"/>
          </a:xfrm>
        </p:grpSpPr>
        <p:sp>
          <p:nvSpPr>
            <p:cNvPr id="111" name="Google Shape;111;p15"/>
            <p:cNvSpPr/>
            <p:nvPr/>
          </p:nvSpPr>
          <p:spPr>
            <a:xfrm>
              <a:off x="942800" y="1343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5"/>
            <p:cNvGrpSpPr/>
            <p:nvPr/>
          </p:nvGrpSpPr>
          <p:grpSpPr>
            <a:xfrm>
              <a:off x="1090062" y="315263"/>
              <a:ext cx="456379" cy="389130"/>
              <a:chOff x="3329225" y="587300"/>
              <a:chExt cx="649650" cy="554000"/>
            </a:xfrm>
          </p:grpSpPr>
          <p:sp>
            <p:nvSpPr>
              <p:cNvPr id="113" name="Google Shape;113;p15"/>
              <p:cNvSpPr/>
              <p:nvPr/>
            </p:nvSpPr>
            <p:spPr>
              <a:xfrm>
                <a:off x="3329225" y="587300"/>
                <a:ext cx="543725" cy="554000"/>
              </a:xfrm>
              <a:custGeom>
                <a:avLst/>
                <a:gdLst/>
                <a:ahLst/>
                <a:cxnLst/>
                <a:rect l="l" t="t" r="r" b="b"/>
                <a:pathLst>
                  <a:path w="21749" h="22160" extrusionOk="0">
                    <a:moveTo>
                      <a:pt x="12238" y="1"/>
                    </a:moveTo>
                    <a:cubicBezTo>
                      <a:pt x="7284" y="1"/>
                      <a:pt x="2771" y="3328"/>
                      <a:pt x="1501" y="8349"/>
                    </a:cubicBezTo>
                    <a:cubicBezTo>
                      <a:pt x="0" y="14253"/>
                      <a:pt x="3569" y="20324"/>
                      <a:pt x="9507" y="21825"/>
                    </a:cubicBezTo>
                    <a:cubicBezTo>
                      <a:pt x="10420" y="22051"/>
                      <a:pt x="11336" y="22160"/>
                      <a:pt x="12237" y="22160"/>
                    </a:cubicBezTo>
                    <a:cubicBezTo>
                      <a:pt x="14265" y="22160"/>
                      <a:pt x="16216" y="21607"/>
                      <a:pt x="17880" y="20591"/>
                    </a:cubicBezTo>
                    <a:lnTo>
                      <a:pt x="12276" y="11051"/>
                    </a:lnTo>
                    <a:lnTo>
                      <a:pt x="21749" y="5414"/>
                    </a:lnTo>
                    <a:cubicBezTo>
                      <a:pt x="20315" y="3012"/>
                      <a:pt x="17946" y="1077"/>
                      <a:pt x="14977" y="343"/>
                    </a:cubicBezTo>
                    <a:cubicBezTo>
                      <a:pt x="14061" y="112"/>
                      <a:pt x="13142" y="1"/>
                      <a:pt x="12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691975" y="736800"/>
                <a:ext cx="286900" cy="379475"/>
              </a:xfrm>
              <a:custGeom>
                <a:avLst/>
                <a:gdLst/>
                <a:ahLst/>
                <a:cxnLst/>
                <a:rect l="l" t="t" r="r" b="b"/>
                <a:pathLst>
                  <a:path w="11476" h="15179" fill="none" extrusionOk="0">
                    <a:moveTo>
                      <a:pt x="10708" y="8373"/>
                    </a:moveTo>
                    <a:cubicBezTo>
                      <a:pt x="11475" y="5404"/>
                      <a:pt x="10975" y="2402"/>
                      <a:pt x="9507" y="1"/>
                    </a:cubicBezTo>
                    <a:lnTo>
                      <a:pt x="0" y="5671"/>
                    </a:lnTo>
                    <a:lnTo>
                      <a:pt x="5671" y="15178"/>
                    </a:lnTo>
                    <a:cubicBezTo>
                      <a:pt x="8073" y="13710"/>
                      <a:pt x="9974" y="11342"/>
                      <a:pt x="10708" y="8373"/>
                    </a:cubicBezTo>
                    <a:close/>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 name="Google Shape;115;p15"/>
          <p:cNvGrpSpPr/>
          <p:nvPr/>
        </p:nvGrpSpPr>
        <p:grpSpPr>
          <a:xfrm>
            <a:off x="7940725" y="350163"/>
            <a:ext cx="750900" cy="750900"/>
            <a:chOff x="2332975" y="586838"/>
            <a:chExt cx="750900" cy="750900"/>
          </a:xfrm>
        </p:grpSpPr>
        <p:sp>
          <p:nvSpPr>
            <p:cNvPr id="116" name="Google Shape;116;p15"/>
            <p:cNvSpPr/>
            <p:nvPr/>
          </p:nvSpPr>
          <p:spPr>
            <a:xfrm>
              <a:off x="2332975" y="586838"/>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5"/>
            <p:cNvGrpSpPr/>
            <p:nvPr/>
          </p:nvGrpSpPr>
          <p:grpSpPr>
            <a:xfrm>
              <a:off x="2448791" y="705258"/>
              <a:ext cx="456431" cy="455543"/>
              <a:chOff x="4918675" y="349025"/>
              <a:chExt cx="1284275" cy="1281775"/>
            </a:xfrm>
          </p:grpSpPr>
          <p:sp>
            <p:nvSpPr>
              <p:cNvPr id="118" name="Google Shape;118;p15"/>
              <p:cNvSpPr/>
              <p:nvPr/>
            </p:nvSpPr>
            <p:spPr>
              <a:xfrm>
                <a:off x="5100475" y="527475"/>
                <a:ext cx="1102475" cy="1103325"/>
              </a:xfrm>
              <a:custGeom>
                <a:avLst/>
                <a:gdLst/>
                <a:ahLst/>
                <a:cxnLst/>
                <a:rect l="l" t="t" r="r" b="b"/>
                <a:pathLst>
                  <a:path w="44099" h="44133" extrusionOk="0">
                    <a:moveTo>
                      <a:pt x="22050" y="1"/>
                    </a:moveTo>
                    <a:cubicBezTo>
                      <a:pt x="9874" y="1"/>
                      <a:pt x="1" y="9908"/>
                      <a:pt x="1" y="22083"/>
                    </a:cubicBezTo>
                    <a:cubicBezTo>
                      <a:pt x="1" y="34259"/>
                      <a:pt x="9874" y="44133"/>
                      <a:pt x="22050" y="44133"/>
                    </a:cubicBezTo>
                    <a:cubicBezTo>
                      <a:pt x="34225" y="44133"/>
                      <a:pt x="44099" y="34259"/>
                      <a:pt x="44099" y="22083"/>
                    </a:cubicBezTo>
                    <a:cubicBezTo>
                      <a:pt x="44099" y="9908"/>
                      <a:pt x="34225" y="1"/>
                      <a:pt x="22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5377350" y="805175"/>
                <a:ext cx="548750" cy="547925"/>
              </a:xfrm>
              <a:custGeom>
                <a:avLst/>
                <a:gdLst/>
                <a:ahLst/>
                <a:cxnLst/>
                <a:rect l="l" t="t" r="r" b="b"/>
                <a:pathLst>
                  <a:path w="21950" h="21917" extrusionOk="0">
                    <a:moveTo>
                      <a:pt x="10975" y="1"/>
                    </a:moveTo>
                    <a:cubicBezTo>
                      <a:pt x="4904" y="1"/>
                      <a:pt x="0" y="4904"/>
                      <a:pt x="0" y="10975"/>
                    </a:cubicBezTo>
                    <a:cubicBezTo>
                      <a:pt x="0" y="17013"/>
                      <a:pt x="4904" y="21917"/>
                      <a:pt x="10975" y="21917"/>
                    </a:cubicBezTo>
                    <a:cubicBezTo>
                      <a:pt x="17046" y="21917"/>
                      <a:pt x="21949" y="17013"/>
                      <a:pt x="21949" y="10975"/>
                    </a:cubicBezTo>
                    <a:cubicBezTo>
                      <a:pt x="21949" y="4904"/>
                      <a:pt x="17046" y="1"/>
                      <a:pt x="10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4918675" y="349025"/>
                <a:ext cx="818950" cy="808100"/>
              </a:xfrm>
              <a:custGeom>
                <a:avLst/>
                <a:gdLst/>
                <a:ahLst/>
                <a:cxnLst/>
                <a:rect l="l" t="t" r="r" b="b"/>
                <a:pathLst>
                  <a:path w="32758" h="32324" extrusionOk="0">
                    <a:moveTo>
                      <a:pt x="12777" y="1"/>
                    </a:moveTo>
                    <a:lnTo>
                      <a:pt x="10975" y="10875"/>
                    </a:lnTo>
                    <a:lnTo>
                      <a:pt x="10909" y="10775"/>
                    </a:lnTo>
                    <a:lnTo>
                      <a:pt x="1" y="12576"/>
                    </a:lnTo>
                    <a:lnTo>
                      <a:pt x="9641" y="22216"/>
                    </a:lnTo>
                    <a:lnTo>
                      <a:pt x="19782" y="20549"/>
                    </a:lnTo>
                    <a:lnTo>
                      <a:pt x="26787" y="27554"/>
                    </a:lnTo>
                    <a:cubicBezTo>
                      <a:pt x="25986" y="28754"/>
                      <a:pt x="26119" y="30389"/>
                      <a:pt x="27154" y="31423"/>
                    </a:cubicBezTo>
                    <a:cubicBezTo>
                      <a:pt x="27754" y="32023"/>
                      <a:pt x="28546" y="32324"/>
                      <a:pt x="29338" y="32324"/>
                    </a:cubicBezTo>
                    <a:cubicBezTo>
                      <a:pt x="30131" y="32324"/>
                      <a:pt x="30923" y="32023"/>
                      <a:pt x="31523" y="31423"/>
                    </a:cubicBezTo>
                    <a:cubicBezTo>
                      <a:pt x="32758" y="30222"/>
                      <a:pt x="32758" y="28254"/>
                      <a:pt x="31523" y="27087"/>
                    </a:cubicBezTo>
                    <a:cubicBezTo>
                      <a:pt x="30936" y="26499"/>
                      <a:pt x="30144" y="26202"/>
                      <a:pt x="29355" y="26202"/>
                    </a:cubicBezTo>
                    <a:cubicBezTo>
                      <a:pt x="28756" y="26202"/>
                      <a:pt x="28158" y="26374"/>
                      <a:pt x="27654" y="26720"/>
                    </a:cubicBezTo>
                    <a:lnTo>
                      <a:pt x="20749" y="19748"/>
                    </a:lnTo>
                    <a:lnTo>
                      <a:pt x="22417" y="9607"/>
                    </a:lnTo>
                    <a:lnTo>
                      <a:pt x="12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 name="Google Shape;121;p15"/>
          <p:cNvGrpSpPr/>
          <p:nvPr/>
        </p:nvGrpSpPr>
        <p:grpSpPr>
          <a:xfrm>
            <a:off x="1884725" y="508875"/>
            <a:ext cx="750900" cy="750900"/>
            <a:chOff x="3821100" y="1415250"/>
            <a:chExt cx="750900" cy="750900"/>
          </a:xfrm>
        </p:grpSpPr>
        <p:sp>
          <p:nvSpPr>
            <p:cNvPr id="122" name="Google Shape;122;p15"/>
            <p:cNvSpPr/>
            <p:nvPr/>
          </p:nvSpPr>
          <p:spPr>
            <a:xfrm>
              <a:off x="3821100" y="1415250"/>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15"/>
            <p:cNvGrpSpPr/>
            <p:nvPr/>
          </p:nvGrpSpPr>
          <p:grpSpPr>
            <a:xfrm>
              <a:off x="4009422" y="1607598"/>
              <a:ext cx="456363" cy="476465"/>
              <a:chOff x="1828975" y="460775"/>
              <a:chExt cx="1185050" cy="1237250"/>
            </a:xfrm>
          </p:grpSpPr>
          <p:sp>
            <p:nvSpPr>
              <p:cNvPr id="124" name="Google Shape;124;p15"/>
              <p:cNvSpPr/>
              <p:nvPr/>
            </p:nvSpPr>
            <p:spPr>
              <a:xfrm>
                <a:off x="1828975" y="460875"/>
                <a:ext cx="924850" cy="859600"/>
              </a:xfrm>
              <a:custGeom>
                <a:avLst/>
                <a:gdLst/>
                <a:ahLst/>
                <a:cxnLst/>
                <a:rect l="l" t="t" r="r" b="b"/>
                <a:pathLst>
                  <a:path w="36994" h="34384" extrusionOk="0">
                    <a:moveTo>
                      <a:pt x="18479" y="1"/>
                    </a:moveTo>
                    <a:cubicBezTo>
                      <a:pt x="10211" y="1"/>
                      <a:pt x="2945" y="5976"/>
                      <a:pt x="1535" y="14407"/>
                    </a:cubicBezTo>
                    <a:cubicBezTo>
                      <a:pt x="1" y="23780"/>
                      <a:pt x="6338" y="32620"/>
                      <a:pt x="15712" y="34154"/>
                    </a:cubicBezTo>
                    <a:cubicBezTo>
                      <a:pt x="16654" y="34308"/>
                      <a:pt x="17591" y="34383"/>
                      <a:pt x="18516" y="34383"/>
                    </a:cubicBezTo>
                    <a:cubicBezTo>
                      <a:pt x="26783" y="34383"/>
                      <a:pt x="34049" y="28408"/>
                      <a:pt x="35459" y="19977"/>
                    </a:cubicBezTo>
                    <a:cubicBezTo>
                      <a:pt x="36994" y="10637"/>
                      <a:pt x="30656" y="1798"/>
                      <a:pt x="21282" y="230"/>
                    </a:cubicBezTo>
                    <a:cubicBezTo>
                      <a:pt x="20340" y="76"/>
                      <a:pt x="19403" y="1"/>
                      <a:pt x="18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109175" y="460775"/>
                <a:ext cx="362775" cy="858975"/>
              </a:xfrm>
              <a:custGeom>
                <a:avLst/>
                <a:gdLst/>
                <a:ahLst/>
                <a:cxnLst/>
                <a:rect l="l" t="t" r="r" b="b"/>
                <a:pathLst>
                  <a:path w="14511" h="34359" fill="none" extrusionOk="0">
                    <a:moveTo>
                      <a:pt x="14511" y="17179"/>
                    </a:moveTo>
                    <a:cubicBezTo>
                      <a:pt x="14511" y="26686"/>
                      <a:pt x="11275" y="34358"/>
                      <a:pt x="7272" y="34358"/>
                    </a:cubicBezTo>
                    <a:cubicBezTo>
                      <a:pt x="3270" y="34358"/>
                      <a:pt x="1" y="26686"/>
                      <a:pt x="1" y="17179"/>
                    </a:cubicBezTo>
                    <a:cubicBezTo>
                      <a:pt x="1" y="7706"/>
                      <a:pt x="3270" y="0"/>
                      <a:pt x="7272" y="0"/>
                    </a:cubicBezTo>
                    <a:cubicBezTo>
                      <a:pt x="11275" y="0"/>
                      <a:pt x="14511" y="7706"/>
                      <a:pt x="14511" y="17179"/>
                    </a:cubicBezTo>
                    <a:close/>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290975" y="460775"/>
                <a:ext cx="25" cy="859800"/>
              </a:xfrm>
              <a:custGeom>
                <a:avLst/>
                <a:gdLst/>
                <a:ahLst/>
                <a:cxnLst/>
                <a:rect l="l" t="t" r="r" b="b"/>
                <a:pathLst>
                  <a:path w="1" h="34392" fill="none" extrusionOk="0">
                    <a:moveTo>
                      <a:pt x="0" y="0"/>
                    </a:moveTo>
                    <a:lnTo>
                      <a:pt x="0" y="34392"/>
                    </a:lnTo>
                  </a:path>
                </a:pathLst>
              </a:custGeom>
              <a:noFill/>
              <a:ln w="500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1861500" y="890250"/>
                <a:ext cx="858975" cy="25"/>
              </a:xfrm>
              <a:custGeom>
                <a:avLst/>
                <a:gdLst/>
                <a:ahLst/>
                <a:cxnLst/>
                <a:rect l="l" t="t" r="r" b="b"/>
                <a:pathLst>
                  <a:path w="34359" h="1" fill="none" extrusionOk="0">
                    <a:moveTo>
                      <a:pt x="34358"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1906525" y="700950"/>
                <a:ext cx="770575" cy="25"/>
              </a:xfrm>
              <a:custGeom>
                <a:avLst/>
                <a:gdLst/>
                <a:ahLst/>
                <a:cxnLst/>
                <a:rect l="l" t="t" r="r" b="b"/>
                <a:pathLst>
                  <a:path w="30823" h="1"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1906525" y="1087900"/>
                <a:ext cx="770575" cy="0"/>
              </a:xfrm>
              <a:custGeom>
                <a:avLst/>
                <a:gdLst/>
                <a:ahLst/>
                <a:cxnLst/>
                <a:rect l="l" t="t" r="r" b="b"/>
                <a:pathLst>
                  <a:path w="30823" fill="none" extrusionOk="0">
                    <a:moveTo>
                      <a:pt x="30823" y="0"/>
                    </a:moveTo>
                    <a:lnTo>
                      <a:pt x="1" y="0"/>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300575" y="1001450"/>
                <a:ext cx="713450" cy="696575"/>
              </a:xfrm>
              <a:custGeom>
                <a:avLst/>
                <a:gdLst/>
                <a:ahLst/>
                <a:cxnLst/>
                <a:rect l="l" t="t" r="r" b="b"/>
                <a:pathLst>
                  <a:path w="28538" h="27863" extrusionOk="0">
                    <a:moveTo>
                      <a:pt x="1572" y="0"/>
                    </a:moveTo>
                    <a:cubicBezTo>
                      <a:pt x="693" y="0"/>
                      <a:pt x="1" y="935"/>
                      <a:pt x="417" y="1823"/>
                    </a:cubicBezTo>
                    <a:lnTo>
                      <a:pt x="11592" y="27142"/>
                    </a:lnTo>
                    <a:cubicBezTo>
                      <a:pt x="11809" y="27634"/>
                      <a:pt x="12252" y="27862"/>
                      <a:pt x="12695" y="27862"/>
                    </a:cubicBezTo>
                    <a:cubicBezTo>
                      <a:pt x="13273" y="27862"/>
                      <a:pt x="13851" y="27473"/>
                      <a:pt x="13927" y="26775"/>
                    </a:cubicBezTo>
                    <a:lnTo>
                      <a:pt x="15294" y="15000"/>
                    </a:lnTo>
                    <a:lnTo>
                      <a:pt x="27036" y="13632"/>
                    </a:lnTo>
                    <a:cubicBezTo>
                      <a:pt x="28304" y="13499"/>
                      <a:pt x="28537" y="11797"/>
                      <a:pt x="27436" y="11297"/>
                    </a:cubicBezTo>
                    <a:lnTo>
                      <a:pt x="2118" y="122"/>
                    </a:lnTo>
                    <a:cubicBezTo>
                      <a:pt x="1934" y="38"/>
                      <a:pt x="1749" y="0"/>
                      <a:pt x="1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1" name="Google Shape;131;p15"/>
          <p:cNvGrpSpPr/>
          <p:nvPr/>
        </p:nvGrpSpPr>
        <p:grpSpPr>
          <a:xfrm>
            <a:off x="300238" y="1462500"/>
            <a:ext cx="1241700" cy="3503550"/>
            <a:chOff x="3145450" y="1419325"/>
            <a:chExt cx="1241700" cy="3503550"/>
          </a:xfrm>
        </p:grpSpPr>
        <p:sp>
          <p:nvSpPr>
            <p:cNvPr id="132" name="Google Shape;132;p15"/>
            <p:cNvSpPr/>
            <p:nvPr/>
          </p:nvSpPr>
          <p:spPr>
            <a:xfrm>
              <a:off x="3539075" y="1824025"/>
              <a:ext cx="300950" cy="254600"/>
            </a:xfrm>
            <a:custGeom>
              <a:avLst/>
              <a:gdLst/>
              <a:ahLst/>
              <a:cxnLst/>
              <a:rect l="l" t="t" r="r" b="b"/>
              <a:pathLst>
                <a:path w="12038" h="10184" extrusionOk="0">
                  <a:moveTo>
                    <a:pt x="11825" y="1"/>
                  </a:moveTo>
                  <a:lnTo>
                    <a:pt x="1" y="1915"/>
                  </a:lnTo>
                  <a:lnTo>
                    <a:pt x="1" y="10183"/>
                  </a:lnTo>
                  <a:lnTo>
                    <a:pt x="7965" y="10183"/>
                  </a:lnTo>
                  <a:lnTo>
                    <a:pt x="7965" y="7964"/>
                  </a:lnTo>
                  <a:cubicBezTo>
                    <a:pt x="7965" y="7964"/>
                    <a:pt x="8613" y="8180"/>
                    <a:pt x="9325" y="8180"/>
                  </a:cubicBezTo>
                  <a:cubicBezTo>
                    <a:pt x="9680" y="8180"/>
                    <a:pt x="10052" y="8126"/>
                    <a:pt x="10366" y="7964"/>
                  </a:cubicBezTo>
                  <a:cubicBezTo>
                    <a:pt x="11308" y="7417"/>
                    <a:pt x="12038" y="1520"/>
                    <a:pt x="11825" y="1"/>
                  </a:cubicBez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3304275" y="2832400"/>
              <a:ext cx="686975" cy="212725"/>
            </a:xfrm>
            <a:custGeom>
              <a:avLst/>
              <a:gdLst/>
              <a:ahLst/>
              <a:cxnLst/>
              <a:rect l="l" t="t" r="r" b="b"/>
              <a:pathLst>
                <a:path w="27479" h="8509" extrusionOk="0">
                  <a:moveTo>
                    <a:pt x="6627" y="0"/>
                  </a:moveTo>
                  <a:lnTo>
                    <a:pt x="1" y="5593"/>
                  </a:lnTo>
                  <a:cubicBezTo>
                    <a:pt x="1" y="5593"/>
                    <a:pt x="31" y="6140"/>
                    <a:pt x="122" y="7022"/>
                  </a:cubicBezTo>
                  <a:cubicBezTo>
                    <a:pt x="1408" y="7444"/>
                    <a:pt x="5386" y="8509"/>
                    <a:pt x="12308" y="8509"/>
                  </a:cubicBezTo>
                  <a:cubicBezTo>
                    <a:pt x="16346" y="8509"/>
                    <a:pt x="21386" y="8147"/>
                    <a:pt x="27478" y="7083"/>
                  </a:cubicBezTo>
                  <a:cubicBezTo>
                    <a:pt x="26931" y="5198"/>
                    <a:pt x="26445" y="4317"/>
                    <a:pt x="26445" y="4317"/>
                  </a:cubicBezTo>
                  <a:lnTo>
                    <a:pt x="25411" y="2311"/>
                  </a:lnTo>
                  <a:lnTo>
                    <a:pt x="6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15"/>
            <p:cNvGrpSpPr/>
            <p:nvPr/>
          </p:nvGrpSpPr>
          <p:grpSpPr>
            <a:xfrm>
              <a:off x="3145450" y="1419325"/>
              <a:ext cx="1241700" cy="3503550"/>
              <a:chOff x="3145450" y="1419325"/>
              <a:chExt cx="1241700" cy="3503550"/>
            </a:xfrm>
          </p:grpSpPr>
          <p:sp>
            <p:nvSpPr>
              <p:cNvPr id="135" name="Google Shape;135;p15"/>
              <p:cNvSpPr/>
              <p:nvPr/>
            </p:nvSpPr>
            <p:spPr>
              <a:xfrm>
                <a:off x="3145450" y="4706275"/>
                <a:ext cx="942300" cy="216600"/>
              </a:xfrm>
              <a:custGeom>
                <a:avLst/>
                <a:gdLst/>
                <a:ahLst/>
                <a:cxnLst/>
                <a:rect l="l" t="t" r="r" b="b"/>
                <a:pathLst>
                  <a:path w="37692" h="8664" extrusionOk="0">
                    <a:moveTo>
                      <a:pt x="18846" y="1"/>
                    </a:moveTo>
                    <a:cubicBezTo>
                      <a:pt x="8451" y="1"/>
                      <a:pt x="1" y="1946"/>
                      <a:pt x="1" y="4317"/>
                    </a:cubicBezTo>
                    <a:cubicBezTo>
                      <a:pt x="1" y="6718"/>
                      <a:pt x="8451" y="8664"/>
                      <a:pt x="18846" y="8664"/>
                    </a:cubicBezTo>
                    <a:cubicBezTo>
                      <a:pt x="29272" y="8664"/>
                      <a:pt x="37692" y="6718"/>
                      <a:pt x="37692" y="4317"/>
                    </a:cubicBezTo>
                    <a:cubicBezTo>
                      <a:pt x="37692" y="1946"/>
                      <a:pt x="29272" y="1"/>
                      <a:pt x="18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3673575" y="4596850"/>
                <a:ext cx="158850" cy="265250"/>
              </a:xfrm>
              <a:custGeom>
                <a:avLst/>
                <a:gdLst/>
                <a:ahLst/>
                <a:cxnLst/>
                <a:rect l="l" t="t" r="r" b="b"/>
                <a:pathLst>
                  <a:path w="6354" h="10610" extrusionOk="0">
                    <a:moveTo>
                      <a:pt x="791" y="1"/>
                    </a:moveTo>
                    <a:cubicBezTo>
                      <a:pt x="791" y="1"/>
                      <a:pt x="457" y="3223"/>
                      <a:pt x="244" y="4256"/>
                    </a:cubicBezTo>
                    <a:cubicBezTo>
                      <a:pt x="1" y="5290"/>
                      <a:pt x="244" y="10032"/>
                      <a:pt x="244" y="10032"/>
                    </a:cubicBezTo>
                    <a:lnTo>
                      <a:pt x="5229" y="10609"/>
                    </a:lnTo>
                    <a:cubicBezTo>
                      <a:pt x="5229" y="10609"/>
                      <a:pt x="5320" y="7691"/>
                      <a:pt x="5563" y="6810"/>
                    </a:cubicBezTo>
                    <a:cubicBezTo>
                      <a:pt x="5776" y="5959"/>
                      <a:pt x="5563" y="4864"/>
                      <a:pt x="5563" y="4287"/>
                    </a:cubicBezTo>
                    <a:cubicBezTo>
                      <a:pt x="5563" y="3740"/>
                      <a:pt x="6354" y="457"/>
                      <a:pt x="6354" y="457"/>
                    </a:cubicBezTo>
                    <a:lnTo>
                      <a:pt x="791" y="1"/>
                    </a:ln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3642425" y="4739725"/>
                <a:ext cx="183175" cy="164175"/>
              </a:xfrm>
              <a:custGeom>
                <a:avLst/>
                <a:gdLst/>
                <a:ahLst/>
                <a:cxnLst/>
                <a:rect l="l" t="t" r="r" b="b"/>
                <a:pathLst>
                  <a:path w="7327" h="6567" extrusionOk="0">
                    <a:moveTo>
                      <a:pt x="1460" y="0"/>
                    </a:moveTo>
                    <a:cubicBezTo>
                      <a:pt x="1460" y="1"/>
                      <a:pt x="913" y="1429"/>
                      <a:pt x="609" y="2219"/>
                    </a:cubicBezTo>
                    <a:cubicBezTo>
                      <a:pt x="305" y="3040"/>
                      <a:pt x="1" y="5532"/>
                      <a:pt x="1065" y="6171"/>
                    </a:cubicBezTo>
                    <a:cubicBezTo>
                      <a:pt x="1510" y="6459"/>
                      <a:pt x="2338" y="6566"/>
                      <a:pt x="3222" y="6566"/>
                    </a:cubicBezTo>
                    <a:cubicBezTo>
                      <a:pt x="4391" y="6566"/>
                      <a:pt x="5657" y="6378"/>
                      <a:pt x="6262" y="6171"/>
                    </a:cubicBezTo>
                    <a:cubicBezTo>
                      <a:pt x="7326" y="5836"/>
                      <a:pt x="7174" y="4256"/>
                      <a:pt x="7174" y="2888"/>
                    </a:cubicBezTo>
                    <a:cubicBezTo>
                      <a:pt x="7174" y="1459"/>
                      <a:pt x="6840" y="1125"/>
                      <a:pt x="6840" y="1125"/>
                    </a:cubicBezTo>
                    <a:lnTo>
                      <a:pt x="6657" y="2341"/>
                    </a:lnTo>
                    <a:cubicBezTo>
                      <a:pt x="5553" y="1966"/>
                      <a:pt x="4601" y="1841"/>
                      <a:pt x="3822" y="1841"/>
                    </a:cubicBezTo>
                    <a:cubicBezTo>
                      <a:pt x="2264" y="1841"/>
                      <a:pt x="1399" y="2341"/>
                      <a:pt x="1399" y="2341"/>
                    </a:cubicBezTo>
                    <a:lnTo>
                      <a:pt x="1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3647000" y="4848375"/>
                <a:ext cx="174800" cy="47150"/>
              </a:xfrm>
              <a:custGeom>
                <a:avLst/>
                <a:gdLst/>
                <a:ahLst/>
                <a:cxnLst/>
                <a:rect l="l" t="t" r="r" b="b"/>
                <a:pathLst>
                  <a:path w="6992" h="1886" fill="none" extrusionOk="0">
                    <a:moveTo>
                      <a:pt x="122" y="274"/>
                    </a:moveTo>
                    <a:cubicBezTo>
                      <a:pt x="122" y="274"/>
                      <a:pt x="0" y="1642"/>
                      <a:pt x="1793" y="1764"/>
                    </a:cubicBezTo>
                    <a:cubicBezTo>
                      <a:pt x="3587" y="1885"/>
                      <a:pt x="5775" y="1490"/>
                      <a:pt x="6353" y="1034"/>
                    </a:cubicBezTo>
                    <a:cubicBezTo>
                      <a:pt x="6930" y="548"/>
                      <a:pt x="6991" y="1"/>
                      <a:pt x="6991" y="1"/>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3658400" y="4798225"/>
                <a:ext cx="19000" cy="89700"/>
              </a:xfrm>
              <a:custGeom>
                <a:avLst/>
                <a:gdLst/>
                <a:ahLst/>
                <a:cxnLst/>
                <a:rect l="l" t="t" r="r" b="b"/>
                <a:pathLst>
                  <a:path w="760" h="3588" fill="none" extrusionOk="0">
                    <a:moveTo>
                      <a:pt x="426" y="3587"/>
                    </a:moveTo>
                    <a:cubicBezTo>
                      <a:pt x="426" y="3587"/>
                      <a:pt x="0" y="1156"/>
                      <a:pt x="760" y="1"/>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3808850" y="4798225"/>
                <a:ext cx="12950" cy="64625"/>
              </a:xfrm>
              <a:custGeom>
                <a:avLst/>
                <a:gdLst/>
                <a:ahLst/>
                <a:cxnLst/>
                <a:rect l="l" t="t" r="r" b="b"/>
                <a:pathLst>
                  <a:path w="518" h="2585" fill="none" extrusionOk="0">
                    <a:moveTo>
                      <a:pt x="0" y="1"/>
                    </a:moveTo>
                    <a:cubicBezTo>
                      <a:pt x="0" y="1"/>
                      <a:pt x="517" y="1642"/>
                      <a:pt x="304" y="2584"/>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3690300" y="4599150"/>
                <a:ext cx="141375" cy="34200"/>
              </a:xfrm>
              <a:custGeom>
                <a:avLst/>
                <a:gdLst/>
                <a:ahLst/>
                <a:cxnLst/>
                <a:rect l="l" t="t" r="r" b="b"/>
                <a:pathLst>
                  <a:path w="5655" h="1368" extrusionOk="0">
                    <a:moveTo>
                      <a:pt x="92" y="0"/>
                    </a:moveTo>
                    <a:lnTo>
                      <a:pt x="61" y="517"/>
                    </a:lnTo>
                    <a:cubicBezTo>
                      <a:pt x="61" y="517"/>
                      <a:pt x="1" y="638"/>
                      <a:pt x="1125" y="942"/>
                    </a:cubicBezTo>
                    <a:cubicBezTo>
                      <a:pt x="2280" y="1246"/>
                      <a:pt x="5229" y="1368"/>
                      <a:pt x="5229" y="1368"/>
                    </a:cubicBezTo>
                    <a:lnTo>
                      <a:pt x="5654" y="395"/>
                    </a:ln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3466900" y="4597625"/>
                <a:ext cx="145925" cy="258375"/>
              </a:xfrm>
              <a:custGeom>
                <a:avLst/>
                <a:gdLst/>
                <a:ahLst/>
                <a:cxnLst/>
                <a:rect l="l" t="t" r="r" b="b"/>
                <a:pathLst>
                  <a:path w="5837" h="10335" extrusionOk="0">
                    <a:moveTo>
                      <a:pt x="213" y="0"/>
                    </a:moveTo>
                    <a:cubicBezTo>
                      <a:pt x="213" y="0"/>
                      <a:pt x="578" y="3344"/>
                      <a:pt x="487" y="3921"/>
                    </a:cubicBezTo>
                    <a:cubicBezTo>
                      <a:pt x="426" y="4499"/>
                      <a:pt x="61" y="5532"/>
                      <a:pt x="152" y="6444"/>
                    </a:cubicBezTo>
                    <a:cubicBezTo>
                      <a:pt x="274" y="7295"/>
                      <a:pt x="0" y="10274"/>
                      <a:pt x="0" y="10274"/>
                    </a:cubicBezTo>
                    <a:lnTo>
                      <a:pt x="5016" y="10335"/>
                    </a:lnTo>
                    <a:cubicBezTo>
                      <a:pt x="5016" y="10335"/>
                      <a:pt x="5836" y="5684"/>
                      <a:pt x="5776" y="4651"/>
                    </a:cubicBezTo>
                    <a:cubicBezTo>
                      <a:pt x="5684" y="3617"/>
                      <a:pt x="5776" y="365"/>
                      <a:pt x="5776" y="365"/>
                    </a:cubicBezTo>
                    <a:lnTo>
                      <a:pt x="213" y="0"/>
                    </a:ln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3444850" y="4746550"/>
                <a:ext cx="184700" cy="159275"/>
              </a:xfrm>
              <a:custGeom>
                <a:avLst/>
                <a:gdLst/>
                <a:ahLst/>
                <a:cxnLst/>
                <a:rect l="l" t="t" r="r" b="b"/>
                <a:pathLst>
                  <a:path w="7388" h="6371" extrusionOk="0">
                    <a:moveTo>
                      <a:pt x="6658" y="1"/>
                    </a:moveTo>
                    <a:lnTo>
                      <a:pt x="6262" y="2372"/>
                    </a:lnTo>
                    <a:cubicBezTo>
                      <a:pt x="6262" y="2372"/>
                      <a:pt x="5153" y="1492"/>
                      <a:pt x="2996" y="1492"/>
                    </a:cubicBezTo>
                    <a:cubicBezTo>
                      <a:pt x="2434" y="1492"/>
                      <a:pt x="1799" y="1552"/>
                      <a:pt x="1095" y="1703"/>
                    </a:cubicBezTo>
                    <a:lnTo>
                      <a:pt x="1095" y="426"/>
                    </a:lnTo>
                    <a:cubicBezTo>
                      <a:pt x="1095" y="426"/>
                      <a:pt x="730" y="730"/>
                      <a:pt x="548" y="2098"/>
                    </a:cubicBezTo>
                    <a:cubicBezTo>
                      <a:pt x="335" y="3466"/>
                      <a:pt x="1" y="5016"/>
                      <a:pt x="1034" y="5533"/>
                    </a:cubicBezTo>
                    <a:cubicBezTo>
                      <a:pt x="1814" y="5900"/>
                      <a:pt x="3736" y="6371"/>
                      <a:pt x="5103" y="6371"/>
                    </a:cubicBezTo>
                    <a:cubicBezTo>
                      <a:pt x="5547" y="6371"/>
                      <a:pt x="5933" y="6321"/>
                      <a:pt x="6202" y="6202"/>
                    </a:cubicBezTo>
                    <a:cubicBezTo>
                      <a:pt x="7326" y="5715"/>
                      <a:pt x="7387" y="3162"/>
                      <a:pt x="7174" y="2341"/>
                    </a:cubicBezTo>
                    <a:cubicBezTo>
                      <a:pt x="6992" y="1490"/>
                      <a:pt x="6658" y="1"/>
                      <a:pt x="6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3451700" y="4855225"/>
                <a:ext cx="164150" cy="36500"/>
              </a:xfrm>
              <a:custGeom>
                <a:avLst/>
                <a:gdLst/>
                <a:ahLst/>
                <a:cxnLst/>
                <a:rect l="l" t="t" r="r" b="b"/>
                <a:pathLst>
                  <a:path w="6566" h="1460" fill="none" extrusionOk="0">
                    <a:moveTo>
                      <a:pt x="0" y="0"/>
                    </a:moveTo>
                    <a:cubicBezTo>
                      <a:pt x="0" y="0"/>
                      <a:pt x="912" y="1064"/>
                      <a:pt x="3192" y="1247"/>
                    </a:cubicBezTo>
                    <a:cubicBezTo>
                      <a:pt x="5502" y="1459"/>
                      <a:pt x="6566" y="943"/>
                      <a:pt x="6566" y="943"/>
                    </a:cubicBezTo>
                  </a:path>
                </a:pathLst>
              </a:custGeom>
              <a:solidFill>
                <a:schemeClr val="accent2"/>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3450950" y="4789125"/>
                <a:ext cx="20525" cy="73725"/>
              </a:xfrm>
              <a:custGeom>
                <a:avLst/>
                <a:gdLst/>
                <a:ahLst/>
                <a:cxnLst/>
                <a:rect l="l" t="t" r="r" b="b"/>
                <a:pathLst>
                  <a:path w="821" h="2949" fill="none" extrusionOk="0">
                    <a:moveTo>
                      <a:pt x="821" y="0"/>
                    </a:moveTo>
                    <a:cubicBezTo>
                      <a:pt x="821" y="0"/>
                      <a:pt x="0" y="2067"/>
                      <a:pt x="365" y="2948"/>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3601400" y="4805825"/>
                <a:ext cx="9900" cy="79050"/>
              </a:xfrm>
              <a:custGeom>
                <a:avLst/>
                <a:gdLst/>
                <a:ahLst/>
                <a:cxnLst/>
                <a:rect l="l" t="t" r="r" b="b"/>
                <a:pathLst>
                  <a:path w="396" h="3162" fill="none" extrusionOk="0">
                    <a:moveTo>
                      <a:pt x="0" y="1"/>
                    </a:moveTo>
                    <a:cubicBezTo>
                      <a:pt x="0" y="1"/>
                      <a:pt x="396" y="1824"/>
                      <a:pt x="0" y="3162"/>
                    </a:cubicBezTo>
                  </a:path>
                </a:pathLst>
              </a:custGeom>
              <a:solidFill>
                <a:schemeClr val="dk1"/>
              </a:solidFill>
              <a:ln w="4550"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3475250" y="4615100"/>
                <a:ext cx="136800" cy="53300"/>
              </a:xfrm>
              <a:custGeom>
                <a:avLst/>
                <a:gdLst/>
                <a:ahLst/>
                <a:cxnLst/>
                <a:rect l="l" t="t" r="r" b="b"/>
                <a:pathLst>
                  <a:path w="5472" h="2132" extrusionOk="0">
                    <a:moveTo>
                      <a:pt x="5472" y="0"/>
                    </a:moveTo>
                    <a:lnTo>
                      <a:pt x="1" y="517"/>
                    </a:lnTo>
                    <a:lnTo>
                      <a:pt x="122" y="1672"/>
                    </a:lnTo>
                    <a:cubicBezTo>
                      <a:pt x="122" y="1672"/>
                      <a:pt x="1568" y="2132"/>
                      <a:pt x="3144" y="2132"/>
                    </a:cubicBezTo>
                    <a:cubicBezTo>
                      <a:pt x="3932" y="2132"/>
                      <a:pt x="4753" y="2017"/>
                      <a:pt x="5442" y="1672"/>
                    </a:cubicBezTo>
                    <a:lnTo>
                      <a:pt x="54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3739700" y="1990450"/>
                <a:ext cx="22825" cy="37250"/>
              </a:xfrm>
              <a:custGeom>
                <a:avLst/>
                <a:gdLst/>
                <a:ahLst/>
                <a:cxnLst/>
                <a:rect l="l" t="t" r="r" b="b"/>
                <a:pathLst>
                  <a:path w="913" h="1490" extrusionOk="0">
                    <a:moveTo>
                      <a:pt x="0" y="0"/>
                    </a:moveTo>
                    <a:lnTo>
                      <a:pt x="0" y="1307"/>
                    </a:lnTo>
                    <a:lnTo>
                      <a:pt x="912" y="1490"/>
                    </a:lnTo>
                    <a:lnTo>
                      <a:pt x="0" y="0"/>
                    </a:lnTo>
                    <a:close/>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3270850" y="1419325"/>
                <a:ext cx="683925" cy="571400"/>
              </a:xfrm>
              <a:custGeom>
                <a:avLst/>
                <a:gdLst/>
                <a:ahLst/>
                <a:cxnLst/>
                <a:rect l="l" t="t" r="r" b="b"/>
                <a:pathLst>
                  <a:path w="27357" h="22856" extrusionOk="0">
                    <a:moveTo>
                      <a:pt x="14069" y="1"/>
                    </a:moveTo>
                    <a:cubicBezTo>
                      <a:pt x="12955" y="1"/>
                      <a:pt x="11856" y="409"/>
                      <a:pt x="11034" y="1143"/>
                    </a:cubicBezTo>
                    <a:cubicBezTo>
                      <a:pt x="11085" y="758"/>
                      <a:pt x="10661" y="439"/>
                      <a:pt x="10254" y="439"/>
                    </a:cubicBezTo>
                    <a:cubicBezTo>
                      <a:pt x="10178" y="439"/>
                      <a:pt x="10103" y="450"/>
                      <a:pt x="10031" y="474"/>
                    </a:cubicBezTo>
                    <a:cubicBezTo>
                      <a:pt x="9575" y="626"/>
                      <a:pt x="9362" y="1052"/>
                      <a:pt x="9210" y="1507"/>
                    </a:cubicBezTo>
                    <a:cubicBezTo>
                      <a:pt x="8785" y="1447"/>
                      <a:pt x="8336" y="1378"/>
                      <a:pt x="7899" y="1378"/>
                    </a:cubicBezTo>
                    <a:cubicBezTo>
                      <a:pt x="7462" y="1378"/>
                      <a:pt x="7037" y="1447"/>
                      <a:pt x="6657" y="1659"/>
                    </a:cubicBezTo>
                    <a:cubicBezTo>
                      <a:pt x="6475" y="1751"/>
                      <a:pt x="6262" y="1872"/>
                      <a:pt x="6201" y="2055"/>
                    </a:cubicBezTo>
                    <a:cubicBezTo>
                      <a:pt x="6079" y="2267"/>
                      <a:pt x="6231" y="2571"/>
                      <a:pt x="6383" y="2723"/>
                    </a:cubicBezTo>
                    <a:cubicBezTo>
                      <a:pt x="5168" y="2754"/>
                      <a:pt x="3952" y="3118"/>
                      <a:pt x="3070" y="3969"/>
                    </a:cubicBezTo>
                    <a:cubicBezTo>
                      <a:pt x="2918" y="4121"/>
                      <a:pt x="2766" y="4304"/>
                      <a:pt x="2705" y="4486"/>
                    </a:cubicBezTo>
                    <a:cubicBezTo>
                      <a:pt x="2614" y="4729"/>
                      <a:pt x="2827" y="5003"/>
                      <a:pt x="2979" y="5155"/>
                    </a:cubicBezTo>
                    <a:cubicBezTo>
                      <a:pt x="2006" y="5611"/>
                      <a:pt x="1338" y="6462"/>
                      <a:pt x="851" y="7435"/>
                    </a:cubicBezTo>
                    <a:cubicBezTo>
                      <a:pt x="578" y="7951"/>
                      <a:pt x="304" y="8529"/>
                      <a:pt x="395" y="9137"/>
                    </a:cubicBezTo>
                    <a:cubicBezTo>
                      <a:pt x="454" y="9719"/>
                      <a:pt x="985" y="10356"/>
                      <a:pt x="1564" y="10356"/>
                    </a:cubicBezTo>
                    <a:cubicBezTo>
                      <a:pt x="1590" y="10356"/>
                      <a:pt x="1616" y="10355"/>
                      <a:pt x="1642" y="10353"/>
                    </a:cubicBezTo>
                    <a:lnTo>
                      <a:pt x="1642" y="10353"/>
                    </a:lnTo>
                    <a:cubicBezTo>
                      <a:pt x="1155" y="10778"/>
                      <a:pt x="1064" y="11416"/>
                      <a:pt x="1398" y="11933"/>
                    </a:cubicBezTo>
                    <a:cubicBezTo>
                      <a:pt x="547" y="12632"/>
                      <a:pt x="0" y="13726"/>
                      <a:pt x="0" y="14821"/>
                    </a:cubicBezTo>
                    <a:cubicBezTo>
                      <a:pt x="0" y="15125"/>
                      <a:pt x="31" y="15429"/>
                      <a:pt x="183" y="15702"/>
                    </a:cubicBezTo>
                    <a:cubicBezTo>
                      <a:pt x="335" y="15976"/>
                      <a:pt x="608" y="16189"/>
                      <a:pt x="912" y="16189"/>
                    </a:cubicBezTo>
                    <a:cubicBezTo>
                      <a:pt x="760" y="17222"/>
                      <a:pt x="1095" y="18438"/>
                      <a:pt x="2006" y="18985"/>
                    </a:cubicBezTo>
                    <a:cubicBezTo>
                      <a:pt x="2067" y="19623"/>
                      <a:pt x="2128" y="20292"/>
                      <a:pt x="2462" y="20869"/>
                    </a:cubicBezTo>
                    <a:cubicBezTo>
                      <a:pt x="2705" y="21265"/>
                      <a:pt x="3009" y="21599"/>
                      <a:pt x="3435" y="21721"/>
                    </a:cubicBezTo>
                    <a:cubicBezTo>
                      <a:pt x="3509" y="21738"/>
                      <a:pt x="3588" y="21746"/>
                      <a:pt x="3670" y="21746"/>
                    </a:cubicBezTo>
                    <a:cubicBezTo>
                      <a:pt x="4021" y="21746"/>
                      <a:pt x="4406" y="21586"/>
                      <a:pt x="4529" y="21265"/>
                    </a:cubicBezTo>
                    <a:cubicBezTo>
                      <a:pt x="4560" y="21721"/>
                      <a:pt x="4955" y="22085"/>
                      <a:pt x="5350" y="22116"/>
                    </a:cubicBezTo>
                    <a:cubicBezTo>
                      <a:pt x="5384" y="22120"/>
                      <a:pt x="5417" y="22122"/>
                      <a:pt x="5450" y="22122"/>
                    </a:cubicBezTo>
                    <a:cubicBezTo>
                      <a:pt x="5867" y="22122"/>
                      <a:pt x="6240" y="21782"/>
                      <a:pt x="6353" y="21417"/>
                    </a:cubicBezTo>
                    <a:cubicBezTo>
                      <a:pt x="6475" y="21721"/>
                      <a:pt x="6778" y="22024"/>
                      <a:pt x="7113" y="22055"/>
                    </a:cubicBezTo>
                    <a:cubicBezTo>
                      <a:pt x="7135" y="22057"/>
                      <a:pt x="7157" y="22058"/>
                      <a:pt x="7180" y="22058"/>
                    </a:cubicBezTo>
                    <a:cubicBezTo>
                      <a:pt x="7465" y="22058"/>
                      <a:pt x="7762" y="21883"/>
                      <a:pt x="7903" y="21629"/>
                    </a:cubicBezTo>
                    <a:cubicBezTo>
                      <a:pt x="8152" y="21975"/>
                      <a:pt x="8571" y="22162"/>
                      <a:pt x="8992" y="22162"/>
                    </a:cubicBezTo>
                    <a:cubicBezTo>
                      <a:pt x="9237" y="22162"/>
                      <a:pt x="9483" y="22098"/>
                      <a:pt x="9696" y="21964"/>
                    </a:cubicBezTo>
                    <a:cubicBezTo>
                      <a:pt x="9724" y="22384"/>
                      <a:pt x="10140" y="22856"/>
                      <a:pt x="10609" y="22856"/>
                    </a:cubicBezTo>
                    <a:cubicBezTo>
                      <a:pt x="10649" y="22856"/>
                      <a:pt x="10689" y="22852"/>
                      <a:pt x="10730" y="22845"/>
                    </a:cubicBezTo>
                    <a:cubicBezTo>
                      <a:pt x="12065" y="22605"/>
                      <a:pt x="13354" y="22505"/>
                      <a:pt x="14719" y="22505"/>
                    </a:cubicBezTo>
                    <a:cubicBezTo>
                      <a:pt x="14908" y="22505"/>
                      <a:pt x="15098" y="22507"/>
                      <a:pt x="15289" y="22511"/>
                    </a:cubicBezTo>
                    <a:cubicBezTo>
                      <a:pt x="15745" y="22511"/>
                      <a:pt x="16384" y="22511"/>
                      <a:pt x="16657" y="22663"/>
                    </a:cubicBezTo>
                    <a:cubicBezTo>
                      <a:pt x="16758" y="22713"/>
                      <a:pt x="16866" y="22737"/>
                      <a:pt x="16973" y="22737"/>
                    </a:cubicBezTo>
                    <a:cubicBezTo>
                      <a:pt x="17187" y="22737"/>
                      <a:pt x="17397" y="22643"/>
                      <a:pt x="17539" y="22480"/>
                    </a:cubicBezTo>
                    <a:cubicBezTo>
                      <a:pt x="17721" y="22207"/>
                      <a:pt x="17873" y="21751"/>
                      <a:pt x="17721" y="21447"/>
                    </a:cubicBezTo>
                    <a:lnTo>
                      <a:pt x="17721" y="21447"/>
                    </a:lnTo>
                    <a:cubicBezTo>
                      <a:pt x="17907" y="21459"/>
                      <a:pt x="18088" y="21472"/>
                      <a:pt x="18264" y="21472"/>
                    </a:cubicBezTo>
                    <a:cubicBezTo>
                      <a:pt x="18519" y="21472"/>
                      <a:pt x="18764" y="21446"/>
                      <a:pt x="18998" y="21356"/>
                    </a:cubicBezTo>
                    <a:cubicBezTo>
                      <a:pt x="19423" y="21204"/>
                      <a:pt x="19909" y="20657"/>
                      <a:pt x="19970" y="20231"/>
                    </a:cubicBezTo>
                    <a:cubicBezTo>
                      <a:pt x="20153" y="20287"/>
                      <a:pt x="20362" y="20331"/>
                      <a:pt x="20565" y="20331"/>
                    </a:cubicBezTo>
                    <a:cubicBezTo>
                      <a:pt x="20799" y="20331"/>
                      <a:pt x="21023" y="20273"/>
                      <a:pt x="21186" y="20110"/>
                    </a:cubicBezTo>
                    <a:cubicBezTo>
                      <a:pt x="21368" y="19927"/>
                      <a:pt x="21429" y="19654"/>
                      <a:pt x="21490" y="19380"/>
                    </a:cubicBezTo>
                    <a:cubicBezTo>
                      <a:pt x="21551" y="19015"/>
                      <a:pt x="21733" y="18620"/>
                      <a:pt x="21824" y="18255"/>
                    </a:cubicBezTo>
                    <a:cubicBezTo>
                      <a:pt x="21935" y="18422"/>
                      <a:pt x="22137" y="18498"/>
                      <a:pt x="22339" y="18498"/>
                    </a:cubicBezTo>
                    <a:cubicBezTo>
                      <a:pt x="22469" y="18498"/>
                      <a:pt x="22599" y="18467"/>
                      <a:pt x="22706" y="18407"/>
                    </a:cubicBezTo>
                    <a:cubicBezTo>
                      <a:pt x="23010" y="18255"/>
                      <a:pt x="23192" y="17951"/>
                      <a:pt x="23344" y="17678"/>
                    </a:cubicBezTo>
                    <a:cubicBezTo>
                      <a:pt x="23648" y="17222"/>
                      <a:pt x="24134" y="16736"/>
                      <a:pt x="24438" y="16249"/>
                    </a:cubicBezTo>
                    <a:cubicBezTo>
                      <a:pt x="24551" y="16387"/>
                      <a:pt x="24725" y="16452"/>
                      <a:pt x="24901" y="16452"/>
                    </a:cubicBezTo>
                    <a:cubicBezTo>
                      <a:pt x="25154" y="16452"/>
                      <a:pt x="25413" y="16318"/>
                      <a:pt x="25502" y="16067"/>
                    </a:cubicBezTo>
                    <a:cubicBezTo>
                      <a:pt x="25593" y="15915"/>
                      <a:pt x="25533" y="15733"/>
                      <a:pt x="25533" y="15581"/>
                    </a:cubicBezTo>
                    <a:cubicBezTo>
                      <a:pt x="25502" y="15094"/>
                      <a:pt x="25533" y="14547"/>
                      <a:pt x="25502" y="14061"/>
                    </a:cubicBezTo>
                    <a:lnTo>
                      <a:pt x="25502" y="14061"/>
                    </a:lnTo>
                    <a:cubicBezTo>
                      <a:pt x="25615" y="14174"/>
                      <a:pt x="25761" y="14221"/>
                      <a:pt x="25912" y="14221"/>
                    </a:cubicBezTo>
                    <a:cubicBezTo>
                      <a:pt x="26086" y="14221"/>
                      <a:pt x="26268" y="14158"/>
                      <a:pt x="26414" y="14061"/>
                    </a:cubicBezTo>
                    <a:cubicBezTo>
                      <a:pt x="27052" y="13696"/>
                      <a:pt x="27356" y="12875"/>
                      <a:pt x="27326" y="12116"/>
                    </a:cubicBezTo>
                    <a:cubicBezTo>
                      <a:pt x="27296" y="11356"/>
                      <a:pt x="26992" y="10657"/>
                      <a:pt x="26718" y="9957"/>
                    </a:cubicBezTo>
                    <a:cubicBezTo>
                      <a:pt x="26627" y="9745"/>
                      <a:pt x="26688" y="9653"/>
                      <a:pt x="26596" y="9471"/>
                    </a:cubicBezTo>
                    <a:lnTo>
                      <a:pt x="26596" y="9471"/>
                    </a:lnTo>
                    <a:cubicBezTo>
                      <a:pt x="26651" y="9540"/>
                      <a:pt x="26725" y="9571"/>
                      <a:pt x="26800" y="9571"/>
                    </a:cubicBezTo>
                    <a:cubicBezTo>
                      <a:pt x="26891" y="9571"/>
                      <a:pt x="26986" y="9524"/>
                      <a:pt x="27052" y="9441"/>
                    </a:cubicBezTo>
                    <a:cubicBezTo>
                      <a:pt x="27174" y="9289"/>
                      <a:pt x="27174" y="9076"/>
                      <a:pt x="27144" y="8954"/>
                    </a:cubicBezTo>
                    <a:cubicBezTo>
                      <a:pt x="27022" y="7799"/>
                      <a:pt x="26566" y="6462"/>
                      <a:pt x="25563" y="5854"/>
                    </a:cubicBezTo>
                    <a:cubicBezTo>
                      <a:pt x="25715" y="5854"/>
                      <a:pt x="25837" y="5672"/>
                      <a:pt x="25806" y="5520"/>
                    </a:cubicBezTo>
                    <a:cubicBezTo>
                      <a:pt x="25776" y="5368"/>
                      <a:pt x="25654" y="5246"/>
                      <a:pt x="25502" y="5155"/>
                    </a:cubicBezTo>
                    <a:cubicBezTo>
                      <a:pt x="25077" y="4851"/>
                      <a:pt x="24773" y="4638"/>
                      <a:pt x="24317" y="4456"/>
                    </a:cubicBezTo>
                    <a:cubicBezTo>
                      <a:pt x="24590" y="4152"/>
                      <a:pt x="24317" y="3666"/>
                      <a:pt x="24013" y="3392"/>
                    </a:cubicBezTo>
                    <a:cubicBezTo>
                      <a:pt x="23040" y="2419"/>
                      <a:pt x="21764" y="1720"/>
                      <a:pt x="20396" y="1386"/>
                    </a:cubicBezTo>
                    <a:cubicBezTo>
                      <a:pt x="19537" y="1166"/>
                      <a:pt x="18665" y="1091"/>
                      <a:pt x="17772" y="1091"/>
                    </a:cubicBezTo>
                    <a:cubicBezTo>
                      <a:pt x="17305" y="1091"/>
                      <a:pt x="16833" y="1111"/>
                      <a:pt x="16353" y="1143"/>
                    </a:cubicBezTo>
                    <a:cubicBezTo>
                      <a:pt x="16292" y="626"/>
                      <a:pt x="15776" y="322"/>
                      <a:pt x="15289" y="170"/>
                    </a:cubicBezTo>
                    <a:cubicBezTo>
                      <a:pt x="14889" y="56"/>
                      <a:pt x="14478" y="1"/>
                      <a:pt x="140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4191825" y="1535200"/>
                <a:ext cx="195325" cy="263025"/>
              </a:xfrm>
              <a:custGeom>
                <a:avLst/>
                <a:gdLst/>
                <a:ahLst/>
                <a:cxnLst/>
                <a:rect l="l" t="t" r="r" b="b"/>
                <a:pathLst>
                  <a:path w="7813" h="10521" extrusionOk="0">
                    <a:moveTo>
                      <a:pt x="7198" y="0"/>
                    </a:moveTo>
                    <a:cubicBezTo>
                      <a:pt x="7181" y="0"/>
                      <a:pt x="7163" y="1"/>
                      <a:pt x="7144" y="3"/>
                    </a:cubicBezTo>
                    <a:cubicBezTo>
                      <a:pt x="6536" y="94"/>
                      <a:pt x="2645" y="3894"/>
                      <a:pt x="2645" y="3894"/>
                    </a:cubicBezTo>
                    <a:cubicBezTo>
                      <a:pt x="2645" y="3894"/>
                      <a:pt x="2525" y="3843"/>
                      <a:pt x="2312" y="3843"/>
                    </a:cubicBezTo>
                    <a:cubicBezTo>
                      <a:pt x="2060" y="3843"/>
                      <a:pt x="1679" y="3915"/>
                      <a:pt x="1217" y="4228"/>
                    </a:cubicBezTo>
                    <a:cubicBezTo>
                      <a:pt x="335" y="4806"/>
                      <a:pt x="1" y="6781"/>
                      <a:pt x="1" y="6781"/>
                    </a:cubicBezTo>
                    <a:lnTo>
                      <a:pt x="1217" y="9487"/>
                    </a:lnTo>
                    <a:lnTo>
                      <a:pt x="4955" y="10520"/>
                    </a:lnTo>
                    <a:lnTo>
                      <a:pt x="6475" y="9517"/>
                    </a:lnTo>
                    <a:cubicBezTo>
                      <a:pt x="7205" y="9517"/>
                      <a:pt x="7509" y="8149"/>
                      <a:pt x="7661" y="7632"/>
                    </a:cubicBezTo>
                    <a:cubicBezTo>
                      <a:pt x="7813" y="7116"/>
                      <a:pt x="6262" y="6295"/>
                      <a:pt x="5898" y="6052"/>
                    </a:cubicBezTo>
                    <a:cubicBezTo>
                      <a:pt x="5533" y="5839"/>
                      <a:pt x="4955" y="4775"/>
                      <a:pt x="4955" y="4775"/>
                    </a:cubicBezTo>
                    <a:cubicBezTo>
                      <a:pt x="4955" y="4775"/>
                      <a:pt x="7174" y="1797"/>
                      <a:pt x="7478" y="1310"/>
                    </a:cubicBezTo>
                    <a:cubicBezTo>
                      <a:pt x="7772" y="811"/>
                      <a:pt x="7697" y="0"/>
                      <a:pt x="7198" y="0"/>
                    </a:cubicBez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4216150" y="1631025"/>
                <a:ext cx="41825" cy="47875"/>
              </a:xfrm>
              <a:custGeom>
                <a:avLst/>
                <a:gdLst/>
                <a:ahLst/>
                <a:cxnLst/>
                <a:rect l="l" t="t" r="r" b="b"/>
                <a:pathLst>
                  <a:path w="1673" h="1915" fill="none" extrusionOk="0">
                    <a:moveTo>
                      <a:pt x="1672" y="0"/>
                    </a:moveTo>
                    <a:lnTo>
                      <a:pt x="1" y="1915"/>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3215375" y="3281500"/>
                <a:ext cx="132250" cy="270675"/>
              </a:xfrm>
              <a:custGeom>
                <a:avLst/>
                <a:gdLst/>
                <a:ahLst/>
                <a:cxnLst/>
                <a:rect l="l" t="t" r="r" b="b"/>
                <a:pathLst>
                  <a:path w="5290" h="10827" extrusionOk="0">
                    <a:moveTo>
                      <a:pt x="61" y="0"/>
                    </a:moveTo>
                    <a:lnTo>
                      <a:pt x="152" y="1368"/>
                    </a:lnTo>
                    <a:cubicBezTo>
                      <a:pt x="61" y="1581"/>
                      <a:pt x="0" y="8572"/>
                      <a:pt x="487" y="9089"/>
                    </a:cubicBezTo>
                    <a:cubicBezTo>
                      <a:pt x="973" y="9575"/>
                      <a:pt x="1855" y="9879"/>
                      <a:pt x="1855" y="9879"/>
                    </a:cubicBezTo>
                    <a:cubicBezTo>
                      <a:pt x="1855" y="9879"/>
                      <a:pt x="2579" y="10827"/>
                      <a:pt x="3415" y="10827"/>
                    </a:cubicBezTo>
                    <a:cubicBezTo>
                      <a:pt x="3452" y="10827"/>
                      <a:pt x="3489" y="10825"/>
                      <a:pt x="3526" y="10821"/>
                    </a:cubicBezTo>
                    <a:cubicBezTo>
                      <a:pt x="4408" y="10760"/>
                      <a:pt x="5289" y="10031"/>
                      <a:pt x="5289" y="9392"/>
                    </a:cubicBezTo>
                    <a:cubicBezTo>
                      <a:pt x="5289" y="8724"/>
                      <a:pt x="4013" y="8085"/>
                      <a:pt x="4013" y="8085"/>
                    </a:cubicBezTo>
                    <a:lnTo>
                      <a:pt x="4742" y="3617"/>
                    </a:lnTo>
                    <a:lnTo>
                      <a:pt x="4590" y="0"/>
                    </a:lnTo>
                    <a:close/>
                  </a:path>
                </a:pathLst>
              </a:custGeom>
              <a:solidFill>
                <a:srgbClr val="6A5A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3261725" y="3315700"/>
                <a:ext cx="47150" cy="216575"/>
              </a:xfrm>
              <a:custGeom>
                <a:avLst/>
                <a:gdLst/>
                <a:ahLst/>
                <a:cxnLst/>
                <a:rect l="l" t="t" r="r" b="b"/>
                <a:pathLst>
                  <a:path w="1886" h="8663" fill="none" extrusionOk="0">
                    <a:moveTo>
                      <a:pt x="821" y="0"/>
                    </a:moveTo>
                    <a:cubicBezTo>
                      <a:pt x="821" y="0"/>
                      <a:pt x="1520" y="2097"/>
                      <a:pt x="304" y="3739"/>
                    </a:cubicBezTo>
                    <a:lnTo>
                      <a:pt x="304" y="6565"/>
                    </a:lnTo>
                    <a:cubicBezTo>
                      <a:pt x="304" y="6565"/>
                      <a:pt x="1885" y="7508"/>
                      <a:pt x="1824" y="7781"/>
                    </a:cubicBezTo>
                    <a:cubicBezTo>
                      <a:pt x="1733" y="8085"/>
                      <a:pt x="1064" y="8663"/>
                      <a:pt x="1064" y="8663"/>
                    </a:cubicBezTo>
                    <a:lnTo>
                      <a:pt x="1" y="8511"/>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3284525" y="3489700"/>
                <a:ext cx="47125" cy="53225"/>
              </a:xfrm>
              <a:custGeom>
                <a:avLst/>
                <a:gdLst/>
                <a:ahLst/>
                <a:cxnLst/>
                <a:rect l="l" t="t" r="r" b="b"/>
                <a:pathLst>
                  <a:path w="1885" h="2129" fill="none" extrusionOk="0">
                    <a:moveTo>
                      <a:pt x="0" y="1"/>
                    </a:moveTo>
                    <a:cubicBezTo>
                      <a:pt x="0" y="1"/>
                      <a:pt x="1642" y="487"/>
                      <a:pt x="1733" y="761"/>
                    </a:cubicBezTo>
                    <a:cubicBezTo>
                      <a:pt x="1885" y="1064"/>
                      <a:pt x="1733" y="2128"/>
                      <a:pt x="1733" y="2128"/>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3308075" y="3009450"/>
                <a:ext cx="728775" cy="1633225"/>
              </a:xfrm>
              <a:custGeom>
                <a:avLst/>
                <a:gdLst/>
                <a:ahLst/>
                <a:cxnLst/>
                <a:rect l="l" t="t" r="r" b="b"/>
                <a:pathLst>
                  <a:path w="29151" h="65329" extrusionOk="0">
                    <a:moveTo>
                      <a:pt x="1" y="1"/>
                    </a:moveTo>
                    <a:lnTo>
                      <a:pt x="1" y="1"/>
                    </a:lnTo>
                    <a:cubicBezTo>
                      <a:pt x="244" y="2736"/>
                      <a:pt x="730" y="9028"/>
                      <a:pt x="1034" y="14530"/>
                    </a:cubicBezTo>
                    <a:cubicBezTo>
                      <a:pt x="1460" y="21825"/>
                      <a:pt x="5350" y="36931"/>
                      <a:pt x="5350" y="36931"/>
                    </a:cubicBezTo>
                    <a:cubicBezTo>
                      <a:pt x="5350" y="36931"/>
                      <a:pt x="4712" y="39758"/>
                      <a:pt x="4408" y="42007"/>
                    </a:cubicBezTo>
                    <a:cubicBezTo>
                      <a:pt x="4104" y="44226"/>
                      <a:pt x="4560" y="57995"/>
                      <a:pt x="4560" y="57995"/>
                    </a:cubicBezTo>
                    <a:cubicBezTo>
                      <a:pt x="4560" y="57995"/>
                      <a:pt x="4347" y="58421"/>
                      <a:pt x="3922" y="58877"/>
                    </a:cubicBezTo>
                    <a:cubicBezTo>
                      <a:pt x="3496" y="59272"/>
                      <a:pt x="3770" y="60883"/>
                      <a:pt x="3922" y="62160"/>
                    </a:cubicBezTo>
                    <a:cubicBezTo>
                      <a:pt x="4074" y="63467"/>
                      <a:pt x="4074" y="63831"/>
                      <a:pt x="7144" y="64986"/>
                    </a:cubicBezTo>
                    <a:cubicBezTo>
                      <a:pt x="7829" y="65233"/>
                      <a:pt x="8542" y="65329"/>
                      <a:pt x="9238" y="65329"/>
                    </a:cubicBezTo>
                    <a:cubicBezTo>
                      <a:pt x="11720" y="65329"/>
                      <a:pt x="13983" y="64105"/>
                      <a:pt x="13983" y="64105"/>
                    </a:cubicBezTo>
                    <a:cubicBezTo>
                      <a:pt x="13983" y="64105"/>
                      <a:pt x="13983" y="60944"/>
                      <a:pt x="13922" y="60245"/>
                    </a:cubicBezTo>
                    <a:cubicBezTo>
                      <a:pt x="13844" y="59619"/>
                      <a:pt x="13297" y="59575"/>
                      <a:pt x="13142" y="59575"/>
                    </a:cubicBezTo>
                    <a:cubicBezTo>
                      <a:pt x="13116" y="59575"/>
                      <a:pt x="13101" y="59576"/>
                      <a:pt x="13101" y="59576"/>
                    </a:cubicBezTo>
                    <a:cubicBezTo>
                      <a:pt x="13101" y="59576"/>
                      <a:pt x="13922" y="46627"/>
                      <a:pt x="13679" y="44621"/>
                    </a:cubicBezTo>
                    <a:cubicBezTo>
                      <a:pt x="13466" y="42615"/>
                      <a:pt x="14408" y="38755"/>
                      <a:pt x="14408" y="38755"/>
                    </a:cubicBezTo>
                    <a:lnTo>
                      <a:pt x="15624" y="44469"/>
                    </a:lnTo>
                    <a:cubicBezTo>
                      <a:pt x="15624" y="44469"/>
                      <a:pt x="15047" y="46141"/>
                      <a:pt x="14986" y="47114"/>
                    </a:cubicBezTo>
                    <a:cubicBezTo>
                      <a:pt x="14895" y="48147"/>
                      <a:pt x="14834" y="58147"/>
                      <a:pt x="14834" y="58147"/>
                    </a:cubicBezTo>
                    <a:lnTo>
                      <a:pt x="14408" y="58786"/>
                    </a:lnTo>
                    <a:lnTo>
                      <a:pt x="14408" y="62828"/>
                    </a:lnTo>
                    <a:cubicBezTo>
                      <a:pt x="14408" y="62828"/>
                      <a:pt x="15198" y="63679"/>
                      <a:pt x="16262" y="63953"/>
                    </a:cubicBezTo>
                    <a:cubicBezTo>
                      <a:pt x="16673" y="64070"/>
                      <a:pt x="17433" y="64111"/>
                      <a:pt x="18298" y="64111"/>
                    </a:cubicBezTo>
                    <a:cubicBezTo>
                      <a:pt x="19670" y="64111"/>
                      <a:pt x="21306" y="64009"/>
                      <a:pt x="22220" y="63953"/>
                    </a:cubicBezTo>
                    <a:cubicBezTo>
                      <a:pt x="23740" y="63892"/>
                      <a:pt x="23892" y="62919"/>
                      <a:pt x="23831" y="61065"/>
                    </a:cubicBezTo>
                    <a:cubicBezTo>
                      <a:pt x="23764" y="59703"/>
                      <a:pt x="23401" y="59522"/>
                      <a:pt x="23214" y="59522"/>
                    </a:cubicBezTo>
                    <a:cubicBezTo>
                      <a:pt x="23146" y="59522"/>
                      <a:pt x="23101" y="59546"/>
                      <a:pt x="23101" y="59546"/>
                    </a:cubicBezTo>
                    <a:cubicBezTo>
                      <a:pt x="23101" y="59546"/>
                      <a:pt x="24013" y="52372"/>
                      <a:pt x="23952" y="50153"/>
                    </a:cubicBezTo>
                    <a:cubicBezTo>
                      <a:pt x="23861" y="47934"/>
                      <a:pt x="23709" y="44530"/>
                      <a:pt x="23952" y="40518"/>
                    </a:cubicBezTo>
                    <a:cubicBezTo>
                      <a:pt x="24165" y="36475"/>
                      <a:pt x="29150" y="22493"/>
                      <a:pt x="28907" y="12098"/>
                    </a:cubicBezTo>
                    <a:cubicBezTo>
                      <a:pt x="28816" y="6323"/>
                      <a:pt x="27995" y="2402"/>
                      <a:pt x="27326" y="61"/>
                    </a:cubicBezTo>
                    <a:cubicBezTo>
                      <a:pt x="21221" y="1105"/>
                      <a:pt x="16173" y="1461"/>
                      <a:pt x="12132" y="1461"/>
                    </a:cubicBezTo>
                    <a:cubicBezTo>
                      <a:pt x="5228" y="1461"/>
                      <a:pt x="1266" y="422"/>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3422075" y="2939550"/>
                <a:ext cx="32700" cy="112475"/>
              </a:xfrm>
              <a:custGeom>
                <a:avLst/>
                <a:gdLst/>
                <a:ahLst/>
                <a:cxnLst/>
                <a:rect l="l" t="t" r="r" b="b"/>
                <a:pathLst>
                  <a:path w="1308" h="4499" extrusionOk="0">
                    <a:moveTo>
                      <a:pt x="0" y="0"/>
                    </a:moveTo>
                    <a:lnTo>
                      <a:pt x="0" y="4499"/>
                    </a:lnTo>
                    <a:lnTo>
                      <a:pt x="1307" y="4499"/>
                    </a:lnTo>
                    <a:lnTo>
                      <a:pt x="1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866600" y="2939550"/>
                <a:ext cx="32700" cy="112475"/>
              </a:xfrm>
              <a:custGeom>
                <a:avLst/>
                <a:gdLst/>
                <a:ahLst/>
                <a:cxnLst/>
                <a:rect l="l" t="t" r="r" b="b"/>
                <a:pathLst>
                  <a:path w="1308" h="4499" extrusionOk="0">
                    <a:moveTo>
                      <a:pt x="0" y="0"/>
                    </a:moveTo>
                    <a:lnTo>
                      <a:pt x="0" y="4499"/>
                    </a:lnTo>
                    <a:lnTo>
                      <a:pt x="1308" y="4499"/>
                    </a:lnTo>
                    <a:lnTo>
                      <a:pt x="13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3181925" y="1769150"/>
                <a:ext cx="1152025" cy="1542525"/>
              </a:xfrm>
              <a:custGeom>
                <a:avLst/>
                <a:gdLst/>
                <a:ahLst/>
                <a:cxnLst/>
                <a:rect l="l" t="t" r="r" b="b"/>
                <a:pathLst>
                  <a:path w="46081" h="61701" extrusionOk="0">
                    <a:moveTo>
                      <a:pt x="42261" y="1"/>
                    </a:moveTo>
                    <a:cubicBezTo>
                      <a:pt x="41424" y="1"/>
                      <a:pt x="40883" y="159"/>
                      <a:pt x="40883" y="159"/>
                    </a:cubicBezTo>
                    <a:lnTo>
                      <a:pt x="39941" y="15661"/>
                    </a:lnTo>
                    <a:cubicBezTo>
                      <a:pt x="39941" y="15661"/>
                      <a:pt x="35676" y="15969"/>
                      <a:pt x="32854" y="15969"/>
                    </a:cubicBezTo>
                    <a:cubicBezTo>
                      <a:pt x="32023" y="15969"/>
                      <a:pt x="31318" y="15943"/>
                      <a:pt x="30883" y="15874"/>
                    </a:cubicBezTo>
                    <a:cubicBezTo>
                      <a:pt x="28998" y="15570"/>
                      <a:pt x="25077" y="14141"/>
                      <a:pt x="25077" y="14141"/>
                    </a:cubicBezTo>
                    <a:cubicBezTo>
                      <a:pt x="25077" y="14141"/>
                      <a:pt x="24652" y="12925"/>
                      <a:pt x="23922" y="12348"/>
                    </a:cubicBezTo>
                    <a:cubicBezTo>
                      <a:pt x="23249" y="11791"/>
                      <a:pt x="21955" y="11037"/>
                      <a:pt x="18381" y="11037"/>
                    </a:cubicBezTo>
                    <a:cubicBezTo>
                      <a:pt x="18246" y="11037"/>
                      <a:pt x="18107" y="11038"/>
                      <a:pt x="17965" y="11041"/>
                    </a:cubicBezTo>
                    <a:cubicBezTo>
                      <a:pt x="14105" y="11132"/>
                      <a:pt x="11369" y="12165"/>
                      <a:pt x="10487" y="12652"/>
                    </a:cubicBezTo>
                    <a:cubicBezTo>
                      <a:pt x="9636" y="13138"/>
                      <a:pt x="10153" y="14506"/>
                      <a:pt x="10153" y="14506"/>
                    </a:cubicBezTo>
                    <a:cubicBezTo>
                      <a:pt x="10153" y="14506"/>
                      <a:pt x="9150" y="15205"/>
                      <a:pt x="6262" y="16269"/>
                    </a:cubicBezTo>
                    <a:cubicBezTo>
                      <a:pt x="3405" y="17363"/>
                      <a:pt x="2554" y="17849"/>
                      <a:pt x="1399" y="21314"/>
                    </a:cubicBezTo>
                    <a:cubicBezTo>
                      <a:pt x="275" y="24779"/>
                      <a:pt x="578" y="38214"/>
                      <a:pt x="639" y="42470"/>
                    </a:cubicBezTo>
                    <a:cubicBezTo>
                      <a:pt x="730" y="46695"/>
                      <a:pt x="1" y="56816"/>
                      <a:pt x="62" y="58093"/>
                    </a:cubicBezTo>
                    <a:cubicBezTo>
                      <a:pt x="153" y="59430"/>
                      <a:pt x="882" y="59856"/>
                      <a:pt x="882" y="59856"/>
                    </a:cubicBezTo>
                    <a:lnTo>
                      <a:pt x="882" y="61224"/>
                    </a:lnTo>
                    <a:cubicBezTo>
                      <a:pt x="1707" y="61596"/>
                      <a:pt x="2782" y="61701"/>
                      <a:pt x="3730" y="61701"/>
                    </a:cubicBezTo>
                    <a:cubicBezTo>
                      <a:pt x="4949" y="61701"/>
                      <a:pt x="5959" y="61528"/>
                      <a:pt x="5959" y="61528"/>
                    </a:cubicBezTo>
                    <a:cubicBezTo>
                      <a:pt x="5928" y="60069"/>
                      <a:pt x="6627" y="48822"/>
                      <a:pt x="6627" y="48822"/>
                    </a:cubicBezTo>
                    <a:lnTo>
                      <a:pt x="9606" y="47880"/>
                    </a:lnTo>
                    <a:cubicBezTo>
                      <a:pt x="9606" y="47880"/>
                      <a:pt x="16779" y="47880"/>
                      <a:pt x="19181" y="47789"/>
                    </a:cubicBezTo>
                    <a:cubicBezTo>
                      <a:pt x="21552" y="47728"/>
                      <a:pt x="31339" y="46847"/>
                      <a:pt x="31339" y="46847"/>
                    </a:cubicBezTo>
                    <a:cubicBezTo>
                      <a:pt x="31339" y="46847"/>
                      <a:pt x="32555" y="46360"/>
                      <a:pt x="32403" y="45327"/>
                    </a:cubicBezTo>
                    <a:cubicBezTo>
                      <a:pt x="32251" y="44324"/>
                      <a:pt x="30305" y="32226"/>
                      <a:pt x="30305" y="32226"/>
                    </a:cubicBezTo>
                    <a:lnTo>
                      <a:pt x="30913" y="29491"/>
                    </a:lnTo>
                    <a:lnTo>
                      <a:pt x="30245" y="24962"/>
                    </a:lnTo>
                    <a:cubicBezTo>
                      <a:pt x="30245" y="24962"/>
                      <a:pt x="39971" y="22713"/>
                      <a:pt x="41765" y="22074"/>
                    </a:cubicBezTo>
                    <a:cubicBezTo>
                      <a:pt x="43528" y="21436"/>
                      <a:pt x="45777" y="20615"/>
                      <a:pt x="45929" y="18761"/>
                    </a:cubicBezTo>
                    <a:cubicBezTo>
                      <a:pt x="46081" y="16877"/>
                      <a:pt x="45929" y="1101"/>
                      <a:pt x="45929" y="1101"/>
                    </a:cubicBezTo>
                    <a:cubicBezTo>
                      <a:pt x="44565" y="209"/>
                      <a:pt x="43219" y="1"/>
                      <a:pt x="42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3261725" y="2233600"/>
                <a:ext cx="85900" cy="756125"/>
              </a:xfrm>
              <a:custGeom>
                <a:avLst/>
                <a:gdLst/>
                <a:ahLst/>
                <a:cxnLst/>
                <a:rect l="l" t="t" r="r" b="b"/>
                <a:pathLst>
                  <a:path w="3436" h="30245" fill="none" extrusionOk="0">
                    <a:moveTo>
                      <a:pt x="3435" y="30244"/>
                    </a:moveTo>
                    <a:cubicBezTo>
                      <a:pt x="3435" y="30244"/>
                      <a:pt x="1490" y="26779"/>
                      <a:pt x="1824" y="25563"/>
                    </a:cubicBezTo>
                    <a:cubicBezTo>
                      <a:pt x="2159" y="24348"/>
                      <a:pt x="3435" y="15624"/>
                      <a:pt x="3435" y="15624"/>
                    </a:cubicBezTo>
                    <a:lnTo>
                      <a:pt x="1" y="1"/>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3866600" y="2393175"/>
                <a:ext cx="79050" cy="45625"/>
              </a:xfrm>
              <a:custGeom>
                <a:avLst/>
                <a:gdLst/>
                <a:ahLst/>
                <a:cxnLst/>
                <a:rect l="l" t="t" r="r" b="b"/>
                <a:pathLst>
                  <a:path w="3162" h="1825" extrusionOk="0">
                    <a:moveTo>
                      <a:pt x="2888" y="1"/>
                    </a:moveTo>
                    <a:lnTo>
                      <a:pt x="0" y="882"/>
                    </a:lnTo>
                    <a:lnTo>
                      <a:pt x="3162" y="1825"/>
                    </a:lnTo>
                    <a:lnTo>
                      <a:pt x="3162" y="1825"/>
                    </a:lnTo>
                    <a:lnTo>
                      <a:pt x="2888" y="1"/>
                    </a:lnTo>
                    <a:close/>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4181950" y="2129500"/>
                <a:ext cx="34225" cy="31950"/>
              </a:xfrm>
              <a:custGeom>
                <a:avLst/>
                <a:gdLst/>
                <a:ahLst/>
                <a:cxnLst/>
                <a:rect l="l" t="t" r="r" b="b"/>
                <a:pathLst>
                  <a:path w="1369" h="1278" extrusionOk="0">
                    <a:moveTo>
                      <a:pt x="92" y="1"/>
                    </a:moveTo>
                    <a:lnTo>
                      <a:pt x="1" y="1277"/>
                    </a:lnTo>
                    <a:lnTo>
                      <a:pt x="1369" y="1277"/>
                    </a:lnTo>
                    <a:lnTo>
                      <a:pt x="92" y="1"/>
                    </a:lnTo>
                    <a:close/>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4201700" y="1808075"/>
                <a:ext cx="130750" cy="48650"/>
              </a:xfrm>
              <a:custGeom>
                <a:avLst/>
                <a:gdLst/>
                <a:ahLst/>
                <a:cxnLst/>
                <a:rect l="l" t="t" r="r" b="b"/>
                <a:pathLst>
                  <a:path w="5230" h="1946" fill="none" extrusionOk="0">
                    <a:moveTo>
                      <a:pt x="1" y="1064"/>
                    </a:moveTo>
                    <a:cubicBezTo>
                      <a:pt x="1" y="1064"/>
                      <a:pt x="2068" y="0"/>
                      <a:pt x="5229" y="1946"/>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3436500" y="2077825"/>
                <a:ext cx="373900" cy="53975"/>
              </a:xfrm>
              <a:custGeom>
                <a:avLst/>
                <a:gdLst/>
                <a:ahLst/>
                <a:cxnLst/>
                <a:rect l="l" t="t" r="r" b="b"/>
                <a:pathLst>
                  <a:path w="14956" h="2159" fill="none" extrusionOk="0">
                    <a:moveTo>
                      <a:pt x="1" y="2159"/>
                    </a:moveTo>
                    <a:cubicBezTo>
                      <a:pt x="1" y="2159"/>
                      <a:pt x="6840" y="1"/>
                      <a:pt x="14955" y="1824"/>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3520850" y="3393200"/>
                <a:ext cx="293350" cy="25"/>
              </a:xfrm>
              <a:custGeom>
                <a:avLst/>
                <a:gdLst/>
                <a:ahLst/>
                <a:cxnLst/>
                <a:rect l="l" t="t" r="r" b="b"/>
                <a:pathLst>
                  <a:path w="11734" h="1" fill="none" extrusionOk="0">
                    <a:moveTo>
                      <a:pt x="0" y="0"/>
                    </a:moveTo>
                    <a:lnTo>
                      <a:pt x="11733" y="0"/>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3669025" y="3393200"/>
                <a:ext cx="8375" cy="583625"/>
              </a:xfrm>
              <a:custGeom>
                <a:avLst/>
                <a:gdLst/>
                <a:ahLst/>
                <a:cxnLst/>
                <a:rect l="l" t="t" r="r" b="b"/>
                <a:pathLst>
                  <a:path w="335" h="23345" fill="none" extrusionOk="0">
                    <a:moveTo>
                      <a:pt x="335" y="0"/>
                    </a:moveTo>
                    <a:lnTo>
                      <a:pt x="1" y="23344"/>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3679675" y="4460850"/>
                <a:ext cx="206700" cy="69925"/>
              </a:xfrm>
              <a:custGeom>
                <a:avLst/>
                <a:gdLst/>
                <a:ahLst/>
                <a:cxnLst/>
                <a:rect l="l" t="t" r="r" b="b"/>
                <a:pathLst>
                  <a:path w="8268" h="2797" fill="none" extrusionOk="0">
                    <a:moveTo>
                      <a:pt x="0" y="0"/>
                    </a:moveTo>
                    <a:lnTo>
                      <a:pt x="0" y="1034"/>
                    </a:lnTo>
                    <a:cubicBezTo>
                      <a:pt x="0" y="1034"/>
                      <a:pt x="1733" y="2797"/>
                      <a:pt x="8268" y="1459"/>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422075" y="4457050"/>
                <a:ext cx="0" cy="45600"/>
              </a:xfrm>
              <a:custGeom>
                <a:avLst/>
                <a:gdLst/>
                <a:ahLst/>
                <a:cxnLst/>
                <a:rect l="l" t="t" r="r" b="b"/>
                <a:pathLst>
                  <a:path h="1824" fill="none" extrusionOk="0">
                    <a:moveTo>
                      <a:pt x="0" y="0"/>
                    </a:moveTo>
                    <a:lnTo>
                      <a:pt x="0" y="1824"/>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403825" y="4485150"/>
                <a:ext cx="231800" cy="101100"/>
              </a:xfrm>
              <a:custGeom>
                <a:avLst/>
                <a:gdLst/>
                <a:ahLst/>
                <a:cxnLst/>
                <a:rect l="l" t="t" r="r" b="b"/>
                <a:pathLst>
                  <a:path w="9272" h="4044" fill="none" extrusionOk="0">
                    <a:moveTo>
                      <a:pt x="730" y="1"/>
                    </a:moveTo>
                    <a:cubicBezTo>
                      <a:pt x="730" y="1"/>
                      <a:pt x="1" y="670"/>
                      <a:pt x="1308" y="1308"/>
                    </a:cubicBezTo>
                    <a:cubicBezTo>
                      <a:pt x="2584" y="1977"/>
                      <a:pt x="4529" y="4043"/>
                      <a:pt x="9271" y="1733"/>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625725" y="4497325"/>
                <a:ext cx="10650" cy="38000"/>
              </a:xfrm>
              <a:custGeom>
                <a:avLst/>
                <a:gdLst/>
                <a:ahLst/>
                <a:cxnLst/>
                <a:rect l="l" t="t" r="r" b="b"/>
                <a:pathLst>
                  <a:path w="426" h="1520" fill="none" extrusionOk="0">
                    <a:moveTo>
                      <a:pt x="426" y="0"/>
                    </a:moveTo>
                    <a:lnTo>
                      <a:pt x="0" y="1520"/>
                    </a:ln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351400" y="1533750"/>
                <a:ext cx="44100" cy="133000"/>
              </a:xfrm>
              <a:custGeom>
                <a:avLst/>
                <a:gdLst/>
                <a:ahLst/>
                <a:cxnLst/>
                <a:rect l="l" t="t" r="r" b="b"/>
                <a:pathLst>
                  <a:path w="1764" h="5320" fill="none" extrusionOk="0">
                    <a:moveTo>
                      <a:pt x="1581" y="0"/>
                    </a:moveTo>
                    <a:cubicBezTo>
                      <a:pt x="1155" y="152"/>
                      <a:pt x="760" y="426"/>
                      <a:pt x="639" y="791"/>
                    </a:cubicBezTo>
                    <a:cubicBezTo>
                      <a:pt x="487" y="1186"/>
                      <a:pt x="578" y="1703"/>
                      <a:pt x="973" y="1885"/>
                    </a:cubicBezTo>
                    <a:cubicBezTo>
                      <a:pt x="578" y="2250"/>
                      <a:pt x="274" y="2706"/>
                      <a:pt x="122" y="3192"/>
                    </a:cubicBezTo>
                    <a:cubicBezTo>
                      <a:pt x="0" y="3678"/>
                      <a:pt x="61" y="4256"/>
                      <a:pt x="395" y="4681"/>
                    </a:cubicBezTo>
                    <a:cubicBezTo>
                      <a:pt x="699" y="5076"/>
                      <a:pt x="1277" y="5320"/>
                      <a:pt x="1763" y="5168"/>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796700" y="1530700"/>
                <a:ext cx="45600" cy="90450"/>
              </a:xfrm>
              <a:custGeom>
                <a:avLst/>
                <a:gdLst/>
                <a:ahLst/>
                <a:cxnLst/>
                <a:rect l="l" t="t" r="r" b="b"/>
                <a:pathLst>
                  <a:path w="1824" h="3618" fill="none" extrusionOk="0">
                    <a:moveTo>
                      <a:pt x="0" y="1"/>
                    </a:moveTo>
                    <a:cubicBezTo>
                      <a:pt x="486" y="31"/>
                      <a:pt x="760" y="578"/>
                      <a:pt x="942" y="1034"/>
                    </a:cubicBezTo>
                    <a:cubicBezTo>
                      <a:pt x="973" y="1156"/>
                      <a:pt x="1003" y="1247"/>
                      <a:pt x="1003" y="1369"/>
                    </a:cubicBezTo>
                    <a:cubicBezTo>
                      <a:pt x="973" y="1490"/>
                      <a:pt x="851" y="1612"/>
                      <a:pt x="790" y="1551"/>
                    </a:cubicBezTo>
                    <a:cubicBezTo>
                      <a:pt x="1277" y="1794"/>
                      <a:pt x="1611" y="2250"/>
                      <a:pt x="1733" y="2767"/>
                    </a:cubicBezTo>
                    <a:cubicBezTo>
                      <a:pt x="1824" y="3132"/>
                      <a:pt x="1733" y="3588"/>
                      <a:pt x="1398" y="3618"/>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97000" y="1677375"/>
                <a:ext cx="19025" cy="50175"/>
              </a:xfrm>
              <a:custGeom>
                <a:avLst/>
                <a:gdLst/>
                <a:ahLst/>
                <a:cxnLst/>
                <a:rect l="l" t="t" r="r" b="b"/>
                <a:pathLst>
                  <a:path w="761" h="2007" fill="none" extrusionOk="0">
                    <a:moveTo>
                      <a:pt x="0" y="0"/>
                    </a:moveTo>
                    <a:cubicBezTo>
                      <a:pt x="608" y="426"/>
                      <a:pt x="760" y="1368"/>
                      <a:pt x="395" y="2006"/>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409150" y="1823275"/>
                <a:ext cx="91200" cy="76000"/>
              </a:xfrm>
              <a:custGeom>
                <a:avLst/>
                <a:gdLst/>
                <a:ahLst/>
                <a:cxnLst/>
                <a:rect l="l" t="t" r="r" b="b"/>
                <a:pathLst>
                  <a:path w="3648" h="3040" fill="none" extrusionOk="0">
                    <a:moveTo>
                      <a:pt x="335" y="0"/>
                    </a:moveTo>
                    <a:cubicBezTo>
                      <a:pt x="31" y="334"/>
                      <a:pt x="0" y="882"/>
                      <a:pt x="243" y="1246"/>
                    </a:cubicBezTo>
                    <a:cubicBezTo>
                      <a:pt x="517" y="1641"/>
                      <a:pt x="1064" y="1793"/>
                      <a:pt x="1459" y="1641"/>
                    </a:cubicBezTo>
                    <a:cubicBezTo>
                      <a:pt x="1581" y="2158"/>
                      <a:pt x="1885" y="2675"/>
                      <a:pt x="2341" y="2857"/>
                    </a:cubicBezTo>
                    <a:cubicBezTo>
                      <a:pt x="2827" y="3040"/>
                      <a:pt x="3496" y="2857"/>
                      <a:pt x="3648" y="2371"/>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656100" y="1884050"/>
                <a:ext cx="115550" cy="50175"/>
              </a:xfrm>
              <a:custGeom>
                <a:avLst/>
                <a:gdLst/>
                <a:ahLst/>
                <a:cxnLst/>
                <a:rect l="l" t="t" r="r" b="b"/>
                <a:pathLst>
                  <a:path w="4622" h="2007" fill="none" extrusionOk="0">
                    <a:moveTo>
                      <a:pt x="1" y="1764"/>
                    </a:moveTo>
                    <a:cubicBezTo>
                      <a:pt x="396" y="1976"/>
                      <a:pt x="913" y="2007"/>
                      <a:pt x="1369" y="1855"/>
                    </a:cubicBezTo>
                    <a:cubicBezTo>
                      <a:pt x="1764" y="1673"/>
                      <a:pt x="2129" y="1308"/>
                      <a:pt x="2281" y="852"/>
                    </a:cubicBezTo>
                    <a:cubicBezTo>
                      <a:pt x="2645" y="1217"/>
                      <a:pt x="3223" y="1338"/>
                      <a:pt x="3709" y="1186"/>
                    </a:cubicBezTo>
                    <a:cubicBezTo>
                      <a:pt x="4195" y="1004"/>
                      <a:pt x="4591" y="548"/>
                      <a:pt x="4621" y="1"/>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745775" y="1685725"/>
                <a:ext cx="85900" cy="72225"/>
              </a:xfrm>
              <a:custGeom>
                <a:avLst/>
                <a:gdLst/>
                <a:ahLst/>
                <a:cxnLst/>
                <a:rect l="l" t="t" r="r" b="b"/>
                <a:pathLst>
                  <a:path w="3436" h="2889" fill="none" extrusionOk="0">
                    <a:moveTo>
                      <a:pt x="2858" y="1"/>
                    </a:moveTo>
                    <a:cubicBezTo>
                      <a:pt x="3283" y="304"/>
                      <a:pt x="3435" y="882"/>
                      <a:pt x="3192" y="1338"/>
                    </a:cubicBezTo>
                    <a:cubicBezTo>
                      <a:pt x="2979" y="1794"/>
                      <a:pt x="2432" y="2007"/>
                      <a:pt x="1946" y="1885"/>
                    </a:cubicBezTo>
                    <a:cubicBezTo>
                      <a:pt x="2128" y="2311"/>
                      <a:pt x="1703" y="2797"/>
                      <a:pt x="1277" y="2858"/>
                    </a:cubicBezTo>
                    <a:cubicBezTo>
                      <a:pt x="821" y="2888"/>
                      <a:pt x="396" y="2615"/>
                      <a:pt x="1" y="2402"/>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472225" y="1697875"/>
                <a:ext cx="54725" cy="43350"/>
              </a:xfrm>
              <a:custGeom>
                <a:avLst/>
                <a:gdLst/>
                <a:ahLst/>
                <a:cxnLst/>
                <a:rect l="l" t="t" r="r" b="b"/>
                <a:pathLst>
                  <a:path w="2189" h="1734" fill="none" extrusionOk="0">
                    <a:moveTo>
                      <a:pt x="0" y="1"/>
                    </a:moveTo>
                    <a:cubicBezTo>
                      <a:pt x="61" y="548"/>
                      <a:pt x="243" y="1095"/>
                      <a:pt x="699" y="1399"/>
                    </a:cubicBezTo>
                    <a:cubicBezTo>
                      <a:pt x="1125" y="1733"/>
                      <a:pt x="1793" y="1733"/>
                      <a:pt x="2189" y="1338"/>
                    </a:cubicBezTo>
                  </a:path>
                </a:pathLst>
              </a:custGeom>
              <a:solidFill>
                <a:schemeClr val="dk1"/>
              </a:solidFill>
              <a:ln w="4550"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75257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1427356" y="734098"/>
            <a:ext cx="3895493" cy="5748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182" name="Google Shape;182;p16"/>
          <p:cNvSpPr txBox="1">
            <a:spLocks noGrp="1"/>
          </p:cNvSpPr>
          <p:nvPr>
            <p:ph type="body" idx="1"/>
          </p:nvPr>
        </p:nvSpPr>
        <p:spPr>
          <a:xfrm>
            <a:off x="720000" y="1623151"/>
            <a:ext cx="5854500" cy="2429664"/>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US" sz="900" dirty="0" err="1">
                <a:solidFill>
                  <a:schemeClr val="dk1"/>
                </a:solidFill>
                <a:latin typeface="Anek Devanagari" panose="020B0604020202020204" charset="0"/>
                <a:cs typeface="Anek Devanagari" panose="020B0604020202020204" charset="0"/>
              </a:rPr>
              <a:t>Atune</a:t>
            </a:r>
            <a:r>
              <a:rPr lang="en-US" sz="900" dirty="0">
                <a:solidFill>
                  <a:schemeClr val="dk1"/>
                </a:solidFill>
                <a:latin typeface="Anek Devanagari" panose="020B0604020202020204" charset="0"/>
                <a:cs typeface="Anek Devanagari" panose="020B0604020202020204" charset="0"/>
              </a:rPr>
              <a:t> Sponsored Products (ASP) allows brand advertisers (e.g. Levi's) to advertise their products on retailer websites (e.g. macys.com). We have a variety of placements on each website and frequently have multiple placements on one page. Placements can contain advertisements for one or more SKUs (SKUs are how we refer to each distinct product) and each SKU has its own impression within a placement--it is common to have multiple SKUs from multiple brand advertisers displayed in one placement. In our exchange, brand advertisers bid against one another with CPCs (cost per click--what they are willing to pay if somebody clicks on their ad) to fill these placements with their SKUs. These brand advertisers are frequently operating on quarterly budgets (i.e. the total amount of money they will pay for clicks each quarter) which they try to spend evenly throughout the period. Sometimes they will temporarily change their bidding behavior to capitalize on shopper trends around key dates and events (e.g. Black Friday).</a:t>
            </a:r>
          </a:p>
          <a:p>
            <a:pPr marL="457200" lvl="0" indent="-317500" algn="l" rtl="0">
              <a:spcBef>
                <a:spcPts val="0"/>
              </a:spcBef>
              <a:spcAft>
                <a:spcPts val="0"/>
              </a:spcAft>
              <a:buClr>
                <a:schemeClr val="dk1"/>
              </a:buClr>
              <a:buSzPts val="1400"/>
              <a:buChar char="●"/>
            </a:pPr>
            <a:endParaRPr lang="en-US" sz="900" dirty="0">
              <a:solidFill>
                <a:schemeClr val="dk1"/>
              </a:solidFill>
              <a:latin typeface="Anek Devanagari" panose="020B0604020202020204" charset="0"/>
              <a:cs typeface="Anek Devanagari" panose="020B0604020202020204" charset="0"/>
            </a:endParaRPr>
          </a:p>
          <a:p>
            <a:pPr marL="457200" lvl="0" indent="-317500" algn="l" rtl="0">
              <a:spcBef>
                <a:spcPts val="0"/>
              </a:spcBef>
              <a:spcAft>
                <a:spcPts val="0"/>
              </a:spcAft>
              <a:buClr>
                <a:schemeClr val="dk1"/>
              </a:buClr>
              <a:buSzPts val="1400"/>
              <a:buChar char="●"/>
            </a:pPr>
            <a:r>
              <a:rPr lang="en-US" sz="900" dirty="0">
                <a:solidFill>
                  <a:schemeClr val="dk1"/>
                </a:solidFill>
                <a:latin typeface="Anek Devanagari" panose="020B0604020202020204" charset="0"/>
                <a:cs typeface="Anek Devanagari" panose="020B0604020202020204" charset="0"/>
              </a:rPr>
              <a:t>In addition to tracking our ads, we are also able to track ALL page views (regardless of whether or not we served ads there) and ALL sales (not just for products that are being advertised by us) on each retailer's website. </a:t>
            </a:r>
          </a:p>
          <a:p>
            <a:pPr marL="457200" lvl="0" indent="-317500" algn="l" rtl="0">
              <a:spcBef>
                <a:spcPts val="0"/>
              </a:spcBef>
              <a:spcAft>
                <a:spcPts val="0"/>
              </a:spcAft>
              <a:buClr>
                <a:schemeClr val="dk1"/>
              </a:buClr>
              <a:buSzPts val="1400"/>
              <a:buChar char="●"/>
            </a:pPr>
            <a:endParaRPr lang="en-US" sz="900" dirty="0">
              <a:solidFill>
                <a:schemeClr val="dk1"/>
              </a:solidFill>
              <a:latin typeface="Anek Devanagari" panose="020B0604020202020204" charset="0"/>
              <a:cs typeface="Anek Devanagari" panose="020B0604020202020204" charset="0"/>
            </a:endParaRPr>
          </a:p>
          <a:p>
            <a:pPr marL="139700" lvl="0" indent="0" algn="l" rtl="0">
              <a:spcBef>
                <a:spcPts val="0"/>
              </a:spcBef>
              <a:spcAft>
                <a:spcPts val="0"/>
              </a:spcAft>
              <a:buClr>
                <a:schemeClr val="dk1"/>
              </a:buClr>
              <a:buSzPts val="1400"/>
              <a:buNone/>
            </a:pPr>
            <a:endParaRPr lang="en-US" sz="900" dirty="0">
              <a:solidFill>
                <a:schemeClr val="dk1"/>
              </a:solidFill>
              <a:latin typeface="Anek Devanagari" panose="020B0604020202020204" charset="0"/>
              <a:cs typeface="Anek Devanagari" panose="020B0604020202020204" charset="0"/>
            </a:endParaRPr>
          </a:p>
          <a:p>
            <a:pPr marL="139700" lvl="0" indent="0" algn="l" rtl="0">
              <a:spcBef>
                <a:spcPts val="0"/>
              </a:spcBef>
              <a:spcAft>
                <a:spcPts val="0"/>
              </a:spcAft>
              <a:buClr>
                <a:schemeClr val="dk1"/>
              </a:buClr>
              <a:buSzPts val="1400"/>
              <a:buNone/>
            </a:pPr>
            <a:r>
              <a:rPr lang="en-US" sz="900" dirty="0">
                <a:solidFill>
                  <a:schemeClr val="dk1"/>
                </a:solidFill>
                <a:latin typeface="Anek Devanagari" panose="020B0604020202020204" charset="0"/>
                <a:cs typeface="Anek Devanagari" panose="020B0604020202020204" charset="0"/>
              </a:rPr>
              <a:t>            Google </a:t>
            </a:r>
            <a:r>
              <a:rPr lang="en-US" sz="900" dirty="0" err="1">
                <a:solidFill>
                  <a:schemeClr val="dk1"/>
                </a:solidFill>
                <a:latin typeface="Anek Devanagari" panose="020B0604020202020204" charset="0"/>
                <a:cs typeface="Anek Devanagari" panose="020B0604020202020204" charset="0"/>
              </a:rPr>
              <a:t>Colab</a:t>
            </a:r>
            <a:r>
              <a:rPr lang="en-US" sz="900" dirty="0">
                <a:solidFill>
                  <a:schemeClr val="dk1"/>
                </a:solidFill>
                <a:latin typeface="Anek Devanagari" panose="020B0604020202020204" charset="0"/>
                <a:cs typeface="Anek Devanagari" panose="020B0604020202020204" charset="0"/>
              </a:rPr>
              <a:t> link : </a:t>
            </a:r>
            <a:r>
              <a:rPr lang="en-US" sz="900" dirty="0" err="1">
                <a:solidFill>
                  <a:schemeClr val="dk1"/>
                </a:solidFill>
                <a:latin typeface="Anek Devanagari" panose="020B0604020202020204" charset="0"/>
                <a:cs typeface="Anek Devanagari" panose="020B0604020202020204" charset="0"/>
                <a:hlinkClick r:id="rId3">
                  <a:extLst>
                    <a:ext uri="{A12FA001-AC4F-418D-AE19-62706E023703}">
                      <ahyp:hlinkClr xmlns:ahyp="http://schemas.microsoft.com/office/drawing/2018/hyperlinkcolor" val="tx"/>
                    </a:ext>
                  </a:extLst>
                </a:hlinkClick>
              </a:rPr>
              <a:t>ASP_without_Outliers.ipynb</a:t>
            </a:r>
            <a:r>
              <a:rPr lang="en-US" sz="900" dirty="0">
                <a:solidFill>
                  <a:schemeClr val="dk1"/>
                </a:solidFill>
                <a:latin typeface="Anek Devanagari" panose="020B0604020202020204" charset="0"/>
                <a:cs typeface="Anek Devanagari" panose="020B0604020202020204" charset="0"/>
                <a:hlinkClick r:id="rId3">
                  <a:extLst>
                    <a:ext uri="{A12FA001-AC4F-418D-AE19-62706E023703}">
                      <ahyp:hlinkClr xmlns:ahyp="http://schemas.microsoft.com/office/drawing/2018/hyperlinkcolor" val="tx"/>
                    </a:ext>
                  </a:extLst>
                </a:hlinkClick>
              </a:rPr>
              <a:t> - </a:t>
            </a:r>
            <a:r>
              <a:rPr lang="en-US" sz="900" dirty="0" err="1">
                <a:solidFill>
                  <a:schemeClr val="dk1"/>
                </a:solidFill>
                <a:latin typeface="Anek Devanagari" panose="020B0604020202020204" charset="0"/>
                <a:cs typeface="Anek Devanagari" panose="020B0604020202020204" charset="0"/>
                <a:hlinkClick r:id="rId3">
                  <a:extLst>
                    <a:ext uri="{A12FA001-AC4F-418D-AE19-62706E023703}">
                      <ahyp:hlinkClr xmlns:ahyp="http://schemas.microsoft.com/office/drawing/2018/hyperlinkcolor" val="tx"/>
                    </a:ext>
                  </a:extLst>
                </a:hlinkClick>
              </a:rPr>
              <a:t>Colaboratory</a:t>
            </a:r>
            <a:r>
              <a:rPr lang="en-US" sz="900" dirty="0">
                <a:solidFill>
                  <a:schemeClr val="dk1"/>
                </a:solidFill>
                <a:latin typeface="Anek Devanagari" panose="020B0604020202020204" charset="0"/>
                <a:cs typeface="Anek Devanagari" panose="020B0604020202020204" charset="0"/>
                <a:hlinkClick r:id="rId3">
                  <a:extLst>
                    <a:ext uri="{A12FA001-AC4F-418D-AE19-62706E023703}">
                      <ahyp:hlinkClr xmlns:ahyp="http://schemas.microsoft.com/office/drawing/2018/hyperlinkcolor" val="tx"/>
                    </a:ext>
                  </a:extLst>
                </a:hlinkClick>
              </a:rPr>
              <a:t> (google.com)</a:t>
            </a:r>
            <a:endParaRPr lang="en-US" sz="900" dirty="0">
              <a:solidFill>
                <a:schemeClr val="dk1"/>
              </a:solidFill>
              <a:latin typeface="Anek Devanagari" panose="020B0604020202020204" charset="0"/>
              <a:cs typeface="Anek Devanagari" panose="020B0604020202020204" charset="0"/>
            </a:endParaRPr>
          </a:p>
        </p:txBody>
      </p:sp>
      <p:grpSp>
        <p:nvGrpSpPr>
          <p:cNvPr id="183" name="Google Shape;183;p16"/>
          <p:cNvGrpSpPr/>
          <p:nvPr/>
        </p:nvGrpSpPr>
        <p:grpSpPr>
          <a:xfrm>
            <a:off x="1200127" y="4273256"/>
            <a:ext cx="750900" cy="750900"/>
            <a:chOff x="621500" y="307363"/>
            <a:chExt cx="750900" cy="750900"/>
          </a:xfrm>
        </p:grpSpPr>
        <p:sp>
          <p:nvSpPr>
            <p:cNvPr id="184" name="Google Shape;184;p16"/>
            <p:cNvSpPr/>
            <p:nvPr/>
          </p:nvSpPr>
          <p:spPr>
            <a:xfrm>
              <a:off x="621500" y="30736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16"/>
            <p:cNvGrpSpPr/>
            <p:nvPr/>
          </p:nvGrpSpPr>
          <p:grpSpPr>
            <a:xfrm>
              <a:off x="768764" y="453976"/>
              <a:ext cx="456370" cy="457698"/>
              <a:chOff x="1161000" y="1920150"/>
              <a:chExt cx="575425" cy="577100"/>
            </a:xfrm>
          </p:grpSpPr>
          <p:sp>
            <p:nvSpPr>
              <p:cNvPr id="186" name="Google Shape;186;p16"/>
              <p:cNvSpPr/>
              <p:nvPr/>
            </p:nvSpPr>
            <p:spPr>
              <a:xfrm>
                <a:off x="1217700" y="1977700"/>
                <a:ext cx="462025" cy="462025"/>
              </a:xfrm>
              <a:custGeom>
                <a:avLst/>
                <a:gdLst/>
                <a:ahLst/>
                <a:cxnLst/>
                <a:rect l="l" t="t" r="r" b="b"/>
                <a:pathLst>
                  <a:path w="18481" h="18481" fill="none" extrusionOk="0">
                    <a:moveTo>
                      <a:pt x="15178" y="3269"/>
                    </a:moveTo>
                    <a:cubicBezTo>
                      <a:pt x="18481" y="6572"/>
                      <a:pt x="18481" y="11909"/>
                      <a:pt x="15178" y="15178"/>
                    </a:cubicBezTo>
                    <a:cubicBezTo>
                      <a:pt x="11909" y="18480"/>
                      <a:pt x="6572" y="18480"/>
                      <a:pt x="3270" y="15178"/>
                    </a:cubicBezTo>
                    <a:cubicBezTo>
                      <a:pt x="1" y="11909"/>
                      <a:pt x="1" y="6572"/>
                      <a:pt x="3270" y="3269"/>
                    </a:cubicBezTo>
                    <a:cubicBezTo>
                      <a:pt x="6572" y="0"/>
                      <a:pt x="11909" y="0"/>
                      <a:pt x="15178" y="3269"/>
                    </a:cubicBezTo>
                    <a:close/>
                  </a:path>
                </a:pathLst>
              </a:custGeom>
              <a:solidFill>
                <a:schemeClr val="lt1"/>
              </a:solidFill>
              <a:ln w="100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1448700" y="1920150"/>
                <a:ext cx="25" cy="155975"/>
              </a:xfrm>
              <a:custGeom>
                <a:avLst/>
                <a:gdLst/>
                <a:ahLst/>
                <a:cxnLst/>
                <a:rect l="l" t="t" r="r" b="b"/>
                <a:pathLst>
                  <a:path w="1" h="6239" fill="none" extrusionOk="0">
                    <a:moveTo>
                      <a:pt x="1" y="6238"/>
                    </a:moveTo>
                    <a:lnTo>
                      <a:pt x="1"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1448700" y="2340450"/>
                <a:ext cx="25" cy="156800"/>
              </a:xfrm>
              <a:custGeom>
                <a:avLst/>
                <a:gdLst/>
                <a:ahLst/>
                <a:cxnLst/>
                <a:rect l="l" t="t" r="r" b="b"/>
                <a:pathLst>
                  <a:path w="1" h="6272" fill="none" extrusionOk="0">
                    <a:moveTo>
                      <a:pt x="1" y="6272"/>
                    </a:moveTo>
                    <a:lnTo>
                      <a:pt x="1" y="1"/>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1581300" y="2208700"/>
                <a:ext cx="155125" cy="25"/>
              </a:xfrm>
              <a:custGeom>
                <a:avLst/>
                <a:gdLst/>
                <a:ahLst/>
                <a:cxnLst/>
                <a:rect l="l" t="t" r="r" b="b"/>
                <a:pathLst>
                  <a:path w="6205" h="1" fill="none" extrusionOk="0">
                    <a:moveTo>
                      <a:pt x="1" y="0"/>
                    </a:moveTo>
                    <a:lnTo>
                      <a:pt x="6205"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1161000" y="2208700"/>
                <a:ext cx="155125" cy="25"/>
              </a:xfrm>
              <a:custGeom>
                <a:avLst/>
                <a:gdLst/>
                <a:ahLst/>
                <a:cxnLst/>
                <a:rect l="l" t="t" r="r" b="b"/>
                <a:pathLst>
                  <a:path w="6205" h="1" fill="none" extrusionOk="0">
                    <a:moveTo>
                      <a:pt x="1" y="0"/>
                    </a:moveTo>
                    <a:lnTo>
                      <a:pt x="6205" y="0"/>
                    </a:ln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1422850" y="2181175"/>
                <a:ext cx="54225" cy="54225"/>
              </a:xfrm>
              <a:custGeom>
                <a:avLst/>
                <a:gdLst/>
                <a:ahLst/>
                <a:cxnLst/>
                <a:rect l="l" t="t" r="r" b="b"/>
                <a:pathLst>
                  <a:path w="2169" h="2169" extrusionOk="0">
                    <a:moveTo>
                      <a:pt x="1068" y="0"/>
                    </a:moveTo>
                    <a:cubicBezTo>
                      <a:pt x="501" y="0"/>
                      <a:pt x="1" y="467"/>
                      <a:pt x="1" y="1101"/>
                    </a:cubicBezTo>
                    <a:cubicBezTo>
                      <a:pt x="1" y="1668"/>
                      <a:pt x="468" y="2169"/>
                      <a:pt x="1068" y="2169"/>
                    </a:cubicBezTo>
                    <a:cubicBezTo>
                      <a:pt x="1669" y="2169"/>
                      <a:pt x="2169" y="1702"/>
                      <a:pt x="2169" y="1101"/>
                    </a:cubicBezTo>
                    <a:cubicBezTo>
                      <a:pt x="2169" y="501"/>
                      <a:pt x="1669" y="0"/>
                      <a:pt x="106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16"/>
          <p:cNvGrpSpPr/>
          <p:nvPr/>
        </p:nvGrpSpPr>
        <p:grpSpPr>
          <a:xfrm>
            <a:off x="7673100" y="2655288"/>
            <a:ext cx="750900" cy="750900"/>
            <a:chOff x="3953900" y="1018313"/>
            <a:chExt cx="750900" cy="750900"/>
          </a:xfrm>
        </p:grpSpPr>
        <p:sp>
          <p:nvSpPr>
            <p:cNvPr id="193" name="Google Shape;193;p16"/>
            <p:cNvSpPr/>
            <p:nvPr/>
          </p:nvSpPr>
          <p:spPr>
            <a:xfrm>
              <a:off x="3953900" y="1018313"/>
              <a:ext cx="750900" cy="750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4136863" y="1201008"/>
              <a:ext cx="384975" cy="385534"/>
            </a:xfrm>
            <a:custGeom>
              <a:avLst/>
              <a:gdLst/>
              <a:ahLst/>
              <a:cxnLst/>
              <a:rect l="l" t="t" r="r" b="b"/>
              <a:pathLst>
                <a:path w="23417" h="23451" extrusionOk="0">
                  <a:moveTo>
                    <a:pt x="11709" y="6539"/>
                  </a:moveTo>
                  <a:cubicBezTo>
                    <a:pt x="14544" y="6539"/>
                    <a:pt x="16879" y="8841"/>
                    <a:pt x="16879" y="11709"/>
                  </a:cubicBezTo>
                  <a:cubicBezTo>
                    <a:pt x="16846" y="14545"/>
                    <a:pt x="14544" y="16880"/>
                    <a:pt x="11709" y="16880"/>
                  </a:cubicBezTo>
                  <a:cubicBezTo>
                    <a:pt x="8873" y="16880"/>
                    <a:pt x="6538" y="14611"/>
                    <a:pt x="6538" y="11709"/>
                  </a:cubicBezTo>
                  <a:cubicBezTo>
                    <a:pt x="6538" y="8874"/>
                    <a:pt x="8840" y="6539"/>
                    <a:pt x="11709" y="6539"/>
                  </a:cubicBezTo>
                  <a:close/>
                  <a:moveTo>
                    <a:pt x="9741" y="1"/>
                  </a:moveTo>
                  <a:lnTo>
                    <a:pt x="9741" y="2436"/>
                  </a:lnTo>
                  <a:cubicBezTo>
                    <a:pt x="8573" y="2669"/>
                    <a:pt x="7506" y="3136"/>
                    <a:pt x="6538" y="3770"/>
                  </a:cubicBezTo>
                  <a:lnTo>
                    <a:pt x="4837" y="2036"/>
                  </a:lnTo>
                  <a:lnTo>
                    <a:pt x="2035" y="4838"/>
                  </a:lnTo>
                  <a:lnTo>
                    <a:pt x="3736" y="6539"/>
                  </a:lnTo>
                  <a:cubicBezTo>
                    <a:pt x="3102" y="7506"/>
                    <a:pt x="2669" y="8607"/>
                    <a:pt x="2402" y="9775"/>
                  </a:cubicBezTo>
                  <a:lnTo>
                    <a:pt x="0" y="9775"/>
                  </a:lnTo>
                  <a:lnTo>
                    <a:pt x="0" y="13677"/>
                  </a:lnTo>
                  <a:lnTo>
                    <a:pt x="2402" y="13677"/>
                  </a:lnTo>
                  <a:cubicBezTo>
                    <a:pt x="2669" y="14845"/>
                    <a:pt x="3102" y="15946"/>
                    <a:pt x="3736" y="16880"/>
                  </a:cubicBezTo>
                  <a:lnTo>
                    <a:pt x="2035" y="18614"/>
                  </a:lnTo>
                  <a:lnTo>
                    <a:pt x="4837" y="21383"/>
                  </a:lnTo>
                  <a:lnTo>
                    <a:pt x="6538" y="19682"/>
                  </a:lnTo>
                  <a:cubicBezTo>
                    <a:pt x="7506" y="20315"/>
                    <a:pt x="8573" y="20782"/>
                    <a:pt x="9741" y="21016"/>
                  </a:cubicBezTo>
                  <a:lnTo>
                    <a:pt x="9741" y="23451"/>
                  </a:lnTo>
                  <a:lnTo>
                    <a:pt x="13677" y="23451"/>
                  </a:lnTo>
                  <a:lnTo>
                    <a:pt x="13677" y="21016"/>
                  </a:lnTo>
                  <a:cubicBezTo>
                    <a:pt x="14844" y="20749"/>
                    <a:pt x="15912" y="20315"/>
                    <a:pt x="16879" y="19682"/>
                  </a:cubicBezTo>
                  <a:lnTo>
                    <a:pt x="18580" y="21383"/>
                  </a:lnTo>
                  <a:lnTo>
                    <a:pt x="21382" y="18614"/>
                  </a:lnTo>
                  <a:lnTo>
                    <a:pt x="19681" y="16880"/>
                  </a:lnTo>
                  <a:cubicBezTo>
                    <a:pt x="20315" y="15946"/>
                    <a:pt x="20748" y="14845"/>
                    <a:pt x="21015" y="13677"/>
                  </a:cubicBezTo>
                  <a:lnTo>
                    <a:pt x="23417" y="13677"/>
                  </a:lnTo>
                  <a:lnTo>
                    <a:pt x="23417" y="9775"/>
                  </a:lnTo>
                  <a:lnTo>
                    <a:pt x="21015" y="9775"/>
                  </a:lnTo>
                  <a:cubicBezTo>
                    <a:pt x="20748" y="8607"/>
                    <a:pt x="20315" y="7506"/>
                    <a:pt x="19681" y="6539"/>
                  </a:cubicBezTo>
                  <a:lnTo>
                    <a:pt x="21382" y="4838"/>
                  </a:lnTo>
                  <a:lnTo>
                    <a:pt x="18580" y="2036"/>
                  </a:lnTo>
                  <a:lnTo>
                    <a:pt x="16879" y="3770"/>
                  </a:lnTo>
                  <a:cubicBezTo>
                    <a:pt x="15912" y="3136"/>
                    <a:pt x="14844" y="2669"/>
                    <a:pt x="13677" y="2436"/>
                  </a:cubicBezTo>
                  <a:lnTo>
                    <a:pt x="136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6755F18A-7F78-1FE7-FA5D-7547F5DF417A}"/>
              </a:ext>
            </a:extLst>
          </p:cNvPr>
          <p:cNvPicPr>
            <a:picLocks noChangeAspect="1"/>
          </p:cNvPicPr>
          <p:nvPr/>
        </p:nvPicPr>
        <p:blipFill>
          <a:blip r:embed="rId4"/>
          <a:stretch>
            <a:fillRect/>
          </a:stretch>
        </p:blipFill>
        <p:spPr>
          <a:xfrm>
            <a:off x="450254" y="359162"/>
            <a:ext cx="749873" cy="749873"/>
          </a:xfrm>
          <a:prstGeom prst="rect">
            <a:avLst/>
          </a:prstGeom>
        </p:spPr>
      </p:pic>
      <p:pic>
        <p:nvPicPr>
          <p:cNvPr id="3" name="Picture 2">
            <a:extLst>
              <a:ext uri="{FF2B5EF4-FFF2-40B4-BE49-F238E27FC236}">
                <a16:creationId xmlns:a16="http://schemas.microsoft.com/office/drawing/2014/main" id="{590E515A-947D-81C1-5D5B-B417EC0877B6}"/>
              </a:ext>
            </a:extLst>
          </p:cNvPr>
          <p:cNvPicPr>
            <a:picLocks noChangeAspect="1"/>
          </p:cNvPicPr>
          <p:nvPr/>
        </p:nvPicPr>
        <p:blipFill>
          <a:blip r:embed="rId5"/>
          <a:stretch>
            <a:fillRect/>
          </a:stretch>
        </p:blipFill>
        <p:spPr>
          <a:xfrm>
            <a:off x="7160944" y="271625"/>
            <a:ext cx="749873" cy="7498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2141035" y="608671"/>
            <a:ext cx="5296829" cy="574800"/>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IN" sz="2800" dirty="0">
                <a:solidFill>
                  <a:schemeClr val="dk1"/>
                </a:solidFill>
                <a:latin typeface="Anek Devanagari" panose="020B0604020202020204" charset="0"/>
                <a:ea typeface="Roboto"/>
                <a:cs typeface="Anek Devanagari" panose="020B0604020202020204" charset="0"/>
                <a:sym typeface="Roboto"/>
              </a:rPr>
              <a:t>Sponsored Products Overview</a:t>
            </a:r>
          </a:p>
        </p:txBody>
      </p:sp>
      <p:sp>
        <p:nvSpPr>
          <p:cNvPr id="2" name="Google Shape;214;p17"/>
          <p:cNvSpPr txBox="1"/>
          <p:nvPr/>
        </p:nvSpPr>
        <p:spPr>
          <a:xfrm>
            <a:off x="2141035" y="1422931"/>
            <a:ext cx="5830130" cy="311189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900" dirty="0">
                <a:solidFill>
                  <a:schemeClr val="dk1"/>
                </a:solidFill>
                <a:latin typeface="Anek Devanagari" panose="020B0604020202020204" charset="0"/>
                <a:ea typeface="Roboto"/>
                <a:cs typeface="Anek Devanagari" panose="020B0604020202020204" charset="0"/>
                <a:sym typeface="Roboto"/>
              </a:rPr>
              <a:t>All fields beginning "paid_" can be thought of as relating to sponsored products being advertised through </a:t>
            </a:r>
            <a:r>
              <a:rPr lang="en-US" sz="900" dirty="0" err="1">
                <a:solidFill>
                  <a:schemeClr val="dk1"/>
                </a:solidFill>
                <a:latin typeface="Anek Devanagari" panose="020B0604020202020204" charset="0"/>
                <a:ea typeface="Roboto"/>
                <a:cs typeface="Anek Devanagari" panose="020B0604020202020204" charset="0"/>
                <a:sym typeface="Roboto"/>
              </a:rPr>
              <a:t>Atune</a:t>
            </a:r>
            <a:r>
              <a:rPr lang="en-US" sz="900" dirty="0">
                <a:solidFill>
                  <a:schemeClr val="dk1"/>
                </a:solidFill>
                <a:latin typeface="Anek Devanagari" panose="020B0604020202020204" charset="0"/>
                <a:ea typeface="Roboto"/>
                <a:cs typeface="Anek Devanagari" panose="020B0604020202020204" charset="0"/>
                <a:sym typeface="Roboto"/>
              </a:rPr>
              <a:t> on the given retailer's website.</a:t>
            </a:r>
          </a:p>
          <a:p>
            <a:pPr marL="0" lvl="0" indent="0" rtl="0">
              <a:spcBef>
                <a:spcPts val="0"/>
              </a:spcBef>
              <a:spcAft>
                <a:spcPts val="0"/>
              </a:spcAft>
              <a:buNone/>
            </a:pPr>
            <a:endParaRPr lang="en-US" sz="900" dirty="0">
              <a:solidFill>
                <a:schemeClr val="dk1"/>
              </a:solidFill>
              <a:latin typeface="Anek Devanagari" panose="020B0604020202020204" charset="0"/>
              <a:ea typeface="Roboto"/>
              <a:cs typeface="Anek Devanagari" panose="020B0604020202020204" charset="0"/>
              <a:sym typeface="Roboto"/>
            </a:endParaRPr>
          </a:p>
          <a:p>
            <a:pPr marL="0" lvl="0" indent="0" rtl="0">
              <a:spcBef>
                <a:spcPts val="0"/>
              </a:spcBef>
              <a:spcAft>
                <a:spcPts val="0"/>
              </a:spcAft>
              <a:buNone/>
            </a:pPr>
            <a:r>
              <a:rPr lang="en-US" sz="900" dirty="0">
                <a:solidFill>
                  <a:schemeClr val="dk1"/>
                </a:solidFill>
                <a:latin typeface="Anek Devanagari" panose="020B0604020202020204" charset="0"/>
                <a:ea typeface="Roboto"/>
                <a:cs typeface="Anek Devanagari" panose="020B0604020202020204" charset="0"/>
                <a:sym typeface="Roboto"/>
              </a:rPr>
              <a:t>* paid_impressions: The sum of impressions shown. Each impression represents one ad for one SKU. There are frequently multiple impressions on one page.</a:t>
            </a:r>
          </a:p>
          <a:p>
            <a:pPr marL="0" lvl="0" indent="0" rtl="0">
              <a:spcBef>
                <a:spcPts val="0"/>
              </a:spcBef>
              <a:spcAft>
                <a:spcPts val="0"/>
              </a:spcAft>
              <a:buNone/>
            </a:pPr>
            <a:r>
              <a:rPr lang="en-US" sz="900" dirty="0">
                <a:solidFill>
                  <a:schemeClr val="dk1"/>
                </a:solidFill>
                <a:latin typeface="Anek Devanagari" panose="020B0604020202020204" charset="0"/>
                <a:ea typeface="Roboto"/>
                <a:cs typeface="Anek Devanagari" panose="020B0604020202020204" charset="0"/>
                <a:sym typeface="Roboto"/>
              </a:rPr>
              <a:t>* paid_clicks: The sum of clicks on our paid_impressions. Paid_clicks does not capture clicks on anything that is not sponsored.</a:t>
            </a:r>
          </a:p>
          <a:p>
            <a:pPr marL="0" lvl="0" indent="0" rtl="0">
              <a:spcBef>
                <a:spcPts val="0"/>
              </a:spcBef>
              <a:spcAft>
                <a:spcPts val="0"/>
              </a:spcAft>
              <a:buNone/>
            </a:pPr>
            <a:r>
              <a:rPr lang="en-US" sz="900" dirty="0">
                <a:solidFill>
                  <a:schemeClr val="dk1"/>
                </a:solidFill>
                <a:latin typeface="Anek Devanagari" panose="020B0604020202020204" charset="0"/>
                <a:ea typeface="Roboto"/>
                <a:cs typeface="Anek Devanagari" panose="020B0604020202020204" charset="0"/>
                <a:sym typeface="Roboto"/>
              </a:rPr>
              <a:t>* paid_ad_revenue: The sum of revenue generated from paid_clicks. This is the sum of each </a:t>
            </a:r>
            <a:r>
              <a:rPr lang="en-US" sz="900" dirty="0" err="1">
                <a:solidFill>
                  <a:schemeClr val="dk1"/>
                </a:solidFill>
                <a:latin typeface="Anek Devanagari" panose="020B0604020202020204" charset="0"/>
                <a:ea typeface="Roboto"/>
                <a:cs typeface="Anek Devanagari" panose="020B0604020202020204" charset="0"/>
                <a:sym typeface="Roboto"/>
              </a:rPr>
              <a:t>paid_click</a:t>
            </a:r>
            <a:r>
              <a:rPr lang="en-US" sz="900" dirty="0">
                <a:solidFill>
                  <a:schemeClr val="dk1"/>
                </a:solidFill>
                <a:latin typeface="Anek Devanagari" panose="020B0604020202020204" charset="0"/>
                <a:ea typeface="Roboto"/>
                <a:cs typeface="Anek Devanagari" panose="020B0604020202020204" charset="0"/>
                <a:sym typeface="Roboto"/>
              </a:rPr>
              <a:t> multiplied by the CPC that was bid to win its impression.</a:t>
            </a:r>
          </a:p>
          <a:p>
            <a:pPr marL="0" lvl="0" indent="0" rtl="0">
              <a:spcBef>
                <a:spcPts val="0"/>
              </a:spcBef>
              <a:spcAft>
                <a:spcPts val="0"/>
              </a:spcAft>
              <a:buNone/>
            </a:pPr>
            <a:endParaRPr lang="en-US" sz="900" dirty="0">
              <a:solidFill>
                <a:schemeClr val="dk1"/>
              </a:solidFill>
              <a:latin typeface="Anek Devanagari" panose="020B0604020202020204" charset="0"/>
              <a:ea typeface="Roboto"/>
              <a:cs typeface="Anek Devanagari" panose="020B0604020202020204" charset="0"/>
              <a:sym typeface="Roboto"/>
            </a:endParaRPr>
          </a:p>
          <a:p>
            <a:pPr marL="0" lvl="0" indent="0" rtl="0">
              <a:spcBef>
                <a:spcPts val="0"/>
              </a:spcBef>
              <a:spcAft>
                <a:spcPts val="0"/>
              </a:spcAft>
              <a:buNone/>
            </a:pPr>
            <a:r>
              <a:rPr lang="en-US" sz="900" dirty="0">
                <a:solidFill>
                  <a:schemeClr val="dk1"/>
                </a:solidFill>
                <a:latin typeface="Anek Devanagari" panose="020B0604020202020204" charset="0"/>
                <a:ea typeface="Roboto"/>
                <a:cs typeface="Anek Devanagari" panose="020B0604020202020204" charset="0"/>
                <a:sym typeface="Roboto"/>
              </a:rPr>
              <a:t>All fields beginning "organic_" contain values that are not related to our sponsored products. They provide a view into the retailer site's traffic and performance.</a:t>
            </a:r>
          </a:p>
          <a:p>
            <a:pPr marL="0" lvl="0" indent="0" rtl="0">
              <a:spcBef>
                <a:spcPts val="0"/>
              </a:spcBef>
              <a:spcAft>
                <a:spcPts val="0"/>
              </a:spcAft>
              <a:buNone/>
            </a:pPr>
            <a:endParaRPr lang="en-US" sz="900" dirty="0">
              <a:solidFill>
                <a:schemeClr val="dk1"/>
              </a:solidFill>
              <a:latin typeface="Anek Devanagari" panose="020B0604020202020204" charset="0"/>
              <a:ea typeface="Roboto"/>
              <a:cs typeface="Anek Devanagari" panose="020B0604020202020204" charset="0"/>
              <a:sym typeface="Roboto"/>
            </a:endParaRPr>
          </a:p>
          <a:p>
            <a:pPr marL="0" lvl="0" indent="0" rtl="0">
              <a:spcBef>
                <a:spcPts val="0"/>
              </a:spcBef>
              <a:spcAft>
                <a:spcPts val="0"/>
              </a:spcAft>
              <a:buNone/>
            </a:pPr>
            <a:r>
              <a:rPr lang="en-US" sz="900" dirty="0">
                <a:solidFill>
                  <a:schemeClr val="dk1"/>
                </a:solidFill>
                <a:latin typeface="Anek Devanagari" panose="020B0604020202020204" charset="0"/>
                <a:ea typeface="Roboto"/>
                <a:cs typeface="Anek Devanagari" panose="020B0604020202020204" charset="0"/>
                <a:sym typeface="Roboto"/>
              </a:rPr>
              <a:t>* organic_page_views: The sum of page views AKA site traffic on a retailer's website. This includes all page types (e.g. Browse, Search, Home, Product Detail...) but does not include sales.</a:t>
            </a:r>
          </a:p>
          <a:p>
            <a:pPr marL="0" lvl="0" indent="0" rtl="0">
              <a:spcBef>
                <a:spcPts val="0"/>
              </a:spcBef>
              <a:spcAft>
                <a:spcPts val="0"/>
              </a:spcAft>
              <a:buNone/>
            </a:pPr>
            <a:r>
              <a:rPr lang="en-US" sz="900" dirty="0">
                <a:solidFill>
                  <a:schemeClr val="dk1"/>
                </a:solidFill>
                <a:latin typeface="Anek Devanagari" panose="020B0604020202020204" charset="0"/>
                <a:ea typeface="Roboto"/>
                <a:cs typeface="Anek Devanagari" panose="020B0604020202020204" charset="0"/>
                <a:sym typeface="Roboto"/>
              </a:rPr>
              <a:t>* organic_transactions: The number of orders placed on a retailer's website, regardless of what they contain. Ex: If I purchase 2 shirts and 1 pair of pants in the same checkout, it is 1 transaction.</a:t>
            </a:r>
          </a:p>
          <a:p>
            <a:pPr marL="0" lvl="0" indent="0" rtl="0">
              <a:spcBef>
                <a:spcPts val="0"/>
              </a:spcBef>
              <a:spcAft>
                <a:spcPts val="0"/>
              </a:spcAft>
              <a:buNone/>
            </a:pPr>
            <a:r>
              <a:rPr lang="en-US" sz="900" dirty="0">
                <a:solidFill>
                  <a:schemeClr val="dk1"/>
                </a:solidFill>
                <a:latin typeface="Anek Devanagari" panose="020B0604020202020204" charset="0"/>
                <a:ea typeface="Roboto"/>
                <a:cs typeface="Anek Devanagari" panose="020B0604020202020204" charset="0"/>
                <a:sym typeface="Roboto"/>
              </a:rPr>
              <a:t>* organic_sales_units: The total quantity of products purchased. The example of one order with 2 shirts and 1 pair of pants, has a total of 3 organic_sales_units.</a:t>
            </a:r>
          </a:p>
          <a:p>
            <a:pPr marL="0" lvl="0" indent="0" rtl="0">
              <a:spcBef>
                <a:spcPts val="0"/>
              </a:spcBef>
              <a:spcAft>
                <a:spcPts val="0"/>
              </a:spcAft>
              <a:buNone/>
            </a:pPr>
            <a:r>
              <a:rPr lang="en-US" sz="900" dirty="0">
                <a:solidFill>
                  <a:schemeClr val="dk1"/>
                </a:solidFill>
                <a:latin typeface="Anek Devanagari" panose="020B0604020202020204" charset="0"/>
                <a:ea typeface="Roboto"/>
                <a:cs typeface="Anek Devanagari" panose="020B0604020202020204" charset="0"/>
                <a:sym typeface="Roboto"/>
              </a:rPr>
              <a:t>* organic_sales_revenue: The revenue generated from sales. This is the number of unit sales of each SKU multiplied by the sale price of the SKU.</a:t>
            </a:r>
            <a:endParaRPr sz="900" dirty="0">
              <a:solidFill>
                <a:schemeClr val="dk1"/>
              </a:solidFill>
              <a:latin typeface="Anek Devanagari" panose="020B0604020202020204" charset="0"/>
              <a:ea typeface="Roboto"/>
              <a:cs typeface="Anek Devanagari" panose="020B0604020202020204" charset="0"/>
              <a:sym typeface="Roboto"/>
            </a:endParaRPr>
          </a:p>
        </p:txBody>
      </p:sp>
      <p:pic>
        <p:nvPicPr>
          <p:cNvPr id="3" name="Picture 2">
            <a:extLst>
              <a:ext uri="{FF2B5EF4-FFF2-40B4-BE49-F238E27FC236}">
                <a16:creationId xmlns:a16="http://schemas.microsoft.com/office/drawing/2014/main" id="{DAF46A06-892A-DDB2-B23A-050D53948A15}"/>
              </a:ext>
            </a:extLst>
          </p:cNvPr>
          <p:cNvPicPr>
            <a:picLocks noChangeAspect="1"/>
          </p:cNvPicPr>
          <p:nvPr/>
        </p:nvPicPr>
        <p:blipFill>
          <a:blip r:embed="rId3"/>
          <a:stretch>
            <a:fillRect/>
          </a:stretch>
        </p:blipFill>
        <p:spPr>
          <a:xfrm>
            <a:off x="563668" y="1422931"/>
            <a:ext cx="1444877" cy="28592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439328" y="200722"/>
            <a:ext cx="3769112" cy="4427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Key Metrics Analysis</a:t>
            </a:r>
            <a:endParaRPr dirty="0"/>
          </a:p>
        </p:txBody>
      </p:sp>
      <p:sp>
        <p:nvSpPr>
          <p:cNvPr id="2" name="Google Shape;214;p17"/>
          <p:cNvSpPr txBox="1"/>
          <p:nvPr/>
        </p:nvSpPr>
        <p:spPr>
          <a:xfrm>
            <a:off x="421151" y="710264"/>
            <a:ext cx="6380577" cy="4250055"/>
          </a:xfrm>
          <a:prstGeom prst="rect">
            <a:avLst/>
          </a:prstGeom>
          <a:noFill/>
          <a:ln>
            <a:noFill/>
          </a:ln>
        </p:spPr>
        <p:txBody>
          <a:bodyPr spcFirstLastPara="1" wrap="square" lIns="91425" tIns="91425" rIns="91425" bIns="91425" anchor="t" anchorCtr="0">
            <a:noAutofit/>
          </a:bodyPr>
          <a:lstStyle/>
          <a:p>
            <a:pPr algn="l"/>
            <a:r>
              <a:rPr lang="en-US" sz="1000" b="1" dirty="0">
                <a:solidFill>
                  <a:schemeClr val="accent4">
                    <a:lumMod val="10000"/>
                  </a:schemeClr>
                </a:solidFill>
                <a:latin typeface="Anek Devanagari" panose="020B0604020202020204" charset="0"/>
                <a:cs typeface="Anek Devanagari" panose="020B0604020202020204" charset="0"/>
              </a:rPr>
              <a:t>      1. </a:t>
            </a:r>
            <a:r>
              <a:rPr lang="en-US" sz="1000" b="1" i="0" dirty="0">
                <a:solidFill>
                  <a:schemeClr val="accent4">
                    <a:lumMod val="10000"/>
                  </a:schemeClr>
                </a:solidFill>
                <a:effectLst/>
                <a:latin typeface="Anek Devanagari" panose="020B0604020202020204" charset="0"/>
                <a:cs typeface="Anek Devanagari" panose="020B0604020202020204" charset="0"/>
              </a:rPr>
              <a:t>Paid Clicks</a:t>
            </a:r>
            <a:r>
              <a:rPr lang="en-US" sz="900" b="1" i="0" dirty="0">
                <a:solidFill>
                  <a:schemeClr val="accent4">
                    <a:lumMod val="10000"/>
                  </a:schemeClr>
                </a:solidFill>
                <a:effectLst/>
                <a:latin typeface="Söhne"/>
              </a:rPr>
              <a:t>:</a:t>
            </a:r>
            <a:endParaRPr lang="en-US" sz="900" b="0" i="0" dirty="0">
              <a:solidFill>
                <a:schemeClr val="accent4">
                  <a:lumMod val="10000"/>
                </a:schemeClr>
              </a:solidFill>
              <a:effectLst/>
              <a:latin typeface="Söhne"/>
            </a:endParaRP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On average, 25,957 clicks are recorded for </a:t>
            </a:r>
            <a:r>
              <a:rPr lang="en-US" sz="900" b="0" i="0" dirty="0" err="1">
                <a:solidFill>
                  <a:schemeClr val="accent4">
                    <a:lumMod val="10000"/>
                  </a:schemeClr>
                </a:solidFill>
                <a:effectLst/>
                <a:latin typeface="Anek Devanagari" panose="020B0604020202020204" charset="0"/>
                <a:cs typeface="Anek Devanagari" panose="020B0604020202020204" charset="0"/>
              </a:rPr>
              <a:t>Atune</a:t>
            </a:r>
            <a:r>
              <a:rPr lang="en-US" sz="900" b="0" i="0" dirty="0">
                <a:solidFill>
                  <a:schemeClr val="accent4">
                    <a:lumMod val="10000"/>
                  </a:schemeClr>
                </a:solidFill>
                <a:effectLst/>
                <a:latin typeface="Anek Devanagari" panose="020B0604020202020204" charset="0"/>
                <a:cs typeface="Anek Devanagari" panose="020B0604020202020204" charset="0"/>
              </a:rPr>
              <a:t> sponsored products.</a:t>
            </a: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The median paid clicks stand at approximately 25,729, indicating a balanced distribution.</a:t>
            </a: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A standard deviation of 4,924 highlights the variability around the mean, suggesting fluctuations in click counts.</a:t>
            </a:r>
          </a:p>
          <a:p>
            <a:pPr marL="457200" lvl="1" algn="l"/>
            <a:endParaRPr lang="en-US" sz="900" b="0" i="0" dirty="0">
              <a:solidFill>
                <a:schemeClr val="accent4">
                  <a:lumMod val="10000"/>
                </a:schemeClr>
              </a:solidFill>
              <a:effectLst/>
              <a:latin typeface="Söhne"/>
            </a:endParaRPr>
          </a:p>
          <a:p>
            <a:pPr algn="l"/>
            <a:r>
              <a:rPr lang="en-US" sz="1000" b="1" dirty="0">
                <a:solidFill>
                  <a:schemeClr val="accent4">
                    <a:lumMod val="10000"/>
                  </a:schemeClr>
                </a:solidFill>
                <a:latin typeface="Anek Devanagari" panose="020B0604020202020204" charset="0"/>
                <a:cs typeface="Anek Devanagari" panose="020B0604020202020204" charset="0"/>
              </a:rPr>
              <a:t>       2. </a:t>
            </a:r>
            <a:r>
              <a:rPr lang="en-US" sz="1000" b="1" i="0" dirty="0">
                <a:solidFill>
                  <a:schemeClr val="accent4">
                    <a:lumMod val="10000"/>
                  </a:schemeClr>
                </a:solidFill>
                <a:effectLst/>
                <a:latin typeface="Anek Devanagari" panose="020B0604020202020204" charset="0"/>
                <a:cs typeface="Anek Devanagari" panose="020B0604020202020204" charset="0"/>
              </a:rPr>
              <a:t>Paid Impressions:</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The average number of impressions for </a:t>
            </a:r>
            <a:r>
              <a:rPr lang="en-US" sz="900" b="0" i="0" dirty="0" err="1">
                <a:solidFill>
                  <a:schemeClr val="accent4">
                    <a:lumMod val="10000"/>
                  </a:schemeClr>
                </a:solidFill>
                <a:effectLst/>
                <a:latin typeface="Anek Devanagari" panose="020B0604020202020204" charset="0"/>
                <a:cs typeface="Anek Devanagari" panose="020B0604020202020204" charset="0"/>
              </a:rPr>
              <a:t>Atune</a:t>
            </a:r>
            <a:r>
              <a:rPr lang="en-US" sz="900" b="0" i="0" dirty="0">
                <a:solidFill>
                  <a:schemeClr val="accent4">
                    <a:lumMod val="10000"/>
                  </a:schemeClr>
                </a:solidFill>
                <a:effectLst/>
                <a:latin typeface="Anek Devanagari" panose="020B0604020202020204" charset="0"/>
                <a:cs typeface="Anek Devanagari" panose="020B0604020202020204" charset="0"/>
              </a:rPr>
              <a:t> sponsored products is 29,286,800.</a:t>
            </a: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The median paid impressions, at approximately 29,361,300, showcases the midpoint of the dataset.</a:t>
            </a: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A standard deviation of 5,695,958 suggests considerable variability around the mean in impressions.</a:t>
            </a:r>
          </a:p>
          <a:p>
            <a:pPr marL="457200" lvl="1" algn="l"/>
            <a:endParaRPr lang="en-US" sz="900" b="0" i="0" dirty="0">
              <a:solidFill>
                <a:schemeClr val="accent4">
                  <a:lumMod val="10000"/>
                </a:schemeClr>
              </a:solidFill>
              <a:effectLst/>
              <a:latin typeface="Söhne"/>
            </a:endParaRPr>
          </a:p>
          <a:p>
            <a:pPr algn="l"/>
            <a:r>
              <a:rPr lang="en-US" sz="1000" b="1" dirty="0">
                <a:solidFill>
                  <a:schemeClr val="accent4">
                    <a:lumMod val="10000"/>
                  </a:schemeClr>
                </a:solidFill>
                <a:latin typeface="Anek Devanagari" panose="020B0604020202020204" charset="0"/>
                <a:cs typeface="Anek Devanagari" panose="020B0604020202020204" charset="0"/>
              </a:rPr>
              <a:t>         3. </a:t>
            </a:r>
            <a:r>
              <a:rPr lang="en-US" sz="1000" b="1" i="0" dirty="0">
                <a:solidFill>
                  <a:schemeClr val="accent4">
                    <a:lumMod val="10000"/>
                  </a:schemeClr>
                </a:solidFill>
                <a:effectLst/>
                <a:latin typeface="Anek Devanagari" panose="020B0604020202020204" charset="0"/>
                <a:cs typeface="Anek Devanagari" panose="020B0604020202020204" charset="0"/>
              </a:rPr>
              <a:t>Correlation Between Clicks and Impressions:</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Paid clicks and paid impressions exhibit a strong positive correlation, with a coefficient of 0.99.</a:t>
            </a: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Both metrics follow a normal distribution, contributing to a reliable statistical analysis.</a:t>
            </a: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Potential outliers in CPI are observed, primarily associated with Retailer B in February.</a:t>
            </a: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Average CPI is 0.088, while outliers show an average CPI of 0.1064.</a:t>
            </a:r>
          </a:p>
          <a:p>
            <a:pPr marL="457200" lvl="1" algn="l"/>
            <a:endParaRPr lang="en-US" sz="900" b="0" i="0" dirty="0">
              <a:solidFill>
                <a:schemeClr val="accent4">
                  <a:lumMod val="10000"/>
                </a:schemeClr>
              </a:solidFill>
              <a:effectLst/>
              <a:latin typeface="Söhne"/>
            </a:endParaRPr>
          </a:p>
          <a:p>
            <a:pPr algn="l"/>
            <a:r>
              <a:rPr lang="en-US" sz="1000" b="1" i="0" dirty="0">
                <a:solidFill>
                  <a:schemeClr val="accent4">
                    <a:lumMod val="10000"/>
                  </a:schemeClr>
                </a:solidFill>
                <a:effectLst/>
                <a:latin typeface="Anek Devanagari" panose="020B0604020202020204" charset="0"/>
                <a:cs typeface="Anek Devanagari" panose="020B0604020202020204" charset="0"/>
              </a:rPr>
              <a:t>          4. Time Series Analysis:</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Time series charts for paid clicks and paid impressions indicate a lack of discernible trend.</a:t>
            </a: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However, cumulative charts reveal a positive trend, suggesting an overall increase over time.</a:t>
            </a:r>
          </a:p>
          <a:p>
            <a:pPr marL="457200" lvl="1" algn="l"/>
            <a:endParaRPr lang="en-US" sz="900" b="0" i="0" dirty="0">
              <a:solidFill>
                <a:schemeClr val="accent4">
                  <a:lumMod val="10000"/>
                </a:schemeClr>
              </a:solidFill>
              <a:effectLst/>
              <a:latin typeface="Söhne"/>
            </a:endParaRPr>
          </a:p>
          <a:p>
            <a:pPr algn="l"/>
            <a:r>
              <a:rPr lang="en-US" sz="1000" b="1" i="0" dirty="0">
                <a:solidFill>
                  <a:schemeClr val="accent4">
                    <a:lumMod val="10000"/>
                  </a:schemeClr>
                </a:solidFill>
                <a:effectLst/>
                <a:latin typeface="Anek Devanagari" panose="020B0604020202020204" charset="0"/>
                <a:cs typeface="Anek Devanagari" panose="020B0604020202020204" charset="0"/>
              </a:rPr>
              <a:t>           5. Seasonality Insights:</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Seasonality in non-cumulative series implies patterns repeating within short-term intervals (e.g., weekly or monthly).</a:t>
            </a: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Cumulative clicks and impressions, showcasing both trend and seasonality, offers a comprehensive view of overall clicks and impressions growth.</a:t>
            </a:r>
          </a:p>
          <a:p>
            <a:pPr marL="457200" lvl="1" algn="l"/>
            <a:endParaRPr lang="en-US" sz="900" b="0" i="0" dirty="0">
              <a:solidFill>
                <a:schemeClr val="accent4">
                  <a:lumMod val="10000"/>
                </a:schemeClr>
              </a:solidFill>
              <a:effectLst/>
              <a:latin typeface="Söhne"/>
            </a:endParaRPr>
          </a:p>
          <a:p>
            <a:pPr algn="l"/>
            <a:r>
              <a:rPr lang="en-US" sz="1000" b="1" i="0" dirty="0">
                <a:solidFill>
                  <a:schemeClr val="accent4">
                    <a:lumMod val="10000"/>
                  </a:schemeClr>
                </a:solidFill>
                <a:effectLst/>
                <a:latin typeface="Anek Devanagari" panose="020B0604020202020204" charset="0"/>
                <a:cs typeface="Anek Devanagari" panose="020B0604020202020204" charset="0"/>
              </a:rPr>
              <a:t>           6. Anomaly Detection:</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An anomaly is observed between 1st Feb – 15th Feb, where a straight line indicates an unusual absence of seasonality.</a:t>
            </a: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Further investigation is recommended to understand and address this anomaly in the dataset.</a:t>
            </a:r>
          </a:p>
          <a:p>
            <a:pPr marL="0" lvl="0" indent="0" rtl="0">
              <a:spcBef>
                <a:spcPts val="0"/>
              </a:spcBef>
              <a:spcAft>
                <a:spcPts val="0"/>
              </a:spcAft>
              <a:buNone/>
            </a:pPr>
            <a:endParaRPr sz="900" dirty="0">
              <a:solidFill>
                <a:schemeClr val="dk1"/>
              </a:solidFill>
              <a:latin typeface="Roboto"/>
              <a:ea typeface="Roboto"/>
              <a:cs typeface="Roboto"/>
              <a:sym typeface="Roboto"/>
            </a:endParaRPr>
          </a:p>
        </p:txBody>
      </p:sp>
      <p:grpSp>
        <p:nvGrpSpPr>
          <p:cNvPr id="3" name="Google Shape;1121;p49">
            <a:extLst>
              <a:ext uri="{FF2B5EF4-FFF2-40B4-BE49-F238E27FC236}">
                <a16:creationId xmlns:a16="http://schemas.microsoft.com/office/drawing/2014/main" id="{3E52AE61-C1DC-A52A-E99E-D59078481C0E}"/>
              </a:ext>
            </a:extLst>
          </p:cNvPr>
          <p:cNvGrpSpPr/>
          <p:nvPr/>
        </p:nvGrpSpPr>
        <p:grpSpPr>
          <a:xfrm>
            <a:off x="7697884" y="1472526"/>
            <a:ext cx="1446116" cy="2863897"/>
            <a:chOff x="6529419" y="1724307"/>
            <a:chExt cx="1480463" cy="2931917"/>
          </a:xfrm>
        </p:grpSpPr>
        <p:grpSp>
          <p:nvGrpSpPr>
            <p:cNvPr id="4" name="Google Shape;1122;p49">
              <a:extLst>
                <a:ext uri="{FF2B5EF4-FFF2-40B4-BE49-F238E27FC236}">
                  <a16:creationId xmlns:a16="http://schemas.microsoft.com/office/drawing/2014/main" id="{18366A11-341E-A1AE-6EEC-5E2F263C026D}"/>
                </a:ext>
              </a:extLst>
            </p:cNvPr>
            <p:cNvGrpSpPr/>
            <p:nvPr/>
          </p:nvGrpSpPr>
          <p:grpSpPr>
            <a:xfrm>
              <a:off x="6556827" y="1724307"/>
              <a:ext cx="956596" cy="944294"/>
              <a:chOff x="3800349" y="1238762"/>
              <a:chExt cx="1098904" cy="1084772"/>
            </a:xfrm>
          </p:grpSpPr>
          <p:grpSp>
            <p:nvGrpSpPr>
              <p:cNvPr id="40" name="Google Shape;1123;p49">
                <a:extLst>
                  <a:ext uri="{FF2B5EF4-FFF2-40B4-BE49-F238E27FC236}">
                    <a16:creationId xmlns:a16="http://schemas.microsoft.com/office/drawing/2014/main" id="{771638C5-ABE0-9AAF-1DD8-A4AB4E13DC27}"/>
                  </a:ext>
                </a:extLst>
              </p:cNvPr>
              <p:cNvGrpSpPr/>
              <p:nvPr/>
            </p:nvGrpSpPr>
            <p:grpSpPr>
              <a:xfrm>
                <a:off x="3800349" y="1238762"/>
                <a:ext cx="1098904" cy="1084772"/>
                <a:chOff x="3800349" y="1238762"/>
                <a:chExt cx="1098904" cy="1084772"/>
              </a:xfrm>
            </p:grpSpPr>
            <p:sp>
              <p:nvSpPr>
                <p:cNvPr id="42" name="Google Shape;1124;p49">
                  <a:extLst>
                    <a:ext uri="{FF2B5EF4-FFF2-40B4-BE49-F238E27FC236}">
                      <a16:creationId xmlns:a16="http://schemas.microsoft.com/office/drawing/2014/main" id="{72ECA84F-CAB9-667B-9CC0-1789156A461B}"/>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25;p49">
                  <a:extLst>
                    <a:ext uri="{FF2B5EF4-FFF2-40B4-BE49-F238E27FC236}">
                      <a16:creationId xmlns:a16="http://schemas.microsoft.com/office/drawing/2014/main" id="{0D5AF96A-F417-E994-E3DB-D0CAE5B81915}"/>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1126;p49">
                <a:extLst>
                  <a:ext uri="{FF2B5EF4-FFF2-40B4-BE49-F238E27FC236}">
                    <a16:creationId xmlns:a16="http://schemas.microsoft.com/office/drawing/2014/main" id="{FE37FBDD-91EA-2F38-22A5-70DB89403558}"/>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127;p49">
              <a:extLst>
                <a:ext uri="{FF2B5EF4-FFF2-40B4-BE49-F238E27FC236}">
                  <a16:creationId xmlns:a16="http://schemas.microsoft.com/office/drawing/2014/main" id="{C4BB4752-00D0-9958-24A4-DB63EB42C2DE}"/>
                </a:ext>
              </a:extLst>
            </p:cNvPr>
            <p:cNvGrpSpPr/>
            <p:nvPr/>
          </p:nvGrpSpPr>
          <p:grpSpPr>
            <a:xfrm>
              <a:off x="7053286" y="2227254"/>
              <a:ext cx="956596" cy="944252"/>
              <a:chOff x="4370663" y="1816530"/>
              <a:chExt cx="1098904" cy="1084724"/>
            </a:xfrm>
          </p:grpSpPr>
          <p:grpSp>
            <p:nvGrpSpPr>
              <p:cNvPr id="32" name="Google Shape;1128;p49">
                <a:extLst>
                  <a:ext uri="{FF2B5EF4-FFF2-40B4-BE49-F238E27FC236}">
                    <a16:creationId xmlns:a16="http://schemas.microsoft.com/office/drawing/2014/main" id="{E74B5102-3F81-8559-F97D-C559483E9145}"/>
                  </a:ext>
                </a:extLst>
              </p:cNvPr>
              <p:cNvGrpSpPr/>
              <p:nvPr/>
            </p:nvGrpSpPr>
            <p:grpSpPr>
              <a:xfrm>
                <a:off x="4370663" y="1816530"/>
                <a:ext cx="1098904" cy="1084724"/>
                <a:chOff x="4370663" y="1816530"/>
                <a:chExt cx="1098904" cy="1084724"/>
              </a:xfrm>
            </p:grpSpPr>
            <p:sp>
              <p:nvSpPr>
                <p:cNvPr id="38" name="Google Shape;1129;p49">
                  <a:extLst>
                    <a:ext uri="{FF2B5EF4-FFF2-40B4-BE49-F238E27FC236}">
                      <a16:creationId xmlns:a16="http://schemas.microsoft.com/office/drawing/2014/main" id="{C2CB8F42-B424-0281-3896-05F156734DA8}"/>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0;p49">
                  <a:extLst>
                    <a:ext uri="{FF2B5EF4-FFF2-40B4-BE49-F238E27FC236}">
                      <a16:creationId xmlns:a16="http://schemas.microsoft.com/office/drawing/2014/main" id="{37967318-E21A-F09B-32FB-5F666FFCD941}"/>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1;p49">
                <a:extLst>
                  <a:ext uri="{FF2B5EF4-FFF2-40B4-BE49-F238E27FC236}">
                    <a16:creationId xmlns:a16="http://schemas.microsoft.com/office/drawing/2014/main" id="{01FA503F-0F1E-F608-85AA-1D810AF4472E}"/>
                  </a:ext>
                </a:extLst>
              </p:cNvPr>
              <p:cNvGrpSpPr/>
              <p:nvPr/>
            </p:nvGrpSpPr>
            <p:grpSpPr>
              <a:xfrm>
                <a:off x="4732628" y="2171596"/>
                <a:ext cx="374986" cy="374572"/>
                <a:chOff x="3303268" y="3817349"/>
                <a:chExt cx="346056" cy="345674"/>
              </a:xfrm>
            </p:grpSpPr>
            <p:sp>
              <p:nvSpPr>
                <p:cNvPr id="34" name="Google Shape;1132;p49">
                  <a:extLst>
                    <a:ext uri="{FF2B5EF4-FFF2-40B4-BE49-F238E27FC236}">
                      <a16:creationId xmlns:a16="http://schemas.microsoft.com/office/drawing/2014/main" id="{277CFD75-6680-E762-F93F-E8D6ED92B3E5}"/>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3;p49">
                  <a:extLst>
                    <a:ext uri="{FF2B5EF4-FFF2-40B4-BE49-F238E27FC236}">
                      <a16:creationId xmlns:a16="http://schemas.microsoft.com/office/drawing/2014/main" id="{4570ACAE-B6A2-E3ED-069C-187529F1B480}"/>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34;p49">
                  <a:extLst>
                    <a:ext uri="{FF2B5EF4-FFF2-40B4-BE49-F238E27FC236}">
                      <a16:creationId xmlns:a16="http://schemas.microsoft.com/office/drawing/2014/main" id="{116349C3-230E-40F3-6BF3-AC22A68BBF5E}"/>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35;p49">
                  <a:extLst>
                    <a:ext uri="{FF2B5EF4-FFF2-40B4-BE49-F238E27FC236}">
                      <a16:creationId xmlns:a16="http://schemas.microsoft.com/office/drawing/2014/main" id="{97159767-B0AA-988C-50AD-B8364576285B}"/>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 name="Google Shape;1136;p49">
              <a:extLst>
                <a:ext uri="{FF2B5EF4-FFF2-40B4-BE49-F238E27FC236}">
                  <a16:creationId xmlns:a16="http://schemas.microsoft.com/office/drawing/2014/main" id="{8B13CBD8-1644-01C9-0EEA-A4D2F81A74B5}"/>
                </a:ext>
              </a:extLst>
            </p:cNvPr>
            <p:cNvGrpSpPr/>
            <p:nvPr/>
          </p:nvGrpSpPr>
          <p:grpSpPr>
            <a:xfrm>
              <a:off x="6547098" y="2715744"/>
              <a:ext cx="956596" cy="944315"/>
              <a:chOff x="3789173" y="2377690"/>
              <a:chExt cx="1098904" cy="1084796"/>
            </a:xfrm>
          </p:grpSpPr>
          <p:grpSp>
            <p:nvGrpSpPr>
              <p:cNvPr id="24" name="Google Shape;1137;p49">
                <a:extLst>
                  <a:ext uri="{FF2B5EF4-FFF2-40B4-BE49-F238E27FC236}">
                    <a16:creationId xmlns:a16="http://schemas.microsoft.com/office/drawing/2014/main" id="{9D79F3C3-2127-7AC2-81B2-154CA4025C6C}"/>
                  </a:ext>
                </a:extLst>
              </p:cNvPr>
              <p:cNvGrpSpPr/>
              <p:nvPr/>
            </p:nvGrpSpPr>
            <p:grpSpPr>
              <a:xfrm>
                <a:off x="3789173" y="2377690"/>
                <a:ext cx="1098904" cy="1084796"/>
                <a:chOff x="3789173" y="2377690"/>
                <a:chExt cx="1098904" cy="1084796"/>
              </a:xfrm>
            </p:grpSpPr>
            <p:sp>
              <p:nvSpPr>
                <p:cNvPr id="30" name="Google Shape;1138;p49">
                  <a:extLst>
                    <a:ext uri="{FF2B5EF4-FFF2-40B4-BE49-F238E27FC236}">
                      <a16:creationId xmlns:a16="http://schemas.microsoft.com/office/drawing/2014/main" id="{3DE37CC6-FFCA-05F9-C9C1-50E66C3B106F}"/>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39;p49">
                  <a:extLst>
                    <a:ext uri="{FF2B5EF4-FFF2-40B4-BE49-F238E27FC236}">
                      <a16:creationId xmlns:a16="http://schemas.microsoft.com/office/drawing/2014/main" id="{D5056808-8745-A655-E526-2BDE50E3BA14}"/>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140;p49">
                <a:extLst>
                  <a:ext uri="{FF2B5EF4-FFF2-40B4-BE49-F238E27FC236}">
                    <a16:creationId xmlns:a16="http://schemas.microsoft.com/office/drawing/2014/main" id="{20090C11-DC67-E96F-E71A-D4C2640246F0}"/>
                  </a:ext>
                </a:extLst>
              </p:cNvPr>
              <p:cNvGrpSpPr/>
              <p:nvPr/>
            </p:nvGrpSpPr>
            <p:grpSpPr>
              <a:xfrm>
                <a:off x="4151137" y="2732796"/>
                <a:ext cx="374986" cy="374572"/>
                <a:chOff x="3752358" y="3817349"/>
                <a:chExt cx="346056" cy="345674"/>
              </a:xfrm>
            </p:grpSpPr>
            <p:sp>
              <p:nvSpPr>
                <p:cNvPr id="26" name="Google Shape;1141;p49">
                  <a:extLst>
                    <a:ext uri="{FF2B5EF4-FFF2-40B4-BE49-F238E27FC236}">
                      <a16:creationId xmlns:a16="http://schemas.microsoft.com/office/drawing/2014/main" id="{677D9533-23F3-1516-9CB0-8A53DD7C0C99}"/>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42;p49">
                  <a:extLst>
                    <a:ext uri="{FF2B5EF4-FFF2-40B4-BE49-F238E27FC236}">
                      <a16:creationId xmlns:a16="http://schemas.microsoft.com/office/drawing/2014/main" id="{AA20875B-F54C-8CFB-A559-49F528B4DEEC}"/>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43;p49">
                  <a:extLst>
                    <a:ext uri="{FF2B5EF4-FFF2-40B4-BE49-F238E27FC236}">
                      <a16:creationId xmlns:a16="http://schemas.microsoft.com/office/drawing/2014/main" id="{7A7C2277-323D-C0AE-5377-A4FF5DFC58DB}"/>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44;p49">
                  <a:extLst>
                    <a:ext uri="{FF2B5EF4-FFF2-40B4-BE49-F238E27FC236}">
                      <a16:creationId xmlns:a16="http://schemas.microsoft.com/office/drawing/2014/main" id="{1C5B3334-D8BE-D42E-CB7C-C6215944BDE0}"/>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1145;p49">
              <a:extLst>
                <a:ext uri="{FF2B5EF4-FFF2-40B4-BE49-F238E27FC236}">
                  <a16:creationId xmlns:a16="http://schemas.microsoft.com/office/drawing/2014/main" id="{DCD31BEF-E259-5ADE-AAF0-3ACF3D742848}"/>
                </a:ext>
              </a:extLst>
            </p:cNvPr>
            <p:cNvGrpSpPr/>
            <p:nvPr/>
          </p:nvGrpSpPr>
          <p:grpSpPr>
            <a:xfrm>
              <a:off x="7034853" y="3222917"/>
              <a:ext cx="956596" cy="944252"/>
              <a:chOff x="4349489" y="2960313"/>
              <a:chExt cx="1098904" cy="1084724"/>
            </a:xfrm>
          </p:grpSpPr>
          <p:grpSp>
            <p:nvGrpSpPr>
              <p:cNvPr id="18" name="Google Shape;1146;p49">
                <a:extLst>
                  <a:ext uri="{FF2B5EF4-FFF2-40B4-BE49-F238E27FC236}">
                    <a16:creationId xmlns:a16="http://schemas.microsoft.com/office/drawing/2014/main" id="{E0BE92F5-E6E2-A0E4-2B22-2B0BECFB409C}"/>
                  </a:ext>
                </a:extLst>
              </p:cNvPr>
              <p:cNvGrpSpPr/>
              <p:nvPr/>
            </p:nvGrpSpPr>
            <p:grpSpPr>
              <a:xfrm>
                <a:off x="4349489" y="2960313"/>
                <a:ext cx="1098904" cy="1084724"/>
                <a:chOff x="4349489" y="2960313"/>
                <a:chExt cx="1098904" cy="1084724"/>
              </a:xfrm>
            </p:grpSpPr>
            <p:sp>
              <p:nvSpPr>
                <p:cNvPr id="22" name="Google Shape;1147;p49">
                  <a:extLst>
                    <a:ext uri="{FF2B5EF4-FFF2-40B4-BE49-F238E27FC236}">
                      <a16:creationId xmlns:a16="http://schemas.microsoft.com/office/drawing/2014/main" id="{2FA15750-4077-7048-144D-84CDEE8504FB}"/>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48;p49">
                  <a:extLst>
                    <a:ext uri="{FF2B5EF4-FFF2-40B4-BE49-F238E27FC236}">
                      <a16:creationId xmlns:a16="http://schemas.microsoft.com/office/drawing/2014/main" id="{6C1A893C-CDC4-DE4F-7B89-EA0F214EF2CA}"/>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149;p49">
                <a:extLst>
                  <a:ext uri="{FF2B5EF4-FFF2-40B4-BE49-F238E27FC236}">
                    <a16:creationId xmlns:a16="http://schemas.microsoft.com/office/drawing/2014/main" id="{E9F1258B-2A8E-C7C2-0FF0-1E3E77919DBA}"/>
                  </a:ext>
                </a:extLst>
              </p:cNvPr>
              <p:cNvGrpSpPr/>
              <p:nvPr/>
            </p:nvGrpSpPr>
            <p:grpSpPr>
              <a:xfrm>
                <a:off x="4732657" y="3315384"/>
                <a:ext cx="374952" cy="374572"/>
                <a:chOff x="4201447" y="3817349"/>
                <a:chExt cx="346024" cy="345674"/>
              </a:xfrm>
            </p:grpSpPr>
            <p:sp>
              <p:nvSpPr>
                <p:cNvPr id="20" name="Google Shape;1150;p49">
                  <a:extLst>
                    <a:ext uri="{FF2B5EF4-FFF2-40B4-BE49-F238E27FC236}">
                      <a16:creationId xmlns:a16="http://schemas.microsoft.com/office/drawing/2014/main" id="{A155595A-9F51-6134-F453-5691ADFF0324}"/>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1;p49">
                  <a:extLst>
                    <a:ext uri="{FF2B5EF4-FFF2-40B4-BE49-F238E27FC236}">
                      <a16:creationId xmlns:a16="http://schemas.microsoft.com/office/drawing/2014/main" id="{5ADF6157-5435-15FF-FF6A-244D533C443C}"/>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oogle Shape;1152;p49">
              <a:extLst>
                <a:ext uri="{FF2B5EF4-FFF2-40B4-BE49-F238E27FC236}">
                  <a16:creationId xmlns:a16="http://schemas.microsoft.com/office/drawing/2014/main" id="{634C9C0F-D7F8-E8FE-42BC-61908E21F322}"/>
                </a:ext>
              </a:extLst>
            </p:cNvPr>
            <p:cNvGrpSpPr/>
            <p:nvPr/>
          </p:nvGrpSpPr>
          <p:grpSpPr>
            <a:xfrm>
              <a:off x="6529419" y="3711909"/>
              <a:ext cx="956596" cy="944315"/>
              <a:chOff x="3768864" y="3522050"/>
              <a:chExt cx="1098904" cy="1084796"/>
            </a:xfrm>
          </p:grpSpPr>
          <p:grpSp>
            <p:nvGrpSpPr>
              <p:cNvPr id="9" name="Google Shape;1153;p49">
                <a:extLst>
                  <a:ext uri="{FF2B5EF4-FFF2-40B4-BE49-F238E27FC236}">
                    <a16:creationId xmlns:a16="http://schemas.microsoft.com/office/drawing/2014/main" id="{369914E2-D00C-AADA-72DF-863A38883858}"/>
                  </a:ext>
                </a:extLst>
              </p:cNvPr>
              <p:cNvGrpSpPr/>
              <p:nvPr/>
            </p:nvGrpSpPr>
            <p:grpSpPr>
              <a:xfrm>
                <a:off x="3768864" y="3522050"/>
                <a:ext cx="1098904" cy="1084796"/>
                <a:chOff x="3768864" y="3522050"/>
                <a:chExt cx="1098904" cy="1084796"/>
              </a:xfrm>
            </p:grpSpPr>
            <p:sp>
              <p:nvSpPr>
                <p:cNvPr id="16" name="Google Shape;1154;p49">
                  <a:extLst>
                    <a:ext uri="{FF2B5EF4-FFF2-40B4-BE49-F238E27FC236}">
                      <a16:creationId xmlns:a16="http://schemas.microsoft.com/office/drawing/2014/main" id="{5E2C3AD4-13D5-BA79-0BF6-BDA5707081A9}"/>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5;p49">
                  <a:extLst>
                    <a:ext uri="{FF2B5EF4-FFF2-40B4-BE49-F238E27FC236}">
                      <a16:creationId xmlns:a16="http://schemas.microsoft.com/office/drawing/2014/main" id="{9DC0FA7D-D25E-FD0B-DBA4-482FCC00ED68}"/>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156;p49">
                <a:extLst>
                  <a:ext uri="{FF2B5EF4-FFF2-40B4-BE49-F238E27FC236}">
                    <a16:creationId xmlns:a16="http://schemas.microsoft.com/office/drawing/2014/main" id="{EF479F75-DF41-129D-4E23-3BC26BE8EC47}"/>
                  </a:ext>
                </a:extLst>
              </p:cNvPr>
              <p:cNvGrpSpPr/>
              <p:nvPr/>
            </p:nvGrpSpPr>
            <p:grpSpPr>
              <a:xfrm>
                <a:off x="4139616" y="3871555"/>
                <a:ext cx="357419" cy="357005"/>
                <a:chOff x="7482229" y="3351230"/>
                <a:chExt cx="357419" cy="357005"/>
              </a:xfrm>
            </p:grpSpPr>
            <p:sp>
              <p:nvSpPr>
                <p:cNvPr id="11" name="Google Shape;1157;p49">
                  <a:extLst>
                    <a:ext uri="{FF2B5EF4-FFF2-40B4-BE49-F238E27FC236}">
                      <a16:creationId xmlns:a16="http://schemas.microsoft.com/office/drawing/2014/main" id="{61BA9E6C-1003-1C96-85C5-94821DF4A084}"/>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58;p49">
                  <a:extLst>
                    <a:ext uri="{FF2B5EF4-FFF2-40B4-BE49-F238E27FC236}">
                      <a16:creationId xmlns:a16="http://schemas.microsoft.com/office/drawing/2014/main" id="{B0BD70B6-E2C0-3152-1D5C-416234D1FCC7}"/>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59;p49">
                  <a:extLst>
                    <a:ext uri="{FF2B5EF4-FFF2-40B4-BE49-F238E27FC236}">
                      <a16:creationId xmlns:a16="http://schemas.microsoft.com/office/drawing/2014/main" id="{2847D139-7558-7C47-439B-2857501777EC}"/>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60;p49">
                  <a:extLst>
                    <a:ext uri="{FF2B5EF4-FFF2-40B4-BE49-F238E27FC236}">
                      <a16:creationId xmlns:a16="http://schemas.microsoft.com/office/drawing/2014/main" id="{D9CBC3CE-39A8-CB77-0798-48E9D5495FAA}"/>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61;p49">
                  <a:extLst>
                    <a:ext uri="{FF2B5EF4-FFF2-40B4-BE49-F238E27FC236}">
                      <a16:creationId xmlns:a16="http://schemas.microsoft.com/office/drawing/2014/main" id="{7872D71F-0507-D57C-4B82-D32758EF0C05}"/>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77237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2222810" y="318644"/>
            <a:ext cx="4096214" cy="57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Graphs &amp; Charts</a:t>
            </a:r>
            <a:endParaRPr dirty="0"/>
          </a:p>
        </p:txBody>
      </p:sp>
      <p:pic>
        <p:nvPicPr>
          <p:cNvPr id="44" name="Picture 43">
            <a:extLst>
              <a:ext uri="{FF2B5EF4-FFF2-40B4-BE49-F238E27FC236}">
                <a16:creationId xmlns:a16="http://schemas.microsoft.com/office/drawing/2014/main" id="{0D86DE9C-09FD-ABF0-8EC3-481995DF80E7}"/>
              </a:ext>
            </a:extLst>
          </p:cNvPr>
          <p:cNvPicPr>
            <a:picLocks noChangeAspect="1"/>
          </p:cNvPicPr>
          <p:nvPr/>
        </p:nvPicPr>
        <p:blipFill>
          <a:blip r:embed="rId3"/>
          <a:stretch>
            <a:fillRect/>
          </a:stretch>
        </p:blipFill>
        <p:spPr>
          <a:xfrm>
            <a:off x="475007" y="934385"/>
            <a:ext cx="4180788" cy="1995139"/>
          </a:xfrm>
          <a:prstGeom prst="rect">
            <a:avLst/>
          </a:prstGeom>
        </p:spPr>
      </p:pic>
      <p:pic>
        <p:nvPicPr>
          <p:cNvPr id="45" name="Picture 44">
            <a:extLst>
              <a:ext uri="{FF2B5EF4-FFF2-40B4-BE49-F238E27FC236}">
                <a16:creationId xmlns:a16="http://schemas.microsoft.com/office/drawing/2014/main" id="{BADF8E75-0A9B-A6E7-2BAC-29522194FA14}"/>
              </a:ext>
            </a:extLst>
          </p:cNvPr>
          <p:cNvPicPr>
            <a:picLocks noChangeAspect="1"/>
          </p:cNvPicPr>
          <p:nvPr/>
        </p:nvPicPr>
        <p:blipFill>
          <a:blip r:embed="rId4"/>
          <a:stretch>
            <a:fillRect/>
          </a:stretch>
        </p:blipFill>
        <p:spPr>
          <a:xfrm>
            <a:off x="4881013" y="934385"/>
            <a:ext cx="4096214" cy="1995139"/>
          </a:xfrm>
          <a:prstGeom prst="rect">
            <a:avLst/>
          </a:prstGeom>
        </p:spPr>
      </p:pic>
      <p:pic>
        <p:nvPicPr>
          <p:cNvPr id="49" name="Picture 48">
            <a:extLst>
              <a:ext uri="{FF2B5EF4-FFF2-40B4-BE49-F238E27FC236}">
                <a16:creationId xmlns:a16="http://schemas.microsoft.com/office/drawing/2014/main" id="{7E28C65A-BEB2-74C4-7C9B-BE9D9419A4EF}"/>
              </a:ext>
            </a:extLst>
          </p:cNvPr>
          <p:cNvPicPr>
            <a:picLocks noChangeAspect="1"/>
          </p:cNvPicPr>
          <p:nvPr/>
        </p:nvPicPr>
        <p:blipFill>
          <a:blip r:embed="rId5"/>
          <a:stretch>
            <a:fillRect/>
          </a:stretch>
        </p:blipFill>
        <p:spPr>
          <a:xfrm>
            <a:off x="4881013" y="3137679"/>
            <a:ext cx="4096214" cy="1687177"/>
          </a:xfrm>
          <a:prstGeom prst="rect">
            <a:avLst/>
          </a:prstGeom>
        </p:spPr>
      </p:pic>
      <p:pic>
        <p:nvPicPr>
          <p:cNvPr id="50" name="Picture 49">
            <a:extLst>
              <a:ext uri="{FF2B5EF4-FFF2-40B4-BE49-F238E27FC236}">
                <a16:creationId xmlns:a16="http://schemas.microsoft.com/office/drawing/2014/main" id="{4E6B35DF-36BA-A06E-F96F-5A737EF06520}"/>
              </a:ext>
            </a:extLst>
          </p:cNvPr>
          <p:cNvPicPr>
            <a:picLocks noChangeAspect="1"/>
          </p:cNvPicPr>
          <p:nvPr/>
        </p:nvPicPr>
        <p:blipFill>
          <a:blip r:embed="rId6"/>
          <a:stretch>
            <a:fillRect/>
          </a:stretch>
        </p:blipFill>
        <p:spPr>
          <a:xfrm>
            <a:off x="475008" y="3075153"/>
            <a:ext cx="4180788" cy="1749704"/>
          </a:xfrm>
          <a:prstGeom prst="rect">
            <a:avLst/>
          </a:prstGeom>
        </p:spPr>
      </p:pic>
    </p:spTree>
    <p:extLst>
      <p:ext uri="{BB962C8B-B14F-4D97-AF65-F5344CB8AC3E}">
        <p14:creationId xmlns:p14="http://schemas.microsoft.com/office/powerpoint/2010/main" val="789662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a:extLst>
            <a:ext uri="{FF2B5EF4-FFF2-40B4-BE49-F238E27FC236}">
              <a16:creationId xmlns:a16="http://schemas.microsoft.com/office/drawing/2014/main" id="{E6C9F43A-1375-3130-1D92-2D194E7C2114}"/>
            </a:ext>
          </a:extLst>
        </p:cNvPr>
        <p:cNvGrpSpPr/>
        <p:nvPr/>
      </p:nvGrpSpPr>
      <p:grpSpPr>
        <a:xfrm>
          <a:off x="0" y="0"/>
          <a:ext cx="0" cy="0"/>
          <a:chOff x="0" y="0"/>
          <a:chExt cx="0" cy="0"/>
        </a:xfrm>
      </p:grpSpPr>
      <p:sp>
        <p:nvSpPr>
          <p:cNvPr id="199" name="Google Shape;199;p17">
            <a:extLst>
              <a:ext uri="{FF2B5EF4-FFF2-40B4-BE49-F238E27FC236}">
                <a16:creationId xmlns:a16="http://schemas.microsoft.com/office/drawing/2014/main" id="{8DC65587-CD36-5752-5675-4EE57B56C510}"/>
              </a:ext>
            </a:extLst>
          </p:cNvPr>
          <p:cNvSpPr txBox="1">
            <a:spLocks noGrp="1"/>
          </p:cNvSpPr>
          <p:nvPr>
            <p:ph type="title"/>
          </p:nvPr>
        </p:nvSpPr>
        <p:spPr>
          <a:xfrm>
            <a:off x="2222810" y="318644"/>
            <a:ext cx="4096214" cy="57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Graphs &amp; Charts</a:t>
            </a:r>
            <a:endParaRPr dirty="0"/>
          </a:p>
        </p:txBody>
      </p:sp>
      <p:pic>
        <p:nvPicPr>
          <p:cNvPr id="3" name="Picture 2">
            <a:extLst>
              <a:ext uri="{FF2B5EF4-FFF2-40B4-BE49-F238E27FC236}">
                <a16:creationId xmlns:a16="http://schemas.microsoft.com/office/drawing/2014/main" id="{01C5CE80-FCAA-16D5-EF72-60D1449931E8}"/>
              </a:ext>
            </a:extLst>
          </p:cNvPr>
          <p:cNvPicPr>
            <a:picLocks noChangeAspect="1"/>
          </p:cNvPicPr>
          <p:nvPr/>
        </p:nvPicPr>
        <p:blipFill>
          <a:blip r:embed="rId3"/>
          <a:stretch>
            <a:fillRect/>
          </a:stretch>
        </p:blipFill>
        <p:spPr>
          <a:xfrm>
            <a:off x="161778" y="893444"/>
            <a:ext cx="8918917" cy="4142789"/>
          </a:xfrm>
          <a:prstGeom prst="rect">
            <a:avLst/>
          </a:prstGeom>
        </p:spPr>
      </p:pic>
    </p:spTree>
    <p:extLst>
      <p:ext uri="{BB962C8B-B14F-4D97-AF65-F5344CB8AC3E}">
        <p14:creationId xmlns:p14="http://schemas.microsoft.com/office/powerpoint/2010/main" val="256597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2222810" y="318644"/>
            <a:ext cx="4096214" cy="57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Graphs &amp; Charts</a:t>
            </a:r>
            <a:endParaRPr dirty="0"/>
          </a:p>
        </p:txBody>
      </p:sp>
      <p:pic>
        <p:nvPicPr>
          <p:cNvPr id="47" name="Picture 46">
            <a:extLst>
              <a:ext uri="{FF2B5EF4-FFF2-40B4-BE49-F238E27FC236}">
                <a16:creationId xmlns:a16="http://schemas.microsoft.com/office/drawing/2014/main" id="{0C0AE52C-20E9-DA16-2AF4-38BF26C43DFF}"/>
              </a:ext>
            </a:extLst>
          </p:cNvPr>
          <p:cNvPicPr>
            <a:picLocks noChangeAspect="1"/>
          </p:cNvPicPr>
          <p:nvPr/>
        </p:nvPicPr>
        <p:blipFill>
          <a:blip r:embed="rId3"/>
          <a:stretch>
            <a:fillRect/>
          </a:stretch>
        </p:blipFill>
        <p:spPr>
          <a:xfrm>
            <a:off x="4910749" y="3181809"/>
            <a:ext cx="4180788" cy="1918480"/>
          </a:xfrm>
          <a:prstGeom prst="rect">
            <a:avLst/>
          </a:prstGeom>
        </p:spPr>
      </p:pic>
      <p:pic>
        <p:nvPicPr>
          <p:cNvPr id="48" name="Picture 47">
            <a:extLst>
              <a:ext uri="{FF2B5EF4-FFF2-40B4-BE49-F238E27FC236}">
                <a16:creationId xmlns:a16="http://schemas.microsoft.com/office/drawing/2014/main" id="{90B142B5-5257-9299-D3B1-C2B63F921E24}"/>
              </a:ext>
            </a:extLst>
          </p:cNvPr>
          <p:cNvPicPr>
            <a:picLocks noChangeAspect="1"/>
          </p:cNvPicPr>
          <p:nvPr/>
        </p:nvPicPr>
        <p:blipFill>
          <a:blip r:embed="rId4"/>
          <a:stretch>
            <a:fillRect/>
          </a:stretch>
        </p:blipFill>
        <p:spPr>
          <a:xfrm>
            <a:off x="519611" y="3175586"/>
            <a:ext cx="4096214" cy="1918480"/>
          </a:xfrm>
          <a:prstGeom prst="rect">
            <a:avLst/>
          </a:prstGeom>
        </p:spPr>
      </p:pic>
      <p:pic>
        <p:nvPicPr>
          <p:cNvPr id="2" name="Picture 1">
            <a:extLst>
              <a:ext uri="{FF2B5EF4-FFF2-40B4-BE49-F238E27FC236}">
                <a16:creationId xmlns:a16="http://schemas.microsoft.com/office/drawing/2014/main" id="{8EAD74A0-1CA4-37D8-7894-4C6AD24DC58D}"/>
              </a:ext>
            </a:extLst>
          </p:cNvPr>
          <p:cNvPicPr>
            <a:picLocks noChangeAspect="1"/>
          </p:cNvPicPr>
          <p:nvPr/>
        </p:nvPicPr>
        <p:blipFill>
          <a:blip r:embed="rId5"/>
          <a:stretch>
            <a:fillRect/>
          </a:stretch>
        </p:blipFill>
        <p:spPr>
          <a:xfrm>
            <a:off x="519611" y="1002450"/>
            <a:ext cx="4180788" cy="1918479"/>
          </a:xfrm>
          <a:prstGeom prst="rect">
            <a:avLst/>
          </a:prstGeom>
        </p:spPr>
      </p:pic>
      <p:pic>
        <p:nvPicPr>
          <p:cNvPr id="3" name="Picture 2">
            <a:extLst>
              <a:ext uri="{FF2B5EF4-FFF2-40B4-BE49-F238E27FC236}">
                <a16:creationId xmlns:a16="http://schemas.microsoft.com/office/drawing/2014/main" id="{380E3AF3-B6E0-A3B4-18CC-F25314739284}"/>
              </a:ext>
            </a:extLst>
          </p:cNvPr>
          <p:cNvPicPr>
            <a:picLocks noChangeAspect="1"/>
          </p:cNvPicPr>
          <p:nvPr/>
        </p:nvPicPr>
        <p:blipFill>
          <a:blip r:embed="rId6"/>
          <a:stretch>
            <a:fillRect/>
          </a:stretch>
        </p:blipFill>
        <p:spPr>
          <a:xfrm>
            <a:off x="5070087" y="1002449"/>
            <a:ext cx="3330497" cy="1918480"/>
          </a:xfrm>
          <a:prstGeom prst="rect">
            <a:avLst/>
          </a:prstGeom>
        </p:spPr>
      </p:pic>
    </p:spTree>
    <p:extLst>
      <p:ext uri="{BB962C8B-B14F-4D97-AF65-F5344CB8AC3E}">
        <p14:creationId xmlns:p14="http://schemas.microsoft.com/office/powerpoint/2010/main" val="2604869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401444" y="200721"/>
            <a:ext cx="3122281" cy="4088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Revenue Analysis</a:t>
            </a:r>
            <a:endParaRPr dirty="0"/>
          </a:p>
        </p:txBody>
      </p:sp>
      <p:sp>
        <p:nvSpPr>
          <p:cNvPr id="2" name="Google Shape;214;p17"/>
          <p:cNvSpPr txBox="1"/>
          <p:nvPr/>
        </p:nvSpPr>
        <p:spPr>
          <a:xfrm>
            <a:off x="252702" y="804575"/>
            <a:ext cx="8385017" cy="4704885"/>
          </a:xfrm>
          <a:prstGeom prst="rect">
            <a:avLst/>
          </a:prstGeom>
          <a:noFill/>
          <a:ln>
            <a:noFill/>
          </a:ln>
        </p:spPr>
        <p:txBody>
          <a:bodyPr spcFirstLastPara="1" wrap="square" lIns="91425" tIns="91425" rIns="91425" bIns="91425" anchor="t" anchorCtr="0">
            <a:noAutofit/>
          </a:bodyPr>
          <a:lstStyle/>
          <a:p>
            <a:pPr algn="l"/>
            <a:r>
              <a:rPr lang="en-US" sz="1000" b="1" i="0" dirty="0">
                <a:solidFill>
                  <a:schemeClr val="accent4">
                    <a:lumMod val="10000"/>
                  </a:schemeClr>
                </a:solidFill>
                <a:effectLst/>
                <a:latin typeface="Anek Devanagari" panose="020B0604020202020204" charset="0"/>
                <a:cs typeface="Anek Devanagari" panose="020B0604020202020204" charset="0"/>
              </a:rPr>
              <a:t>        1. Revenue Insights:</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After addressing outliers in February, an average revenue of 33,011 is generated from </a:t>
            </a:r>
            <a:r>
              <a:rPr lang="en-US" sz="900" b="0" i="0" dirty="0" err="1">
                <a:solidFill>
                  <a:schemeClr val="accent4">
                    <a:lumMod val="10000"/>
                  </a:schemeClr>
                </a:solidFill>
                <a:effectLst/>
                <a:latin typeface="Anek Devanagari" panose="020B0604020202020204" charset="0"/>
                <a:cs typeface="Anek Devanagari" panose="020B0604020202020204" charset="0"/>
              </a:rPr>
              <a:t>Atune</a:t>
            </a:r>
            <a:r>
              <a:rPr lang="en-US" sz="900" b="0" i="0" dirty="0">
                <a:solidFill>
                  <a:schemeClr val="accent4">
                    <a:lumMod val="10000"/>
                  </a:schemeClr>
                </a:solidFill>
                <a:effectLst/>
                <a:latin typeface="Anek Devanagari" panose="020B0604020202020204" charset="0"/>
                <a:cs typeface="Anek Devanagari" panose="020B0604020202020204" charset="0"/>
              </a:rPr>
              <a:t> sponsored products.</a:t>
            </a: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The median revenue of approximately 32,868 indicates a balanced distribution.</a:t>
            </a: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Cumulative paid revenue exhibits both trend and seasonality, offering a comprehensive view of overall growth over time.</a:t>
            </a:r>
          </a:p>
          <a:p>
            <a:pPr marL="457200" lvl="1" algn="l"/>
            <a:endParaRPr lang="en-US" sz="900" b="0" i="0" dirty="0">
              <a:solidFill>
                <a:schemeClr val="accent4">
                  <a:lumMod val="10000"/>
                </a:schemeClr>
              </a:solidFill>
              <a:effectLst/>
              <a:latin typeface="Anek Devanagari" panose="020B0604020202020204" charset="0"/>
              <a:cs typeface="Anek Devanagari" panose="020B0604020202020204" charset="0"/>
            </a:endParaRPr>
          </a:p>
          <a:p>
            <a:pPr algn="l"/>
            <a:r>
              <a:rPr lang="en-US" sz="1000" b="1" i="0" dirty="0">
                <a:solidFill>
                  <a:schemeClr val="accent4">
                    <a:lumMod val="10000"/>
                  </a:schemeClr>
                </a:solidFill>
                <a:effectLst/>
                <a:latin typeface="Anek Devanagari" panose="020B0604020202020204" charset="0"/>
                <a:cs typeface="Anek Devanagari" panose="020B0604020202020204" charset="0"/>
              </a:rPr>
              <a:t>       2. Time Series Analysis:</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Time series analysis reveals significant seasonality and trend patterns in cumulative paid ad revenue.</a:t>
            </a:r>
          </a:p>
          <a:p>
            <a:pPr algn="l"/>
            <a:endParaRPr lang="en-US" sz="900" dirty="0">
              <a:solidFill>
                <a:schemeClr val="accent4">
                  <a:lumMod val="10000"/>
                </a:schemeClr>
              </a:solidFill>
              <a:latin typeface="Anek Devanagari" panose="020B0604020202020204" charset="0"/>
              <a:cs typeface="Anek Devanagari" panose="020B0604020202020204" charset="0"/>
            </a:endParaRPr>
          </a:p>
          <a:p>
            <a:pPr algn="l"/>
            <a:r>
              <a:rPr lang="en-US" sz="900" b="1" i="0" dirty="0">
                <a:solidFill>
                  <a:schemeClr val="accent4">
                    <a:lumMod val="10000"/>
                  </a:schemeClr>
                </a:solidFill>
                <a:effectLst/>
                <a:latin typeface="Anek Devanagari" panose="020B0604020202020204" charset="0"/>
                <a:cs typeface="Anek Devanagari" panose="020B0604020202020204" charset="0"/>
              </a:rPr>
              <a:t>       3. </a:t>
            </a:r>
            <a:r>
              <a:rPr lang="en-US" sz="1000" b="1" i="0" dirty="0">
                <a:solidFill>
                  <a:schemeClr val="accent4">
                    <a:lumMod val="10000"/>
                  </a:schemeClr>
                </a:solidFill>
                <a:effectLst/>
                <a:latin typeface="Anek Devanagari" panose="020B0604020202020204" charset="0"/>
                <a:cs typeface="Anek Devanagari" panose="020B0604020202020204" charset="0"/>
              </a:rPr>
              <a:t>Correlation Between Metrics:</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A positive correlation of 0.8 and 0.88 exists between clicks, impressions, and revenue on ASP, emphasizing their interdependence.</a:t>
            </a:r>
          </a:p>
          <a:p>
            <a:pPr marL="457200" lvl="1" algn="l"/>
            <a:endParaRPr lang="en-US" sz="900" b="0" i="0" dirty="0">
              <a:solidFill>
                <a:schemeClr val="accent4">
                  <a:lumMod val="10000"/>
                </a:schemeClr>
              </a:solidFill>
              <a:effectLst/>
              <a:latin typeface="Anek Devanagari" panose="020B0604020202020204" charset="0"/>
              <a:cs typeface="Anek Devanagari" panose="020B0604020202020204" charset="0"/>
            </a:endParaRPr>
          </a:p>
          <a:p>
            <a:pPr algn="l"/>
            <a:r>
              <a:rPr lang="en-US" sz="1000" b="1" i="0" dirty="0">
                <a:solidFill>
                  <a:schemeClr val="accent4">
                    <a:lumMod val="10000"/>
                  </a:schemeClr>
                </a:solidFill>
                <a:effectLst/>
                <a:latin typeface="Anek Devanagari" panose="020B0604020202020204" charset="0"/>
                <a:cs typeface="Anek Devanagari" panose="020B0604020202020204" charset="0"/>
              </a:rPr>
              <a:t>      4. Derived Metrics – CPC(Cost per click):</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Potential outliers in CPC and CPI are observed, primarily associated with Retailer B in February.</a:t>
            </a: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Average CPC is 1.27, but outliers, specific to Retailer B in February, have an average CPC of 1.99.</a:t>
            </a:r>
          </a:p>
          <a:p>
            <a:pPr marL="457200" lvl="1" algn="l"/>
            <a:endParaRPr lang="en-US" sz="900" b="0" i="0" dirty="0">
              <a:solidFill>
                <a:schemeClr val="accent4">
                  <a:lumMod val="10000"/>
                </a:schemeClr>
              </a:solidFill>
              <a:effectLst/>
              <a:latin typeface="Anek Devanagari" panose="020B0604020202020204" charset="0"/>
              <a:cs typeface="Anek Devanagari" panose="020B0604020202020204" charset="0"/>
            </a:endParaRPr>
          </a:p>
          <a:p>
            <a:pPr algn="l"/>
            <a:r>
              <a:rPr lang="en-US" sz="1000" b="1" i="0" dirty="0">
                <a:solidFill>
                  <a:schemeClr val="accent4">
                    <a:lumMod val="10000"/>
                  </a:schemeClr>
                </a:solidFill>
                <a:effectLst/>
                <a:latin typeface="Anek Devanagari" panose="020B0604020202020204" charset="0"/>
                <a:cs typeface="Anek Devanagari" panose="020B0604020202020204" charset="0"/>
              </a:rPr>
              <a:t>     5. Correlation Analysis:</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With a 95% confidence level, CPC and CPI are positively correlated with a coefficient of 0.93.</a:t>
            </a: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CPC shows an inverse relationship with paid clicks and paid ad revenue.</a:t>
            </a:r>
          </a:p>
          <a:p>
            <a:pPr marL="457200" lvl="1" algn="l"/>
            <a:endParaRPr lang="en-US" sz="900" b="0" i="0" dirty="0">
              <a:solidFill>
                <a:schemeClr val="accent4">
                  <a:lumMod val="10000"/>
                </a:schemeClr>
              </a:solidFill>
              <a:effectLst/>
              <a:latin typeface="Anek Devanagari" panose="020B0604020202020204" charset="0"/>
              <a:cs typeface="Anek Devanagari" panose="020B0604020202020204" charset="0"/>
            </a:endParaRPr>
          </a:p>
          <a:p>
            <a:pPr algn="l"/>
            <a:r>
              <a:rPr lang="en-US" sz="1000" b="1" i="0" dirty="0">
                <a:solidFill>
                  <a:schemeClr val="accent4">
                    <a:lumMod val="10000"/>
                  </a:schemeClr>
                </a:solidFill>
                <a:effectLst/>
                <a:latin typeface="Anek Devanagari" panose="020B0604020202020204" charset="0"/>
                <a:cs typeface="Anek Devanagari" panose="020B0604020202020204" charset="0"/>
              </a:rPr>
              <a:t>     6. Weekly Trends:</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Paid ad revenue, clicks, and impressions peak on Sundays, indicating heightened user engagement.</a:t>
            </a:r>
          </a:p>
          <a:p>
            <a:pPr marL="742950" lvl="1" indent="-285750" algn="l">
              <a:buFont typeface="+mj-lt"/>
              <a:buAutoNum type="arabicPeriod"/>
            </a:pPr>
            <a:r>
              <a:rPr lang="en-US" sz="900" b="0" i="0" dirty="0">
                <a:solidFill>
                  <a:schemeClr val="accent4">
                    <a:lumMod val="10000"/>
                  </a:schemeClr>
                </a:solidFill>
                <a:effectLst/>
                <a:latin typeface="Anek Devanagari" panose="020B0604020202020204" charset="0"/>
                <a:cs typeface="Anek Devanagari" panose="020B0604020202020204" charset="0"/>
              </a:rPr>
              <a:t>Conversely, CPC and CPI are lower on Sundays, suggesting more cost-efficient advertising strategies on these days.</a:t>
            </a:r>
          </a:p>
          <a:p>
            <a:pPr marL="457200" lvl="1" algn="l"/>
            <a:endParaRPr lang="en-US" sz="900" b="0" i="0" dirty="0">
              <a:solidFill>
                <a:schemeClr val="accent4">
                  <a:lumMod val="10000"/>
                </a:schemeClr>
              </a:solidFill>
              <a:effectLst/>
              <a:latin typeface="Anek Devanagari" panose="020B0604020202020204" charset="0"/>
              <a:cs typeface="Anek Devanagari" panose="020B0604020202020204" charset="0"/>
            </a:endParaRPr>
          </a:p>
          <a:p>
            <a:pPr algn="l"/>
            <a:r>
              <a:rPr lang="en-US" sz="1000" b="1" i="0" dirty="0">
                <a:solidFill>
                  <a:schemeClr val="accent4">
                    <a:lumMod val="10000"/>
                  </a:schemeClr>
                </a:solidFill>
                <a:effectLst/>
                <a:latin typeface="Anek Devanagari" panose="020B0604020202020204" charset="0"/>
                <a:cs typeface="Anek Devanagari" panose="020B0604020202020204" charset="0"/>
              </a:rPr>
              <a:t>    7. Possible Implications:</a:t>
            </a:r>
            <a:endParaRPr lang="en-US" sz="1000" b="0" i="0" dirty="0">
              <a:solidFill>
                <a:schemeClr val="accent4">
                  <a:lumMod val="10000"/>
                </a:schemeClr>
              </a:solidFill>
              <a:effectLst/>
              <a:latin typeface="Anek Devanagari" panose="020B0604020202020204" charset="0"/>
              <a:cs typeface="Anek Devanagari" panose="020B0604020202020204" charset="0"/>
            </a:endParaRPr>
          </a:p>
          <a:p>
            <a:pPr lvl="2"/>
            <a:r>
              <a:rPr lang="en-US" sz="1000" b="1" i="0" dirty="0">
                <a:solidFill>
                  <a:schemeClr val="accent4">
                    <a:lumMod val="10000"/>
                  </a:schemeClr>
                </a:solidFill>
                <a:effectLst/>
                <a:latin typeface="Anek Devanagari" panose="020B0604020202020204" charset="0"/>
                <a:cs typeface="Anek Devanagari" panose="020B0604020202020204" charset="0"/>
              </a:rPr>
              <a:t>               Efficiency:</a:t>
            </a:r>
            <a:r>
              <a:rPr lang="en-US" sz="1000" b="0" i="0" dirty="0">
                <a:solidFill>
                  <a:schemeClr val="accent4">
                    <a:lumMod val="10000"/>
                  </a:schemeClr>
                </a:solidFill>
                <a:effectLst/>
                <a:latin typeface="Anek Devanagari" panose="020B0604020202020204" charset="0"/>
                <a:cs typeface="Anek Devanagari" panose="020B0604020202020204" charset="0"/>
              </a:rPr>
              <a:t> </a:t>
            </a:r>
            <a:r>
              <a:rPr lang="en-US" sz="900" b="0" i="0" dirty="0">
                <a:solidFill>
                  <a:schemeClr val="accent4">
                    <a:lumMod val="10000"/>
                  </a:schemeClr>
                </a:solidFill>
                <a:effectLst/>
                <a:latin typeface="Anek Devanagari" panose="020B0604020202020204" charset="0"/>
                <a:cs typeface="Anek Devanagari" panose="020B0604020202020204" charset="0"/>
              </a:rPr>
              <a:t>The positive correlation suggests that higher costs per click may result in increased engagement, as reflected in clicks per impression.</a:t>
            </a:r>
          </a:p>
          <a:p>
            <a:pPr lvl="2"/>
            <a:r>
              <a:rPr lang="en-US" sz="1000" b="1" i="0" dirty="0">
                <a:solidFill>
                  <a:schemeClr val="accent4">
                    <a:lumMod val="10000"/>
                  </a:schemeClr>
                </a:solidFill>
                <a:effectLst/>
                <a:latin typeface="Anek Devanagari" panose="020B0604020202020204" charset="0"/>
                <a:cs typeface="Anek Devanagari" panose="020B0604020202020204" charset="0"/>
              </a:rPr>
              <a:t>               Bid Strategy</a:t>
            </a:r>
            <a:r>
              <a:rPr lang="en-US" sz="900" b="1" i="0" dirty="0">
                <a:solidFill>
                  <a:schemeClr val="accent4">
                    <a:lumMod val="10000"/>
                  </a:schemeClr>
                </a:solidFill>
                <a:effectLst/>
                <a:latin typeface="Anek Devanagari" panose="020B0604020202020204" charset="0"/>
                <a:cs typeface="Anek Devanagari" panose="020B0604020202020204" charset="0"/>
              </a:rPr>
              <a:t>:</a:t>
            </a:r>
            <a:r>
              <a:rPr lang="en-US" sz="900" b="0" i="0" dirty="0">
                <a:solidFill>
                  <a:schemeClr val="accent4">
                    <a:lumMod val="10000"/>
                  </a:schemeClr>
                </a:solidFill>
                <a:effectLst/>
                <a:latin typeface="Anek Devanagari" panose="020B0604020202020204" charset="0"/>
                <a:cs typeface="Anek Devanagari" panose="020B0604020202020204" charset="0"/>
              </a:rPr>
              <a:t> Advertisers might be adopting a more aggressive bidding strategy on specific days to secure impressions leading to higher clicks and revenue.</a:t>
            </a:r>
          </a:p>
          <a:p>
            <a:pPr marL="0" lvl="0" indent="0" rtl="0">
              <a:spcBef>
                <a:spcPts val="0"/>
              </a:spcBef>
              <a:spcAft>
                <a:spcPts val="0"/>
              </a:spcAft>
              <a:buNone/>
            </a:pPr>
            <a:endParaRPr sz="900" dirty="0">
              <a:solidFill>
                <a:schemeClr val="dk1"/>
              </a:solidFill>
              <a:latin typeface="Roboto"/>
              <a:ea typeface="Roboto"/>
              <a:cs typeface="Roboto"/>
              <a:sym typeface="Roboto"/>
            </a:endParaRPr>
          </a:p>
        </p:txBody>
      </p:sp>
      <p:grpSp>
        <p:nvGrpSpPr>
          <p:cNvPr id="3" name="Google Shape;1121;p49">
            <a:extLst>
              <a:ext uri="{FF2B5EF4-FFF2-40B4-BE49-F238E27FC236}">
                <a16:creationId xmlns:a16="http://schemas.microsoft.com/office/drawing/2014/main" id="{3E52AE61-C1DC-A52A-E99E-D59078481C0E}"/>
              </a:ext>
            </a:extLst>
          </p:cNvPr>
          <p:cNvGrpSpPr/>
          <p:nvPr/>
        </p:nvGrpSpPr>
        <p:grpSpPr>
          <a:xfrm>
            <a:off x="7697884" y="1139801"/>
            <a:ext cx="1446116" cy="2863897"/>
            <a:chOff x="6529419" y="1724307"/>
            <a:chExt cx="1480463" cy="2931917"/>
          </a:xfrm>
        </p:grpSpPr>
        <p:grpSp>
          <p:nvGrpSpPr>
            <p:cNvPr id="4" name="Google Shape;1122;p49">
              <a:extLst>
                <a:ext uri="{FF2B5EF4-FFF2-40B4-BE49-F238E27FC236}">
                  <a16:creationId xmlns:a16="http://schemas.microsoft.com/office/drawing/2014/main" id="{18366A11-341E-A1AE-6EEC-5E2F263C026D}"/>
                </a:ext>
              </a:extLst>
            </p:cNvPr>
            <p:cNvGrpSpPr/>
            <p:nvPr/>
          </p:nvGrpSpPr>
          <p:grpSpPr>
            <a:xfrm>
              <a:off x="6556827" y="1724307"/>
              <a:ext cx="956596" cy="944294"/>
              <a:chOff x="3800349" y="1238762"/>
              <a:chExt cx="1098904" cy="1084772"/>
            </a:xfrm>
          </p:grpSpPr>
          <p:grpSp>
            <p:nvGrpSpPr>
              <p:cNvPr id="40" name="Google Shape;1123;p49">
                <a:extLst>
                  <a:ext uri="{FF2B5EF4-FFF2-40B4-BE49-F238E27FC236}">
                    <a16:creationId xmlns:a16="http://schemas.microsoft.com/office/drawing/2014/main" id="{771638C5-ABE0-9AAF-1DD8-A4AB4E13DC27}"/>
                  </a:ext>
                </a:extLst>
              </p:cNvPr>
              <p:cNvGrpSpPr/>
              <p:nvPr/>
            </p:nvGrpSpPr>
            <p:grpSpPr>
              <a:xfrm>
                <a:off x="3800349" y="1238762"/>
                <a:ext cx="1098904" cy="1084772"/>
                <a:chOff x="3800349" y="1238762"/>
                <a:chExt cx="1098904" cy="1084772"/>
              </a:xfrm>
            </p:grpSpPr>
            <p:sp>
              <p:nvSpPr>
                <p:cNvPr id="42" name="Google Shape;1124;p49">
                  <a:extLst>
                    <a:ext uri="{FF2B5EF4-FFF2-40B4-BE49-F238E27FC236}">
                      <a16:creationId xmlns:a16="http://schemas.microsoft.com/office/drawing/2014/main" id="{72ECA84F-CAB9-667B-9CC0-1789156A461B}"/>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25;p49">
                  <a:extLst>
                    <a:ext uri="{FF2B5EF4-FFF2-40B4-BE49-F238E27FC236}">
                      <a16:creationId xmlns:a16="http://schemas.microsoft.com/office/drawing/2014/main" id="{0D5AF96A-F417-E994-E3DB-D0CAE5B81915}"/>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1126;p49">
                <a:extLst>
                  <a:ext uri="{FF2B5EF4-FFF2-40B4-BE49-F238E27FC236}">
                    <a16:creationId xmlns:a16="http://schemas.microsoft.com/office/drawing/2014/main" id="{FE37FBDD-91EA-2F38-22A5-70DB89403558}"/>
                  </a:ext>
                </a:extLst>
              </p:cNvPr>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127;p49">
              <a:extLst>
                <a:ext uri="{FF2B5EF4-FFF2-40B4-BE49-F238E27FC236}">
                  <a16:creationId xmlns:a16="http://schemas.microsoft.com/office/drawing/2014/main" id="{C4BB4752-00D0-9958-24A4-DB63EB42C2DE}"/>
                </a:ext>
              </a:extLst>
            </p:cNvPr>
            <p:cNvGrpSpPr/>
            <p:nvPr/>
          </p:nvGrpSpPr>
          <p:grpSpPr>
            <a:xfrm>
              <a:off x="7053286" y="2227254"/>
              <a:ext cx="956596" cy="944252"/>
              <a:chOff x="4370663" y="1816530"/>
              <a:chExt cx="1098904" cy="1084724"/>
            </a:xfrm>
          </p:grpSpPr>
          <p:grpSp>
            <p:nvGrpSpPr>
              <p:cNvPr id="32" name="Google Shape;1128;p49">
                <a:extLst>
                  <a:ext uri="{FF2B5EF4-FFF2-40B4-BE49-F238E27FC236}">
                    <a16:creationId xmlns:a16="http://schemas.microsoft.com/office/drawing/2014/main" id="{E74B5102-3F81-8559-F97D-C559483E9145}"/>
                  </a:ext>
                </a:extLst>
              </p:cNvPr>
              <p:cNvGrpSpPr/>
              <p:nvPr/>
            </p:nvGrpSpPr>
            <p:grpSpPr>
              <a:xfrm>
                <a:off x="4370663" y="1816530"/>
                <a:ext cx="1098904" cy="1084724"/>
                <a:chOff x="4370663" y="1816530"/>
                <a:chExt cx="1098904" cy="1084724"/>
              </a:xfrm>
            </p:grpSpPr>
            <p:sp>
              <p:nvSpPr>
                <p:cNvPr id="38" name="Google Shape;1129;p49">
                  <a:extLst>
                    <a:ext uri="{FF2B5EF4-FFF2-40B4-BE49-F238E27FC236}">
                      <a16:creationId xmlns:a16="http://schemas.microsoft.com/office/drawing/2014/main" id="{C2CB8F42-B424-0281-3896-05F156734DA8}"/>
                    </a:ext>
                  </a:extLst>
                </p:cNvPr>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0;p49">
                  <a:extLst>
                    <a:ext uri="{FF2B5EF4-FFF2-40B4-BE49-F238E27FC236}">
                      <a16:creationId xmlns:a16="http://schemas.microsoft.com/office/drawing/2014/main" id="{37967318-E21A-F09B-32FB-5F666FFCD941}"/>
                    </a:ext>
                  </a:extLst>
                </p:cNvPr>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1;p49">
                <a:extLst>
                  <a:ext uri="{FF2B5EF4-FFF2-40B4-BE49-F238E27FC236}">
                    <a16:creationId xmlns:a16="http://schemas.microsoft.com/office/drawing/2014/main" id="{01FA503F-0F1E-F608-85AA-1D810AF4472E}"/>
                  </a:ext>
                </a:extLst>
              </p:cNvPr>
              <p:cNvGrpSpPr/>
              <p:nvPr/>
            </p:nvGrpSpPr>
            <p:grpSpPr>
              <a:xfrm>
                <a:off x="4732628" y="2171596"/>
                <a:ext cx="374986" cy="374572"/>
                <a:chOff x="3303268" y="3817349"/>
                <a:chExt cx="346056" cy="345674"/>
              </a:xfrm>
            </p:grpSpPr>
            <p:sp>
              <p:nvSpPr>
                <p:cNvPr id="34" name="Google Shape;1132;p49">
                  <a:extLst>
                    <a:ext uri="{FF2B5EF4-FFF2-40B4-BE49-F238E27FC236}">
                      <a16:creationId xmlns:a16="http://schemas.microsoft.com/office/drawing/2014/main" id="{277CFD75-6680-E762-F93F-E8D6ED92B3E5}"/>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3;p49">
                  <a:extLst>
                    <a:ext uri="{FF2B5EF4-FFF2-40B4-BE49-F238E27FC236}">
                      <a16:creationId xmlns:a16="http://schemas.microsoft.com/office/drawing/2014/main" id="{4570ACAE-B6A2-E3ED-069C-187529F1B480}"/>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34;p49">
                  <a:extLst>
                    <a:ext uri="{FF2B5EF4-FFF2-40B4-BE49-F238E27FC236}">
                      <a16:creationId xmlns:a16="http://schemas.microsoft.com/office/drawing/2014/main" id="{116349C3-230E-40F3-6BF3-AC22A68BBF5E}"/>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35;p49">
                  <a:extLst>
                    <a:ext uri="{FF2B5EF4-FFF2-40B4-BE49-F238E27FC236}">
                      <a16:creationId xmlns:a16="http://schemas.microsoft.com/office/drawing/2014/main" id="{97159767-B0AA-988C-50AD-B8364576285B}"/>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 name="Google Shape;1136;p49">
              <a:extLst>
                <a:ext uri="{FF2B5EF4-FFF2-40B4-BE49-F238E27FC236}">
                  <a16:creationId xmlns:a16="http://schemas.microsoft.com/office/drawing/2014/main" id="{8B13CBD8-1644-01C9-0EEA-A4D2F81A74B5}"/>
                </a:ext>
              </a:extLst>
            </p:cNvPr>
            <p:cNvGrpSpPr/>
            <p:nvPr/>
          </p:nvGrpSpPr>
          <p:grpSpPr>
            <a:xfrm>
              <a:off x="6547098" y="2715744"/>
              <a:ext cx="956596" cy="944315"/>
              <a:chOff x="3789173" y="2377690"/>
              <a:chExt cx="1098904" cy="1084796"/>
            </a:xfrm>
          </p:grpSpPr>
          <p:grpSp>
            <p:nvGrpSpPr>
              <p:cNvPr id="24" name="Google Shape;1137;p49">
                <a:extLst>
                  <a:ext uri="{FF2B5EF4-FFF2-40B4-BE49-F238E27FC236}">
                    <a16:creationId xmlns:a16="http://schemas.microsoft.com/office/drawing/2014/main" id="{9D79F3C3-2127-7AC2-81B2-154CA4025C6C}"/>
                  </a:ext>
                </a:extLst>
              </p:cNvPr>
              <p:cNvGrpSpPr/>
              <p:nvPr/>
            </p:nvGrpSpPr>
            <p:grpSpPr>
              <a:xfrm>
                <a:off x="3789173" y="2377690"/>
                <a:ext cx="1098904" cy="1084796"/>
                <a:chOff x="3789173" y="2377690"/>
                <a:chExt cx="1098904" cy="1084796"/>
              </a:xfrm>
            </p:grpSpPr>
            <p:sp>
              <p:nvSpPr>
                <p:cNvPr id="30" name="Google Shape;1138;p49">
                  <a:extLst>
                    <a:ext uri="{FF2B5EF4-FFF2-40B4-BE49-F238E27FC236}">
                      <a16:creationId xmlns:a16="http://schemas.microsoft.com/office/drawing/2014/main" id="{3DE37CC6-FFCA-05F9-C9C1-50E66C3B106F}"/>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39;p49">
                  <a:extLst>
                    <a:ext uri="{FF2B5EF4-FFF2-40B4-BE49-F238E27FC236}">
                      <a16:creationId xmlns:a16="http://schemas.microsoft.com/office/drawing/2014/main" id="{D5056808-8745-A655-E526-2BDE50E3BA14}"/>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140;p49">
                <a:extLst>
                  <a:ext uri="{FF2B5EF4-FFF2-40B4-BE49-F238E27FC236}">
                    <a16:creationId xmlns:a16="http://schemas.microsoft.com/office/drawing/2014/main" id="{20090C11-DC67-E96F-E71A-D4C2640246F0}"/>
                  </a:ext>
                </a:extLst>
              </p:cNvPr>
              <p:cNvGrpSpPr/>
              <p:nvPr/>
            </p:nvGrpSpPr>
            <p:grpSpPr>
              <a:xfrm>
                <a:off x="4151137" y="2732796"/>
                <a:ext cx="374986" cy="374572"/>
                <a:chOff x="3752358" y="3817349"/>
                <a:chExt cx="346056" cy="345674"/>
              </a:xfrm>
            </p:grpSpPr>
            <p:sp>
              <p:nvSpPr>
                <p:cNvPr id="26" name="Google Shape;1141;p49">
                  <a:extLst>
                    <a:ext uri="{FF2B5EF4-FFF2-40B4-BE49-F238E27FC236}">
                      <a16:creationId xmlns:a16="http://schemas.microsoft.com/office/drawing/2014/main" id="{677D9533-23F3-1516-9CB0-8A53DD7C0C99}"/>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42;p49">
                  <a:extLst>
                    <a:ext uri="{FF2B5EF4-FFF2-40B4-BE49-F238E27FC236}">
                      <a16:creationId xmlns:a16="http://schemas.microsoft.com/office/drawing/2014/main" id="{AA20875B-F54C-8CFB-A559-49F528B4DEEC}"/>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43;p49">
                  <a:extLst>
                    <a:ext uri="{FF2B5EF4-FFF2-40B4-BE49-F238E27FC236}">
                      <a16:creationId xmlns:a16="http://schemas.microsoft.com/office/drawing/2014/main" id="{7A7C2277-323D-C0AE-5377-A4FF5DFC58DB}"/>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44;p49">
                  <a:extLst>
                    <a:ext uri="{FF2B5EF4-FFF2-40B4-BE49-F238E27FC236}">
                      <a16:creationId xmlns:a16="http://schemas.microsoft.com/office/drawing/2014/main" id="{1C5B3334-D8BE-D42E-CB7C-C6215944BDE0}"/>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1145;p49">
              <a:extLst>
                <a:ext uri="{FF2B5EF4-FFF2-40B4-BE49-F238E27FC236}">
                  <a16:creationId xmlns:a16="http://schemas.microsoft.com/office/drawing/2014/main" id="{DCD31BEF-E259-5ADE-AAF0-3ACF3D742848}"/>
                </a:ext>
              </a:extLst>
            </p:cNvPr>
            <p:cNvGrpSpPr/>
            <p:nvPr/>
          </p:nvGrpSpPr>
          <p:grpSpPr>
            <a:xfrm>
              <a:off x="7034853" y="3222917"/>
              <a:ext cx="956596" cy="944252"/>
              <a:chOff x="4349489" y="2960313"/>
              <a:chExt cx="1098904" cy="1084724"/>
            </a:xfrm>
          </p:grpSpPr>
          <p:grpSp>
            <p:nvGrpSpPr>
              <p:cNvPr id="18" name="Google Shape;1146;p49">
                <a:extLst>
                  <a:ext uri="{FF2B5EF4-FFF2-40B4-BE49-F238E27FC236}">
                    <a16:creationId xmlns:a16="http://schemas.microsoft.com/office/drawing/2014/main" id="{E0BE92F5-E6E2-A0E4-2B22-2B0BECFB409C}"/>
                  </a:ext>
                </a:extLst>
              </p:cNvPr>
              <p:cNvGrpSpPr/>
              <p:nvPr/>
            </p:nvGrpSpPr>
            <p:grpSpPr>
              <a:xfrm>
                <a:off x="4349489" y="2960313"/>
                <a:ext cx="1098904" cy="1084724"/>
                <a:chOff x="4349489" y="2960313"/>
                <a:chExt cx="1098904" cy="1084724"/>
              </a:xfrm>
            </p:grpSpPr>
            <p:sp>
              <p:nvSpPr>
                <p:cNvPr id="22" name="Google Shape;1147;p49">
                  <a:extLst>
                    <a:ext uri="{FF2B5EF4-FFF2-40B4-BE49-F238E27FC236}">
                      <a16:creationId xmlns:a16="http://schemas.microsoft.com/office/drawing/2014/main" id="{2FA15750-4077-7048-144D-84CDEE8504FB}"/>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48;p49">
                  <a:extLst>
                    <a:ext uri="{FF2B5EF4-FFF2-40B4-BE49-F238E27FC236}">
                      <a16:creationId xmlns:a16="http://schemas.microsoft.com/office/drawing/2014/main" id="{6C1A893C-CDC4-DE4F-7B89-EA0F214EF2CA}"/>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149;p49">
                <a:extLst>
                  <a:ext uri="{FF2B5EF4-FFF2-40B4-BE49-F238E27FC236}">
                    <a16:creationId xmlns:a16="http://schemas.microsoft.com/office/drawing/2014/main" id="{E9F1258B-2A8E-C7C2-0FF0-1E3E77919DBA}"/>
                  </a:ext>
                </a:extLst>
              </p:cNvPr>
              <p:cNvGrpSpPr/>
              <p:nvPr/>
            </p:nvGrpSpPr>
            <p:grpSpPr>
              <a:xfrm>
                <a:off x="4732657" y="3315384"/>
                <a:ext cx="374952" cy="374572"/>
                <a:chOff x="4201447" y="3817349"/>
                <a:chExt cx="346024" cy="345674"/>
              </a:xfrm>
            </p:grpSpPr>
            <p:sp>
              <p:nvSpPr>
                <p:cNvPr id="20" name="Google Shape;1150;p49">
                  <a:extLst>
                    <a:ext uri="{FF2B5EF4-FFF2-40B4-BE49-F238E27FC236}">
                      <a16:creationId xmlns:a16="http://schemas.microsoft.com/office/drawing/2014/main" id="{A155595A-9F51-6134-F453-5691ADFF0324}"/>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51;p49">
                  <a:extLst>
                    <a:ext uri="{FF2B5EF4-FFF2-40B4-BE49-F238E27FC236}">
                      <a16:creationId xmlns:a16="http://schemas.microsoft.com/office/drawing/2014/main" id="{5ADF6157-5435-15FF-FF6A-244D533C443C}"/>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oogle Shape;1152;p49">
              <a:extLst>
                <a:ext uri="{FF2B5EF4-FFF2-40B4-BE49-F238E27FC236}">
                  <a16:creationId xmlns:a16="http://schemas.microsoft.com/office/drawing/2014/main" id="{634C9C0F-D7F8-E8FE-42BC-61908E21F322}"/>
                </a:ext>
              </a:extLst>
            </p:cNvPr>
            <p:cNvGrpSpPr/>
            <p:nvPr/>
          </p:nvGrpSpPr>
          <p:grpSpPr>
            <a:xfrm>
              <a:off x="6529419" y="3711909"/>
              <a:ext cx="956596" cy="944315"/>
              <a:chOff x="3768864" y="3522050"/>
              <a:chExt cx="1098904" cy="1084796"/>
            </a:xfrm>
          </p:grpSpPr>
          <p:grpSp>
            <p:nvGrpSpPr>
              <p:cNvPr id="9" name="Google Shape;1153;p49">
                <a:extLst>
                  <a:ext uri="{FF2B5EF4-FFF2-40B4-BE49-F238E27FC236}">
                    <a16:creationId xmlns:a16="http://schemas.microsoft.com/office/drawing/2014/main" id="{369914E2-D00C-AADA-72DF-863A38883858}"/>
                  </a:ext>
                </a:extLst>
              </p:cNvPr>
              <p:cNvGrpSpPr/>
              <p:nvPr/>
            </p:nvGrpSpPr>
            <p:grpSpPr>
              <a:xfrm>
                <a:off x="3768864" y="3522050"/>
                <a:ext cx="1098904" cy="1084796"/>
                <a:chOff x="3768864" y="3522050"/>
                <a:chExt cx="1098904" cy="1084796"/>
              </a:xfrm>
            </p:grpSpPr>
            <p:sp>
              <p:nvSpPr>
                <p:cNvPr id="16" name="Google Shape;1154;p49">
                  <a:extLst>
                    <a:ext uri="{FF2B5EF4-FFF2-40B4-BE49-F238E27FC236}">
                      <a16:creationId xmlns:a16="http://schemas.microsoft.com/office/drawing/2014/main" id="{5E2C3AD4-13D5-BA79-0BF6-BDA5707081A9}"/>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5;p49">
                  <a:extLst>
                    <a:ext uri="{FF2B5EF4-FFF2-40B4-BE49-F238E27FC236}">
                      <a16:creationId xmlns:a16="http://schemas.microsoft.com/office/drawing/2014/main" id="{9DC0FA7D-D25E-FD0B-DBA4-482FCC00ED68}"/>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156;p49">
                <a:extLst>
                  <a:ext uri="{FF2B5EF4-FFF2-40B4-BE49-F238E27FC236}">
                    <a16:creationId xmlns:a16="http://schemas.microsoft.com/office/drawing/2014/main" id="{EF479F75-DF41-129D-4E23-3BC26BE8EC47}"/>
                  </a:ext>
                </a:extLst>
              </p:cNvPr>
              <p:cNvGrpSpPr/>
              <p:nvPr/>
            </p:nvGrpSpPr>
            <p:grpSpPr>
              <a:xfrm>
                <a:off x="4139616" y="3871555"/>
                <a:ext cx="357419" cy="357005"/>
                <a:chOff x="7482229" y="3351230"/>
                <a:chExt cx="357419" cy="357005"/>
              </a:xfrm>
            </p:grpSpPr>
            <p:sp>
              <p:nvSpPr>
                <p:cNvPr id="11" name="Google Shape;1157;p49">
                  <a:extLst>
                    <a:ext uri="{FF2B5EF4-FFF2-40B4-BE49-F238E27FC236}">
                      <a16:creationId xmlns:a16="http://schemas.microsoft.com/office/drawing/2014/main" id="{61BA9E6C-1003-1C96-85C5-94821DF4A084}"/>
                    </a:ext>
                  </a:extLst>
                </p:cNvPr>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58;p49">
                  <a:extLst>
                    <a:ext uri="{FF2B5EF4-FFF2-40B4-BE49-F238E27FC236}">
                      <a16:creationId xmlns:a16="http://schemas.microsoft.com/office/drawing/2014/main" id="{B0BD70B6-E2C0-3152-1D5C-416234D1FCC7}"/>
                    </a:ext>
                  </a:extLst>
                </p:cNvPr>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59;p49">
                  <a:extLst>
                    <a:ext uri="{FF2B5EF4-FFF2-40B4-BE49-F238E27FC236}">
                      <a16:creationId xmlns:a16="http://schemas.microsoft.com/office/drawing/2014/main" id="{2847D139-7558-7C47-439B-2857501777EC}"/>
                    </a:ext>
                  </a:extLst>
                </p:cNvPr>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60;p49">
                  <a:extLst>
                    <a:ext uri="{FF2B5EF4-FFF2-40B4-BE49-F238E27FC236}">
                      <a16:creationId xmlns:a16="http://schemas.microsoft.com/office/drawing/2014/main" id="{D9CBC3CE-39A8-CB77-0798-48E9D5495FAA}"/>
                    </a:ext>
                  </a:extLst>
                </p:cNvPr>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61;p49">
                  <a:extLst>
                    <a:ext uri="{FF2B5EF4-FFF2-40B4-BE49-F238E27FC236}">
                      <a16:creationId xmlns:a16="http://schemas.microsoft.com/office/drawing/2014/main" id="{7872D71F-0507-D57C-4B82-D32758EF0C05}"/>
                    </a:ext>
                  </a:extLst>
                </p:cNvPr>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4209534335"/>
      </p:ext>
    </p:extLst>
  </p:cSld>
  <p:clrMapOvr>
    <a:masterClrMapping/>
  </p:clrMapOvr>
</p:sld>
</file>

<file path=ppt/theme/theme1.xml><?xml version="1.0" encoding="utf-8"?>
<a:theme xmlns:a="http://schemas.openxmlformats.org/drawingml/2006/main" name="Data Strategy Project Proposal by Slidesgo">
  <a:themeElements>
    <a:clrScheme name="Simple Light">
      <a:dk1>
        <a:srgbClr val="1D1D1B"/>
      </a:dk1>
      <a:lt1>
        <a:srgbClr val="68C5C3"/>
      </a:lt1>
      <a:dk2>
        <a:srgbClr val="FFBDCD"/>
      </a:dk2>
      <a:lt2>
        <a:srgbClr val="B3D8F9"/>
      </a:lt2>
      <a:accent1>
        <a:srgbClr val="FFC577"/>
      </a:accent1>
      <a:accent2>
        <a:srgbClr val="F7937F"/>
      </a:accent2>
      <a:accent3>
        <a:srgbClr val="FFFFFF"/>
      </a:accent3>
      <a:accent4>
        <a:srgbClr val="EFEFEF"/>
      </a:accent4>
      <a:accent5>
        <a:srgbClr val="6EABE9"/>
      </a:accent5>
      <a:accent6>
        <a:srgbClr val="FFFFFF"/>
      </a:accent6>
      <a:hlink>
        <a:srgbClr val="1D1D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TotalTime>
  <Words>2168</Words>
  <Application>Microsoft Office PowerPoint</Application>
  <PresentationFormat>On-screen Show (16:9)</PresentationFormat>
  <Paragraphs>180</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Roboto</vt:lpstr>
      <vt:lpstr>Krub Medium</vt:lpstr>
      <vt:lpstr>Anek Devanagari</vt:lpstr>
      <vt:lpstr>Poppins</vt:lpstr>
      <vt:lpstr>Bebas Neue</vt:lpstr>
      <vt:lpstr>Arial</vt:lpstr>
      <vt:lpstr>Söhne</vt:lpstr>
      <vt:lpstr>Data Strategy Project Proposal by Slidesgo</vt:lpstr>
      <vt:lpstr>Unveiling Retail Insights: A Quarter in Review</vt:lpstr>
      <vt:lpstr>Agenda</vt:lpstr>
      <vt:lpstr>Introduction</vt:lpstr>
      <vt:lpstr>Sponsored Products Overview</vt:lpstr>
      <vt:lpstr>Key Metrics Analysis</vt:lpstr>
      <vt:lpstr>Graphs &amp; Charts</vt:lpstr>
      <vt:lpstr>Graphs &amp; Charts</vt:lpstr>
      <vt:lpstr>Graphs &amp; Charts</vt:lpstr>
      <vt:lpstr>Revenue Analysis</vt:lpstr>
      <vt:lpstr>Graphs &amp; Charts</vt:lpstr>
      <vt:lpstr>Graphs &amp; Charts</vt:lpstr>
      <vt:lpstr>Graphs &amp; Charts</vt:lpstr>
      <vt:lpstr>Graphs &amp; Charts</vt:lpstr>
      <vt:lpstr>Graphs &amp; Charts</vt:lpstr>
      <vt:lpstr>Organic Site Performance</vt:lpstr>
      <vt:lpstr>Graphs &amp; Charts</vt:lpstr>
      <vt:lpstr>Graphs &amp; Charts</vt:lpstr>
      <vt:lpstr>Graphs &amp; Charts</vt:lpstr>
      <vt:lpstr>Insights</vt:lpstr>
      <vt:lpstr>Recommendations</vt:lpstr>
      <vt:lpstr>Q&amp;A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Retail Insights: A Quarter in Review</dc:title>
  <dc:creator>Sanyukta Kumari</dc:creator>
  <cp:lastModifiedBy>Sanyukta Kumari</cp:lastModifiedBy>
  <cp:revision>20</cp:revision>
  <dcterms:modified xsi:type="dcterms:W3CDTF">2024-02-07T18:19:11Z</dcterms:modified>
</cp:coreProperties>
</file>