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8" r:id="rId1"/>
  </p:sldMasterIdLst>
  <p:notesMasterIdLst>
    <p:notesMasterId r:id="rId19"/>
  </p:notesMasterIdLst>
  <p:sldIdLst>
    <p:sldId id="256" r:id="rId2"/>
    <p:sldId id="258" r:id="rId3"/>
    <p:sldId id="259" r:id="rId4"/>
    <p:sldId id="283" r:id="rId5"/>
    <p:sldId id="261" r:id="rId6"/>
    <p:sldId id="263" r:id="rId7"/>
    <p:sldId id="273" r:id="rId8"/>
    <p:sldId id="262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</p:sldIdLst>
  <p:sldSz cx="18288000" cy="10287000"/>
  <p:notesSz cx="6858000" cy="9144000"/>
  <p:embeddedFontLst>
    <p:embeddedFont>
      <p:font typeface="Microsoft YaHei" panose="020B0503020204020204" pitchFamily="34" charset="-122"/>
      <p:regular r:id="rId20"/>
      <p:bold r:id="rId21"/>
    </p:embeddedFont>
    <p:embeddedFont>
      <p:font typeface="Microsoft YaHei UI" panose="020B0503020204020204" pitchFamily="34" charset="-122"/>
      <p:regular r:id="rId22"/>
      <p:bold r:id="rId23"/>
    </p:embeddedFont>
    <p:embeddedFont>
      <p:font typeface="Montserrat" panose="00000500000000000000" pitchFamily="2" charset="0"/>
      <p:regular r:id="rId24"/>
    </p:embeddedFont>
    <p:embeddedFont>
      <p:font typeface="Montserrat Medium" panose="00000600000000000000" pitchFamily="2" charset="0"/>
      <p:regular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AACB16-54EA-47EB-AC76-BD4BBF821A47}" v="1551" dt="2024-04-20T19:55:48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42" d="100"/>
          <a:sy n="42" d="100"/>
        </p:scale>
        <p:origin x="56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YUKTA CHETIA" userId="a40056975d49cc98" providerId="LiveId" clId="{1FAACB16-54EA-47EB-AC76-BD4BBF821A47}"/>
    <pc:docChg chg="undo redo custSel addSld delSld modSld sldOrd">
      <pc:chgData name="SANYUKTA CHETIA" userId="a40056975d49cc98" providerId="LiveId" clId="{1FAACB16-54EA-47EB-AC76-BD4BBF821A47}" dt="2024-04-20T19:55:48.942" v="3440"/>
      <pc:docMkLst>
        <pc:docMk/>
      </pc:docMkLst>
      <pc:sldChg chg="modSp mod setBg">
        <pc:chgData name="SANYUKTA CHETIA" userId="a40056975d49cc98" providerId="LiveId" clId="{1FAACB16-54EA-47EB-AC76-BD4BBF821A47}" dt="2024-04-20T19:53:44.093" v="3018" actId="1076"/>
        <pc:sldMkLst>
          <pc:docMk/>
          <pc:sldMk cId="0" sldId="256"/>
        </pc:sldMkLst>
        <pc:spChg chg="mod">
          <ac:chgData name="SANYUKTA CHETIA" userId="a40056975d49cc98" providerId="LiveId" clId="{1FAACB16-54EA-47EB-AC76-BD4BBF821A47}" dt="2024-04-18T16:00:22.262" v="719" actId="1076"/>
          <ac:spMkLst>
            <pc:docMk/>
            <pc:sldMk cId="0" sldId="256"/>
            <ac:spMk id="4" creationId="{00000000-0000-0000-0000-000000000000}"/>
          </ac:spMkLst>
        </pc:spChg>
        <pc:spChg chg="mod">
          <ac:chgData name="SANYUKTA CHETIA" userId="a40056975d49cc98" providerId="LiveId" clId="{1FAACB16-54EA-47EB-AC76-BD4BBF821A47}" dt="2024-04-20T19:53:44.093" v="3018" actId="1076"/>
          <ac:spMkLst>
            <pc:docMk/>
            <pc:sldMk cId="0" sldId="256"/>
            <ac:spMk id="6" creationId="{00000000-0000-0000-0000-000000000000}"/>
          </ac:spMkLst>
        </pc:spChg>
        <pc:spChg chg="mod">
          <ac:chgData name="SANYUKTA CHETIA" userId="a40056975d49cc98" providerId="LiveId" clId="{1FAACB16-54EA-47EB-AC76-BD4BBF821A47}" dt="2024-04-20T19:52:41.249" v="2798" actId="1037"/>
          <ac:spMkLst>
            <pc:docMk/>
            <pc:sldMk cId="0" sldId="256"/>
            <ac:spMk id="10" creationId="{00000000-0000-0000-0000-000000000000}"/>
          </ac:spMkLst>
        </pc:spChg>
        <pc:picChg chg="mod">
          <ac:chgData name="SANYUKTA CHETIA" userId="a40056975d49cc98" providerId="LiveId" clId="{1FAACB16-54EA-47EB-AC76-BD4BBF821A47}" dt="2024-04-18T16:00:56.735" v="727" actId="1076"/>
          <ac:picMkLst>
            <pc:docMk/>
            <pc:sldMk cId="0" sldId="256"/>
            <ac:picMk id="14" creationId="{765F1D2B-8F77-3E4F-1100-07451BD6AD15}"/>
          </ac:picMkLst>
        </pc:picChg>
        <pc:picChg chg="mod">
          <ac:chgData name="SANYUKTA CHETIA" userId="a40056975d49cc98" providerId="LiveId" clId="{1FAACB16-54EA-47EB-AC76-BD4BBF821A47}" dt="2024-04-20T07:16:18.243" v="1170" actId="1076"/>
          <ac:picMkLst>
            <pc:docMk/>
            <pc:sldMk cId="0" sldId="256"/>
            <ac:picMk id="21" creationId="{03FC3853-2910-14C1-4033-B9175E370A66}"/>
          </ac:picMkLst>
        </pc:picChg>
      </pc:sldChg>
      <pc:sldChg chg="modSp mod">
        <pc:chgData name="SANYUKTA CHETIA" userId="a40056975d49cc98" providerId="LiveId" clId="{1FAACB16-54EA-47EB-AC76-BD4BBF821A47}" dt="2024-04-18T16:04:22.478" v="751" actId="255"/>
        <pc:sldMkLst>
          <pc:docMk/>
          <pc:sldMk cId="0" sldId="258"/>
        </pc:sldMkLst>
        <pc:spChg chg="mod">
          <ac:chgData name="SANYUKTA CHETIA" userId="a40056975d49cc98" providerId="LiveId" clId="{1FAACB16-54EA-47EB-AC76-BD4BBF821A47}" dt="2024-04-18T16:04:22.478" v="751" actId="255"/>
          <ac:spMkLst>
            <pc:docMk/>
            <pc:sldMk cId="0" sldId="258"/>
            <ac:spMk id="5" creationId="{00000000-0000-0000-0000-000000000000}"/>
          </ac:spMkLst>
        </pc:spChg>
        <pc:spChg chg="mod">
          <ac:chgData name="SANYUKTA CHETIA" userId="a40056975d49cc98" providerId="LiveId" clId="{1FAACB16-54EA-47EB-AC76-BD4BBF821A47}" dt="2024-04-10T17:20:35.239" v="395" actId="339"/>
          <ac:spMkLst>
            <pc:docMk/>
            <pc:sldMk cId="0" sldId="258"/>
            <ac:spMk id="17" creationId="{00000000-0000-0000-0000-000000000000}"/>
          </ac:spMkLst>
        </pc:spChg>
      </pc:sldChg>
      <pc:sldChg chg="modSp mod">
        <pc:chgData name="SANYUKTA CHETIA" userId="a40056975d49cc98" providerId="LiveId" clId="{1FAACB16-54EA-47EB-AC76-BD4BBF821A47}" dt="2024-04-18T16:05:05.876" v="755" actId="255"/>
        <pc:sldMkLst>
          <pc:docMk/>
          <pc:sldMk cId="0" sldId="259"/>
        </pc:sldMkLst>
        <pc:spChg chg="mod">
          <ac:chgData name="SANYUKTA CHETIA" userId="a40056975d49cc98" providerId="LiveId" clId="{1FAACB16-54EA-47EB-AC76-BD4BBF821A47}" dt="2024-04-18T16:05:05.876" v="755" actId="255"/>
          <ac:spMkLst>
            <pc:docMk/>
            <pc:sldMk cId="0" sldId="259"/>
            <ac:spMk id="6" creationId="{00000000-0000-0000-0000-000000000000}"/>
          </ac:spMkLst>
        </pc:spChg>
        <pc:spChg chg="mod">
          <ac:chgData name="SANYUKTA CHETIA" userId="a40056975d49cc98" providerId="LiveId" clId="{1FAACB16-54EA-47EB-AC76-BD4BBF821A47}" dt="2024-04-09T06:51:54.655" v="0" actId="113"/>
          <ac:spMkLst>
            <pc:docMk/>
            <pc:sldMk cId="0" sldId="259"/>
            <ac:spMk id="14" creationId="{0DD11B47-4373-7CCD-2408-17736D1DC829}"/>
          </ac:spMkLst>
        </pc:spChg>
      </pc:sldChg>
      <pc:sldChg chg="modSp mod">
        <pc:chgData name="SANYUKTA CHETIA" userId="a40056975d49cc98" providerId="LiveId" clId="{1FAACB16-54EA-47EB-AC76-BD4BBF821A47}" dt="2024-04-18T16:05:23.234" v="757" actId="20577"/>
        <pc:sldMkLst>
          <pc:docMk/>
          <pc:sldMk cId="0" sldId="261"/>
        </pc:sldMkLst>
        <pc:spChg chg="mod">
          <ac:chgData name="SANYUKTA CHETIA" userId="a40056975d49cc98" providerId="LiveId" clId="{1FAACB16-54EA-47EB-AC76-BD4BBF821A47}" dt="2024-04-18T16:05:23.234" v="757" actId="20577"/>
          <ac:spMkLst>
            <pc:docMk/>
            <pc:sldMk cId="0" sldId="261"/>
            <ac:spMk id="2" creationId="{00000000-0000-0000-0000-000000000000}"/>
          </ac:spMkLst>
        </pc:spChg>
        <pc:spChg chg="mod">
          <ac:chgData name="SANYUKTA CHETIA" userId="a40056975d49cc98" providerId="LiveId" clId="{1FAACB16-54EA-47EB-AC76-BD4BBF821A47}" dt="2024-04-18T16:05:19.353" v="756" actId="1076"/>
          <ac:spMkLst>
            <pc:docMk/>
            <pc:sldMk cId="0" sldId="261"/>
            <ac:spMk id="10" creationId="{805A44CF-8A8C-C631-F984-39413D8F351D}"/>
          </ac:spMkLst>
        </pc:spChg>
      </pc:sldChg>
      <pc:sldChg chg="addSp delSp modSp mod">
        <pc:chgData name="SANYUKTA CHETIA" userId="a40056975d49cc98" providerId="LiveId" clId="{1FAACB16-54EA-47EB-AC76-BD4BBF821A47}" dt="2024-04-20T07:54:55.652" v="1418" actId="14100"/>
        <pc:sldMkLst>
          <pc:docMk/>
          <pc:sldMk cId="0" sldId="262"/>
        </pc:sldMkLst>
        <pc:spChg chg="add del mod">
          <ac:chgData name="SANYUKTA CHETIA" userId="a40056975d49cc98" providerId="LiveId" clId="{1FAACB16-54EA-47EB-AC76-BD4BBF821A47}" dt="2024-04-09T15:05:22.694" v="184" actId="478"/>
          <ac:spMkLst>
            <pc:docMk/>
            <pc:sldMk cId="0" sldId="262"/>
            <ac:spMk id="2" creationId="{00000000-0000-0000-0000-000000000000}"/>
          </ac:spMkLst>
        </pc:spChg>
        <pc:spChg chg="del mod">
          <ac:chgData name="SANYUKTA CHETIA" userId="a40056975d49cc98" providerId="LiveId" clId="{1FAACB16-54EA-47EB-AC76-BD4BBF821A47}" dt="2024-04-09T07:33:57.330" v="3" actId="478"/>
          <ac:spMkLst>
            <pc:docMk/>
            <pc:sldMk cId="0" sldId="262"/>
            <ac:spMk id="4" creationId="{00000000-0000-0000-0000-000000000000}"/>
          </ac:spMkLst>
        </pc:spChg>
        <pc:spChg chg="del">
          <ac:chgData name="SANYUKTA CHETIA" userId="a40056975d49cc98" providerId="LiveId" clId="{1FAACB16-54EA-47EB-AC76-BD4BBF821A47}" dt="2024-04-09T14:53:01.891" v="148" actId="478"/>
          <ac:spMkLst>
            <pc:docMk/>
            <pc:sldMk cId="0" sldId="262"/>
            <ac:spMk id="5" creationId="{00000000-0000-0000-0000-000000000000}"/>
          </ac:spMkLst>
        </pc:spChg>
        <pc:spChg chg="del mod">
          <ac:chgData name="SANYUKTA CHETIA" userId="a40056975d49cc98" providerId="LiveId" clId="{1FAACB16-54EA-47EB-AC76-BD4BBF821A47}" dt="2024-04-09T14:53:00.280" v="147" actId="478"/>
          <ac:spMkLst>
            <pc:docMk/>
            <pc:sldMk cId="0" sldId="262"/>
            <ac:spMk id="6" creationId="{00000000-0000-0000-0000-000000000000}"/>
          </ac:spMkLst>
        </pc:spChg>
        <pc:spChg chg="del">
          <ac:chgData name="SANYUKTA CHETIA" userId="a40056975d49cc98" providerId="LiveId" clId="{1FAACB16-54EA-47EB-AC76-BD4BBF821A47}" dt="2024-04-09T07:47:55.955" v="108" actId="478"/>
          <ac:spMkLst>
            <pc:docMk/>
            <pc:sldMk cId="0" sldId="262"/>
            <ac:spMk id="7" creationId="{00000000-0000-0000-0000-000000000000}"/>
          </ac:spMkLst>
        </pc:spChg>
        <pc:spChg chg="del">
          <ac:chgData name="SANYUKTA CHETIA" userId="a40056975d49cc98" providerId="LiveId" clId="{1FAACB16-54EA-47EB-AC76-BD4BBF821A47}" dt="2024-04-09T07:51:36.379" v="142" actId="478"/>
          <ac:spMkLst>
            <pc:docMk/>
            <pc:sldMk cId="0" sldId="262"/>
            <ac:spMk id="8" creationId="{00000000-0000-0000-0000-000000000000}"/>
          </ac:spMkLst>
        </pc:spChg>
        <pc:spChg chg="add mod">
          <ac:chgData name="SANYUKTA CHETIA" userId="a40056975d49cc98" providerId="LiveId" clId="{1FAACB16-54EA-47EB-AC76-BD4BBF821A47}" dt="2024-04-09T15:07:54.655" v="193" actId="1076"/>
          <ac:spMkLst>
            <pc:docMk/>
            <pc:sldMk cId="0" sldId="262"/>
            <ac:spMk id="9" creationId="{CA75CE19-CE38-888C-1C6D-CB4BBDF09DDF}"/>
          </ac:spMkLst>
        </pc:spChg>
        <pc:spChg chg="add mod">
          <ac:chgData name="SANYUKTA CHETIA" userId="a40056975d49cc98" providerId="LiveId" clId="{1FAACB16-54EA-47EB-AC76-BD4BBF821A47}" dt="2024-04-09T15:08:45.903" v="197" actId="255"/>
          <ac:spMkLst>
            <pc:docMk/>
            <pc:sldMk cId="0" sldId="262"/>
            <ac:spMk id="10" creationId="{12A491DC-3C91-15C3-3F51-3A17E01E37A8}"/>
          </ac:spMkLst>
        </pc:spChg>
        <pc:spChg chg="add mod">
          <ac:chgData name="SANYUKTA CHETIA" userId="a40056975d49cc98" providerId="LiveId" clId="{1FAACB16-54EA-47EB-AC76-BD4BBF821A47}" dt="2024-04-20T07:54:55.652" v="1418" actId="14100"/>
          <ac:spMkLst>
            <pc:docMk/>
            <pc:sldMk cId="0" sldId="262"/>
            <ac:spMk id="11" creationId="{3BB2B695-B3B6-21A1-4BC5-F051A04E63BF}"/>
          </ac:spMkLst>
        </pc:spChg>
        <pc:spChg chg="add mod">
          <ac:chgData name="SANYUKTA CHETIA" userId="a40056975d49cc98" providerId="LiveId" clId="{1FAACB16-54EA-47EB-AC76-BD4BBF821A47}" dt="2024-04-10T17:37:29.404" v="617" actId="20577"/>
          <ac:spMkLst>
            <pc:docMk/>
            <pc:sldMk cId="0" sldId="262"/>
            <ac:spMk id="12" creationId="{BA1A8AB2-FA77-63D7-8E3F-91E7684E0EDF}"/>
          </ac:spMkLst>
        </pc:spChg>
        <pc:spChg chg="add mod">
          <ac:chgData name="SANYUKTA CHETIA" userId="a40056975d49cc98" providerId="LiveId" clId="{1FAACB16-54EA-47EB-AC76-BD4BBF821A47}" dt="2024-04-09T15:16:48.387" v="359" actId="13822"/>
          <ac:spMkLst>
            <pc:docMk/>
            <pc:sldMk cId="0" sldId="262"/>
            <ac:spMk id="13" creationId="{B2F66375-C83E-A084-E367-409951C1B019}"/>
          </ac:spMkLst>
        </pc:spChg>
        <pc:picChg chg="del mod">
          <ac:chgData name="SANYUKTA CHETIA" userId="a40056975d49cc98" providerId="LiveId" clId="{1FAACB16-54EA-47EB-AC76-BD4BBF821A47}" dt="2024-04-09T07:51:27.530" v="141" actId="478"/>
          <ac:picMkLst>
            <pc:docMk/>
            <pc:sldMk cId="0" sldId="262"/>
            <ac:picMk id="3" creationId="{00000000-0000-0000-0000-000000000000}"/>
          </ac:picMkLst>
        </pc:picChg>
        <pc:picChg chg="add del mod">
          <ac:chgData name="SANYUKTA CHETIA" userId="a40056975d49cc98" providerId="LiveId" clId="{1FAACB16-54EA-47EB-AC76-BD4BBF821A47}" dt="2024-04-09T15:07:33.130" v="190" actId="478"/>
          <ac:picMkLst>
            <pc:docMk/>
            <pc:sldMk cId="0" sldId="262"/>
            <ac:picMk id="4" creationId="{69AE7650-74B4-D1A8-44A5-E91EEF6965FA}"/>
          </ac:picMkLst>
        </pc:picChg>
        <pc:picChg chg="add mod">
          <ac:chgData name="SANYUKTA CHETIA" userId="a40056975d49cc98" providerId="LiveId" clId="{1FAACB16-54EA-47EB-AC76-BD4BBF821A47}" dt="2024-04-10T17:33:26.117" v="443" actId="14861"/>
          <ac:picMkLst>
            <pc:docMk/>
            <pc:sldMk cId="0" sldId="262"/>
            <ac:picMk id="8" creationId="{DBBB9CC3-5BFD-92ED-C52E-0A233966B1D4}"/>
          </ac:picMkLst>
        </pc:picChg>
      </pc:sldChg>
      <pc:sldChg chg="addSp delSp modSp mod">
        <pc:chgData name="SANYUKTA CHETIA" userId="a40056975d49cc98" providerId="LiveId" clId="{1FAACB16-54EA-47EB-AC76-BD4BBF821A47}" dt="2024-04-09T15:04:33.360" v="183" actId="14861"/>
        <pc:sldMkLst>
          <pc:docMk/>
          <pc:sldMk cId="0" sldId="263"/>
        </pc:sldMkLst>
        <pc:spChg chg="add mod">
          <ac:chgData name="SANYUKTA CHETIA" userId="a40056975d49cc98" providerId="LiveId" clId="{1FAACB16-54EA-47EB-AC76-BD4BBF821A47}" dt="2024-04-09T15:04:33.360" v="183" actId="14861"/>
          <ac:spMkLst>
            <pc:docMk/>
            <pc:sldMk cId="0" sldId="263"/>
            <ac:spMk id="2" creationId="{FE35F4EC-40A2-EDC8-69CF-370A78CED771}"/>
          </ac:spMkLst>
        </pc:spChg>
        <pc:spChg chg="add mod">
          <ac:chgData name="SANYUKTA CHETIA" userId="a40056975d49cc98" providerId="LiveId" clId="{1FAACB16-54EA-47EB-AC76-BD4BBF821A47}" dt="2024-04-09T14:58:38.080" v="179" actId="1076"/>
          <ac:spMkLst>
            <pc:docMk/>
            <pc:sldMk cId="0" sldId="263"/>
            <ac:spMk id="4" creationId="{D44840A0-A99F-82B0-4B63-A17A6EA2F6F1}"/>
          </ac:spMkLst>
        </pc:spChg>
        <pc:spChg chg="del mod">
          <ac:chgData name="SANYUKTA CHETIA" userId="a40056975d49cc98" providerId="LiveId" clId="{1FAACB16-54EA-47EB-AC76-BD4BBF821A47}" dt="2024-04-09T14:58:15.909" v="177" actId="478"/>
          <ac:spMkLst>
            <pc:docMk/>
            <pc:sldMk cId="0" sldId="263"/>
            <ac:spMk id="27" creationId="{2F70B99E-8672-4E8D-5ADB-FEA9DAF722C8}"/>
          </ac:spMkLst>
        </pc:spChg>
      </pc:sldChg>
      <pc:sldChg chg="del">
        <pc:chgData name="SANYUKTA CHETIA" userId="a40056975d49cc98" providerId="LiveId" clId="{1FAACB16-54EA-47EB-AC76-BD4BBF821A47}" dt="2024-04-09T15:33:42.895" v="379" actId="2696"/>
        <pc:sldMkLst>
          <pc:docMk/>
          <pc:sldMk cId="0" sldId="264"/>
        </pc:sldMkLst>
      </pc:sldChg>
      <pc:sldChg chg="del">
        <pc:chgData name="SANYUKTA CHETIA" userId="a40056975d49cc98" providerId="LiveId" clId="{1FAACB16-54EA-47EB-AC76-BD4BBF821A47}" dt="2024-04-20T19:36:21.804" v="2256" actId="2696"/>
        <pc:sldMkLst>
          <pc:docMk/>
          <pc:sldMk cId="0" sldId="265"/>
        </pc:sldMkLst>
      </pc:sldChg>
      <pc:sldChg chg="modSp del mod">
        <pc:chgData name="SANYUKTA CHETIA" userId="a40056975d49cc98" providerId="LiveId" clId="{1FAACB16-54EA-47EB-AC76-BD4BBF821A47}" dt="2024-04-09T15:34:56.754" v="386" actId="2696"/>
        <pc:sldMkLst>
          <pc:docMk/>
          <pc:sldMk cId="0" sldId="266"/>
        </pc:sldMkLst>
        <pc:spChg chg="mod">
          <ac:chgData name="SANYUKTA CHETIA" userId="a40056975d49cc98" providerId="LiveId" clId="{1FAACB16-54EA-47EB-AC76-BD4BBF821A47}" dt="2024-04-09T15:34:52.583" v="385" actId="1076"/>
          <ac:spMkLst>
            <pc:docMk/>
            <pc:sldMk cId="0" sldId="266"/>
            <ac:spMk id="10" creationId="{00000000-0000-0000-0000-000000000000}"/>
          </ac:spMkLst>
        </pc:spChg>
      </pc:sldChg>
      <pc:sldChg chg="del">
        <pc:chgData name="SANYUKTA CHETIA" userId="a40056975d49cc98" providerId="LiveId" clId="{1FAACB16-54EA-47EB-AC76-BD4BBF821A47}" dt="2024-04-09T15:34:00.400" v="381" actId="2696"/>
        <pc:sldMkLst>
          <pc:docMk/>
          <pc:sldMk cId="0" sldId="267"/>
        </pc:sldMkLst>
      </pc:sldChg>
      <pc:sldChg chg="del">
        <pc:chgData name="SANYUKTA CHETIA" userId="a40056975d49cc98" providerId="LiveId" clId="{1FAACB16-54EA-47EB-AC76-BD4BBF821A47}" dt="2024-04-09T15:35:11.189" v="387" actId="2696"/>
        <pc:sldMkLst>
          <pc:docMk/>
          <pc:sldMk cId="0" sldId="268"/>
        </pc:sldMkLst>
      </pc:sldChg>
      <pc:sldChg chg="del">
        <pc:chgData name="SANYUKTA CHETIA" userId="a40056975d49cc98" providerId="LiveId" clId="{1FAACB16-54EA-47EB-AC76-BD4BBF821A47}" dt="2024-04-09T15:35:21.834" v="388" actId="2696"/>
        <pc:sldMkLst>
          <pc:docMk/>
          <pc:sldMk cId="0" sldId="269"/>
        </pc:sldMkLst>
      </pc:sldChg>
      <pc:sldChg chg="del">
        <pc:chgData name="SANYUKTA CHETIA" userId="a40056975d49cc98" providerId="LiveId" clId="{1FAACB16-54EA-47EB-AC76-BD4BBF821A47}" dt="2024-04-09T15:34:13.861" v="383" actId="2696"/>
        <pc:sldMkLst>
          <pc:docMk/>
          <pc:sldMk cId="0" sldId="270"/>
        </pc:sldMkLst>
      </pc:sldChg>
      <pc:sldChg chg="add del">
        <pc:chgData name="SANYUKTA CHETIA" userId="a40056975d49cc98" providerId="LiveId" clId="{1FAACB16-54EA-47EB-AC76-BD4BBF821A47}" dt="2024-04-20T19:37:27.315" v="2267" actId="2696"/>
        <pc:sldMkLst>
          <pc:docMk/>
          <pc:sldMk cId="0" sldId="271"/>
        </pc:sldMkLst>
      </pc:sldChg>
      <pc:sldChg chg="del">
        <pc:chgData name="SANYUKTA CHETIA" userId="a40056975d49cc98" providerId="LiveId" clId="{1FAACB16-54EA-47EB-AC76-BD4BBF821A47}" dt="2024-04-09T15:34:42.295" v="384" actId="2696"/>
        <pc:sldMkLst>
          <pc:docMk/>
          <pc:sldMk cId="0" sldId="272"/>
        </pc:sldMkLst>
      </pc:sldChg>
      <pc:sldChg chg="addSp delSp modSp mod">
        <pc:chgData name="SANYUKTA CHETIA" userId="a40056975d49cc98" providerId="LiveId" clId="{1FAACB16-54EA-47EB-AC76-BD4BBF821A47}" dt="2024-04-10T17:32:54.195" v="442" actId="1076"/>
        <pc:sldMkLst>
          <pc:docMk/>
          <pc:sldMk cId="3351145611" sldId="273"/>
        </pc:sldMkLst>
        <pc:spChg chg="add mod">
          <ac:chgData name="SANYUKTA CHETIA" userId="a40056975d49cc98" providerId="LiveId" clId="{1FAACB16-54EA-47EB-AC76-BD4BBF821A47}" dt="2024-04-09T15:09:47.727" v="211" actId="1076"/>
          <ac:spMkLst>
            <pc:docMk/>
            <pc:sldMk cId="3351145611" sldId="273"/>
            <ac:spMk id="2" creationId="{3026C962-149D-4E0B-F5A9-BB7B4EE614A5}"/>
          </ac:spMkLst>
        </pc:spChg>
        <pc:spChg chg="mod">
          <ac:chgData name="SANYUKTA CHETIA" userId="a40056975d49cc98" providerId="LiveId" clId="{1FAACB16-54EA-47EB-AC76-BD4BBF821A47}" dt="2024-04-09T07:49:20.658" v="129" actId="108"/>
          <ac:spMkLst>
            <pc:docMk/>
            <pc:sldMk cId="3351145611" sldId="273"/>
            <ac:spMk id="3" creationId="{00000000-0000-0000-0000-000000000000}"/>
          </ac:spMkLst>
        </pc:spChg>
        <pc:spChg chg="add mod">
          <ac:chgData name="SANYUKTA CHETIA" userId="a40056975d49cc98" providerId="LiveId" clId="{1FAACB16-54EA-47EB-AC76-BD4BBF821A47}" dt="2024-04-09T15:09:27.456" v="207" actId="1076"/>
          <ac:spMkLst>
            <pc:docMk/>
            <pc:sldMk cId="3351145611" sldId="273"/>
            <ac:spMk id="5" creationId="{ACC21A8C-A327-D896-CE16-50297ACCE254}"/>
          </ac:spMkLst>
        </pc:spChg>
        <pc:spChg chg="add mod">
          <ac:chgData name="SANYUKTA CHETIA" userId="a40056975d49cc98" providerId="LiveId" clId="{1FAACB16-54EA-47EB-AC76-BD4BBF821A47}" dt="2024-04-10T17:32:41.218" v="437" actId="1076"/>
          <ac:spMkLst>
            <pc:docMk/>
            <pc:sldMk cId="3351145611" sldId="273"/>
            <ac:spMk id="9" creationId="{D9D38F5E-F9E7-9EE7-4C2A-86F9F79E034D}"/>
          </ac:spMkLst>
        </pc:spChg>
        <pc:spChg chg="add mod">
          <ac:chgData name="SANYUKTA CHETIA" userId="a40056975d49cc98" providerId="LiveId" clId="{1FAACB16-54EA-47EB-AC76-BD4BBF821A47}" dt="2024-04-10T17:32:49.838" v="440" actId="1076"/>
          <ac:spMkLst>
            <pc:docMk/>
            <pc:sldMk cId="3351145611" sldId="273"/>
            <ac:spMk id="14" creationId="{C280055E-E001-D758-DCED-BBCC6C91D865}"/>
          </ac:spMkLst>
        </pc:spChg>
        <pc:spChg chg="del mod">
          <ac:chgData name="SANYUKTA CHETIA" userId="a40056975d49cc98" providerId="LiveId" clId="{1FAACB16-54EA-47EB-AC76-BD4BBF821A47}" dt="2024-04-09T15:09:32.625" v="208" actId="478"/>
          <ac:spMkLst>
            <pc:docMk/>
            <pc:sldMk cId="3351145611" sldId="273"/>
            <ac:spMk id="27" creationId="{2F70B99E-8672-4E8D-5ADB-FEA9DAF722C8}"/>
          </ac:spMkLst>
        </pc:spChg>
        <pc:picChg chg="add mod">
          <ac:chgData name="SANYUKTA CHETIA" userId="a40056975d49cc98" providerId="LiveId" clId="{1FAACB16-54EA-47EB-AC76-BD4BBF821A47}" dt="2024-04-10T17:32:52.157" v="441" actId="1076"/>
          <ac:picMkLst>
            <pc:docMk/>
            <pc:sldMk cId="3351145611" sldId="273"/>
            <ac:picMk id="4" creationId="{78178E2B-A562-557A-B8F3-7D3C9BEB73CF}"/>
          </ac:picMkLst>
        </pc:picChg>
        <pc:picChg chg="add mod">
          <ac:chgData name="SANYUKTA CHETIA" userId="a40056975d49cc98" providerId="LiveId" clId="{1FAACB16-54EA-47EB-AC76-BD4BBF821A47}" dt="2024-04-10T17:32:37.385" v="436" actId="1076"/>
          <ac:picMkLst>
            <pc:docMk/>
            <pc:sldMk cId="3351145611" sldId="273"/>
            <ac:picMk id="7" creationId="{E3EC786D-F0C3-B9E9-9E8E-E7BAF0EC6BE5}"/>
          </ac:picMkLst>
        </pc:picChg>
        <pc:picChg chg="add mod">
          <ac:chgData name="SANYUKTA CHETIA" userId="a40056975d49cc98" providerId="LiveId" clId="{1FAACB16-54EA-47EB-AC76-BD4BBF821A47}" dt="2024-04-10T17:32:54.195" v="442" actId="1076"/>
          <ac:picMkLst>
            <pc:docMk/>
            <pc:sldMk cId="3351145611" sldId="273"/>
            <ac:picMk id="16" creationId="{477AF177-F41B-AECD-8644-48B14BBF3C25}"/>
          </ac:picMkLst>
        </pc:picChg>
        <pc:picChg chg="del">
          <ac:chgData name="SANYUKTA CHETIA" userId="a40056975d49cc98" providerId="LiveId" clId="{1FAACB16-54EA-47EB-AC76-BD4BBF821A47}" dt="2024-04-09T07:34:13.353" v="4" actId="478"/>
          <ac:picMkLst>
            <pc:docMk/>
            <pc:sldMk cId="3351145611" sldId="273"/>
            <ac:picMk id="19" creationId="{39A050DA-CEBB-C4D7-119A-593AA6DA53E5}"/>
          </ac:picMkLst>
        </pc:picChg>
        <pc:picChg chg="del">
          <ac:chgData name="SANYUKTA CHETIA" userId="a40056975d49cc98" providerId="LiveId" clId="{1FAACB16-54EA-47EB-AC76-BD4BBF821A47}" dt="2024-04-09T07:34:30.305" v="11" actId="478"/>
          <ac:picMkLst>
            <pc:docMk/>
            <pc:sldMk cId="3351145611" sldId="273"/>
            <ac:picMk id="22" creationId="{8FCB4877-6089-8A7C-1A6B-ACC7372FAFCA}"/>
          </ac:picMkLst>
        </pc:picChg>
        <pc:picChg chg="del">
          <ac:chgData name="SANYUKTA CHETIA" userId="a40056975d49cc98" providerId="LiveId" clId="{1FAACB16-54EA-47EB-AC76-BD4BBF821A47}" dt="2024-04-09T07:35:01.327" v="14" actId="478"/>
          <ac:picMkLst>
            <pc:docMk/>
            <pc:sldMk cId="3351145611" sldId="273"/>
            <ac:picMk id="26" creationId="{72E7207E-C1BC-8643-F43C-306BB4DC9909}"/>
          </ac:picMkLst>
        </pc:picChg>
        <pc:cxnChg chg="add del">
          <ac:chgData name="SANYUKTA CHETIA" userId="a40056975d49cc98" providerId="LiveId" clId="{1FAACB16-54EA-47EB-AC76-BD4BBF821A47}" dt="2024-04-09T07:40:54.498" v="39" actId="11529"/>
          <ac:cxnSpMkLst>
            <pc:docMk/>
            <pc:sldMk cId="3351145611" sldId="273"/>
            <ac:cxnSpMk id="11" creationId="{3EDAFB7A-78D6-74BD-0ACA-F32E785B93F2}"/>
          </ac:cxnSpMkLst>
        </pc:cxnChg>
        <pc:cxnChg chg="add mod">
          <ac:chgData name="SANYUKTA CHETIA" userId="a40056975d49cc98" providerId="LiveId" clId="{1FAACB16-54EA-47EB-AC76-BD4BBF821A47}" dt="2024-04-10T17:32:44.572" v="438" actId="1076"/>
          <ac:cxnSpMkLst>
            <pc:docMk/>
            <pc:sldMk cId="3351145611" sldId="273"/>
            <ac:cxnSpMk id="13" creationId="{26B514F3-EAF3-6766-95EE-675F2943C914}"/>
          </ac:cxnSpMkLst>
        </pc:cxnChg>
      </pc:sldChg>
      <pc:sldChg chg="addSp delSp modSp add mod">
        <pc:chgData name="SANYUKTA CHETIA" userId="a40056975d49cc98" providerId="LiveId" clId="{1FAACB16-54EA-47EB-AC76-BD4BBF821A47}" dt="2024-04-10T17:37:12.840" v="616" actId="14100"/>
        <pc:sldMkLst>
          <pc:docMk/>
          <pc:sldMk cId="2825746169" sldId="274"/>
        </pc:sldMkLst>
        <pc:spChg chg="mod">
          <ac:chgData name="SANYUKTA CHETIA" userId="a40056975d49cc98" providerId="LiveId" clId="{1FAACB16-54EA-47EB-AC76-BD4BBF821A47}" dt="2024-04-09T15:21:19.830" v="378" actId="20577"/>
          <ac:spMkLst>
            <pc:docMk/>
            <pc:sldMk cId="2825746169" sldId="274"/>
            <ac:spMk id="10" creationId="{12A491DC-3C91-15C3-3F51-3A17E01E37A8}"/>
          </ac:spMkLst>
        </pc:spChg>
        <pc:spChg chg="mod">
          <ac:chgData name="SANYUKTA CHETIA" userId="a40056975d49cc98" providerId="LiveId" clId="{1FAACB16-54EA-47EB-AC76-BD4BBF821A47}" dt="2024-04-10T17:37:12.840" v="616" actId="14100"/>
          <ac:spMkLst>
            <pc:docMk/>
            <pc:sldMk cId="2825746169" sldId="274"/>
            <ac:spMk id="11" creationId="{3BB2B695-B3B6-21A1-4BC5-F051A04E63BF}"/>
          </ac:spMkLst>
        </pc:spChg>
        <pc:spChg chg="mod">
          <ac:chgData name="SANYUKTA CHETIA" userId="a40056975d49cc98" providerId="LiveId" clId="{1FAACB16-54EA-47EB-AC76-BD4BBF821A47}" dt="2024-04-10T17:37:04.380" v="614" actId="1076"/>
          <ac:spMkLst>
            <pc:docMk/>
            <pc:sldMk cId="2825746169" sldId="274"/>
            <ac:spMk id="12" creationId="{BA1A8AB2-FA77-63D7-8E3F-91E7684E0EDF}"/>
          </ac:spMkLst>
        </pc:spChg>
        <pc:spChg chg="del">
          <ac:chgData name="SANYUKTA CHETIA" userId="a40056975d49cc98" providerId="LiveId" clId="{1FAACB16-54EA-47EB-AC76-BD4BBF821A47}" dt="2024-04-10T17:21:31.779" v="399" actId="478"/>
          <ac:spMkLst>
            <pc:docMk/>
            <pc:sldMk cId="2825746169" sldId="274"/>
            <ac:spMk id="13" creationId="{B2F66375-C83E-A084-E367-409951C1B019}"/>
          </ac:spMkLst>
        </pc:spChg>
        <pc:picChg chg="add mod">
          <ac:chgData name="SANYUKTA CHETIA" userId="a40056975d49cc98" providerId="LiveId" clId="{1FAACB16-54EA-47EB-AC76-BD4BBF821A47}" dt="2024-04-10T17:34:07.266" v="444" actId="14861"/>
          <ac:picMkLst>
            <pc:docMk/>
            <pc:sldMk cId="2825746169" sldId="274"/>
            <ac:picMk id="3" creationId="{75598BC8-FCED-048F-EF32-C8E7468CC217}"/>
          </ac:picMkLst>
        </pc:picChg>
        <pc:picChg chg="add mod">
          <ac:chgData name="SANYUKTA CHETIA" userId="a40056975d49cc98" providerId="LiveId" clId="{1FAACB16-54EA-47EB-AC76-BD4BBF821A47}" dt="2024-04-10T17:34:19.075" v="445" actId="14861"/>
          <ac:picMkLst>
            <pc:docMk/>
            <pc:sldMk cId="2825746169" sldId="274"/>
            <ac:picMk id="5" creationId="{8789FDC3-012F-AA63-5AD4-59E773B3B526}"/>
          </ac:picMkLst>
        </pc:picChg>
        <pc:picChg chg="add mod">
          <ac:chgData name="SANYUKTA CHETIA" userId="a40056975d49cc98" providerId="LiveId" clId="{1FAACB16-54EA-47EB-AC76-BD4BBF821A47}" dt="2024-04-10T17:26:17.754" v="430" actId="1076"/>
          <ac:picMkLst>
            <pc:docMk/>
            <pc:sldMk cId="2825746169" sldId="274"/>
            <ac:picMk id="6" creationId="{B8B94BF3-DD35-9C9E-704E-B7365AB80119}"/>
          </ac:picMkLst>
        </pc:picChg>
        <pc:picChg chg="del">
          <ac:chgData name="SANYUKTA CHETIA" userId="a40056975d49cc98" providerId="LiveId" clId="{1FAACB16-54EA-47EB-AC76-BD4BBF821A47}" dt="2024-04-10T17:21:27.438" v="398" actId="478"/>
          <ac:picMkLst>
            <pc:docMk/>
            <pc:sldMk cId="2825746169" sldId="274"/>
            <ac:picMk id="8" creationId="{DBBB9CC3-5BFD-92ED-C52E-0A233966B1D4}"/>
          </ac:picMkLst>
        </pc:picChg>
      </pc:sldChg>
      <pc:sldChg chg="add del">
        <pc:chgData name="SANYUKTA CHETIA" userId="a40056975d49cc98" providerId="LiveId" clId="{1FAACB16-54EA-47EB-AC76-BD4BBF821A47}" dt="2024-04-09T15:34:04.093" v="382" actId="2696"/>
        <pc:sldMkLst>
          <pc:docMk/>
          <pc:sldMk cId="1967370291" sldId="275"/>
        </pc:sldMkLst>
      </pc:sldChg>
      <pc:sldChg chg="addSp delSp modSp add mod">
        <pc:chgData name="SANYUKTA CHETIA" userId="a40056975d49cc98" providerId="LiveId" clId="{1FAACB16-54EA-47EB-AC76-BD4BBF821A47}" dt="2024-04-18T16:10:50.501" v="1119" actId="20577"/>
        <pc:sldMkLst>
          <pc:docMk/>
          <pc:sldMk cId="2992453351" sldId="275"/>
        </pc:sldMkLst>
        <pc:spChg chg="mod">
          <ac:chgData name="SANYUKTA CHETIA" userId="a40056975d49cc98" providerId="LiveId" clId="{1FAACB16-54EA-47EB-AC76-BD4BBF821A47}" dt="2024-04-10T17:43:27.998" v="633" actId="255"/>
          <ac:spMkLst>
            <pc:docMk/>
            <pc:sldMk cId="2992453351" sldId="275"/>
            <ac:spMk id="10" creationId="{12A491DC-3C91-15C3-3F51-3A17E01E37A8}"/>
          </ac:spMkLst>
        </pc:spChg>
        <pc:spChg chg="mod">
          <ac:chgData name="SANYUKTA CHETIA" userId="a40056975d49cc98" providerId="LiveId" clId="{1FAACB16-54EA-47EB-AC76-BD4BBF821A47}" dt="2024-04-10T17:56:09.243" v="668" actId="14100"/>
          <ac:spMkLst>
            <pc:docMk/>
            <pc:sldMk cId="2992453351" sldId="275"/>
            <ac:spMk id="11" creationId="{3BB2B695-B3B6-21A1-4BC5-F051A04E63BF}"/>
          </ac:spMkLst>
        </pc:spChg>
        <pc:spChg chg="mod">
          <ac:chgData name="SANYUKTA CHETIA" userId="a40056975d49cc98" providerId="LiveId" clId="{1FAACB16-54EA-47EB-AC76-BD4BBF821A47}" dt="2024-04-18T16:10:50.501" v="1119" actId="20577"/>
          <ac:spMkLst>
            <pc:docMk/>
            <pc:sldMk cId="2992453351" sldId="275"/>
            <ac:spMk id="12" creationId="{BA1A8AB2-FA77-63D7-8E3F-91E7684E0EDF}"/>
          </ac:spMkLst>
        </pc:spChg>
        <pc:picChg chg="del">
          <ac:chgData name="SANYUKTA CHETIA" userId="a40056975d49cc98" providerId="LiveId" clId="{1FAACB16-54EA-47EB-AC76-BD4BBF821A47}" dt="2024-04-10T17:53:42.616" v="635" actId="478"/>
          <ac:picMkLst>
            <pc:docMk/>
            <pc:sldMk cId="2992453351" sldId="275"/>
            <ac:picMk id="3" creationId="{75598BC8-FCED-048F-EF32-C8E7468CC217}"/>
          </ac:picMkLst>
        </pc:picChg>
        <pc:picChg chg="add mod">
          <ac:chgData name="SANYUKTA CHETIA" userId="a40056975d49cc98" providerId="LiveId" clId="{1FAACB16-54EA-47EB-AC76-BD4BBF821A47}" dt="2024-04-10T17:56:37.604" v="677" actId="1076"/>
          <ac:picMkLst>
            <pc:docMk/>
            <pc:sldMk cId="2992453351" sldId="275"/>
            <ac:picMk id="4" creationId="{33AC9DCE-72E3-A8E4-495D-A0A621B1EC10}"/>
          </ac:picMkLst>
        </pc:picChg>
        <pc:picChg chg="del">
          <ac:chgData name="SANYUKTA CHETIA" userId="a40056975d49cc98" providerId="LiveId" clId="{1FAACB16-54EA-47EB-AC76-BD4BBF821A47}" dt="2024-04-10T17:54:11.338" v="641" actId="478"/>
          <ac:picMkLst>
            <pc:docMk/>
            <pc:sldMk cId="2992453351" sldId="275"/>
            <ac:picMk id="5" creationId="{8789FDC3-012F-AA63-5AD4-59E773B3B526}"/>
          </ac:picMkLst>
        </pc:picChg>
        <pc:picChg chg="mod">
          <ac:chgData name="SANYUKTA CHETIA" userId="a40056975d49cc98" providerId="LiveId" clId="{1FAACB16-54EA-47EB-AC76-BD4BBF821A47}" dt="2024-04-10T17:56:39.507" v="678" actId="1076"/>
          <ac:picMkLst>
            <pc:docMk/>
            <pc:sldMk cId="2992453351" sldId="275"/>
            <ac:picMk id="6" creationId="{B8B94BF3-DD35-9C9E-704E-B7365AB80119}"/>
          </ac:picMkLst>
        </pc:picChg>
        <pc:picChg chg="add mod">
          <ac:chgData name="SANYUKTA CHETIA" userId="a40056975d49cc98" providerId="LiveId" clId="{1FAACB16-54EA-47EB-AC76-BD4BBF821A47}" dt="2024-04-10T17:56:42.327" v="679" actId="1076"/>
          <ac:picMkLst>
            <pc:docMk/>
            <pc:sldMk cId="2992453351" sldId="275"/>
            <ac:picMk id="8" creationId="{E414201A-B7F6-2228-85C5-654A352F02D0}"/>
          </ac:picMkLst>
        </pc:picChg>
      </pc:sldChg>
      <pc:sldChg chg="addSp delSp modSp add mod">
        <pc:chgData name="SANYUKTA CHETIA" userId="a40056975d49cc98" providerId="LiveId" clId="{1FAACB16-54EA-47EB-AC76-BD4BBF821A47}" dt="2024-04-20T15:18:07.301" v="1514" actId="692"/>
        <pc:sldMkLst>
          <pc:docMk/>
          <pc:sldMk cId="3478699975" sldId="276"/>
        </pc:sldMkLst>
        <pc:spChg chg="add del mod">
          <ac:chgData name="SANYUKTA CHETIA" userId="a40056975d49cc98" providerId="LiveId" clId="{1FAACB16-54EA-47EB-AC76-BD4BBF821A47}" dt="2024-04-19T17:18:06.742" v="1153" actId="478"/>
          <ac:spMkLst>
            <pc:docMk/>
            <pc:sldMk cId="3478699975" sldId="276"/>
            <ac:spMk id="2" creationId="{24DBA707-DEA0-591B-ABF3-C8355A1D9CB1}"/>
          </ac:spMkLst>
        </pc:spChg>
        <pc:spChg chg="add mod">
          <ac:chgData name="SANYUKTA CHETIA" userId="a40056975d49cc98" providerId="LiveId" clId="{1FAACB16-54EA-47EB-AC76-BD4BBF821A47}" dt="2024-04-20T07:54:28.507" v="1416" actId="207"/>
          <ac:spMkLst>
            <pc:docMk/>
            <pc:sldMk cId="3478699975" sldId="276"/>
            <ac:spMk id="4" creationId="{4D9FF701-5127-23CB-8150-882C31F82DA7}"/>
          </ac:spMkLst>
        </pc:spChg>
        <pc:spChg chg="mod">
          <ac:chgData name="SANYUKTA CHETIA" userId="a40056975d49cc98" providerId="LiveId" clId="{1FAACB16-54EA-47EB-AC76-BD4BBF821A47}" dt="2024-04-18T16:23:50.984" v="1147" actId="255"/>
          <ac:spMkLst>
            <pc:docMk/>
            <pc:sldMk cId="3478699975" sldId="276"/>
            <ac:spMk id="10" creationId="{12A491DC-3C91-15C3-3F51-3A17E01E37A8}"/>
          </ac:spMkLst>
        </pc:spChg>
        <pc:spChg chg="mod">
          <ac:chgData name="SANYUKTA CHETIA" userId="a40056975d49cc98" providerId="LiveId" clId="{1FAACB16-54EA-47EB-AC76-BD4BBF821A47}" dt="2024-04-20T07:53:26.240" v="1407" actId="14100"/>
          <ac:spMkLst>
            <pc:docMk/>
            <pc:sldMk cId="3478699975" sldId="276"/>
            <ac:spMk id="11" creationId="{3BB2B695-B3B6-21A1-4BC5-F051A04E63BF}"/>
          </ac:spMkLst>
        </pc:spChg>
        <pc:spChg chg="mod">
          <ac:chgData name="SANYUKTA CHETIA" userId="a40056975d49cc98" providerId="LiveId" clId="{1FAACB16-54EA-47EB-AC76-BD4BBF821A47}" dt="2024-04-20T07:53:57.984" v="1414" actId="113"/>
          <ac:spMkLst>
            <pc:docMk/>
            <pc:sldMk cId="3478699975" sldId="276"/>
            <ac:spMk id="12" creationId="{BA1A8AB2-FA77-63D7-8E3F-91E7684E0EDF}"/>
          </ac:spMkLst>
        </pc:spChg>
        <pc:picChg chg="add mod">
          <ac:chgData name="SANYUKTA CHETIA" userId="a40056975d49cc98" providerId="LiveId" clId="{1FAACB16-54EA-47EB-AC76-BD4BBF821A47}" dt="2024-04-20T15:08:08.189" v="1419" actId="14861"/>
          <ac:picMkLst>
            <pc:docMk/>
            <pc:sldMk cId="3478699975" sldId="276"/>
            <ac:picMk id="3" creationId="{ABFF0306-6175-2782-D9A6-1A3EE3DBF8FF}"/>
          </ac:picMkLst>
        </pc:picChg>
        <pc:picChg chg="del">
          <ac:chgData name="SANYUKTA CHETIA" userId="a40056975d49cc98" providerId="LiveId" clId="{1FAACB16-54EA-47EB-AC76-BD4BBF821A47}" dt="2024-04-19T15:47:08.705" v="1148" actId="478"/>
          <ac:picMkLst>
            <pc:docMk/>
            <pc:sldMk cId="3478699975" sldId="276"/>
            <ac:picMk id="4" creationId="{33AC9DCE-72E3-A8E4-495D-A0A621B1EC10}"/>
          </ac:picMkLst>
        </pc:picChg>
        <pc:picChg chg="add del mod">
          <ac:chgData name="SANYUKTA CHETIA" userId="a40056975d49cc98" providerId="LiveId" clId="{1FAACB16-54EA-47EB-AC76-BD4BBF821A47}" dt="2024-04-20T07:16:24.565" v="1171" actId="478"/>
          <ac:picMkLst>
            <pc:docMk/>
            <pc:sldMk cId="3478699975" sldId="276"/>
            <ac:picMk id="5" creationId="{E6552BB1-69CD-BB91-4718-6EE83015CC17}"/>
          </ac:picMkLst>
        </pc:picChg>
        <pc:picChg chg="del">
          <ac:chgData name="SANYUKTA CHETIA" userId="a40056975d49cc98" providerId="LiveId" clId="{1FAACB16-54EA-47EB-AC76-BD4BBF821A47}" dt="2024-04-19T17:19:56.508" v="1166" actId="478"/>
          <ac:picMkLst>
            <pc:docMk/>
            <pc:sldMk cId="3478699975" sldId="276"/>
            <ac:picMk id="6" creationId="{B8B94BF3-DD35-9C9E-704E-B7365AB80119}"/>
          </ac:picMkLst>
        </pc:picChg>
        <pc:picChg chg="del">
          <ac:chgData name="SANYUKTA CHETIA" userId="a40056975d49cc98" providerId="LiveId" clId="{1FAACB16-54EA-47EB-AC76-BD4BBF821A47}" dt="2024-04-19T15:47:09.959" v="1149" actId="478"/>
          <ac:picMkLst>
            <pc:docMk/>
            <pc:sldMk cId="3478699975" sldId="276"/>
            <ac:picMk id="8" creationId="{E414201A-B7F6-2228-85C5-654A352F02D0}"/>
          </ac:picMkLst>
        </pc:picChg>
        <pc:cxnChg chg="add mod">
          <ac:chgData name="SANYUKTA CHETIA" userId="a40056975d49cc98" providerId="LiveId" clId="{1FAACB16-54EA-47EB-AC76-BD4BBF821A47}" dt="2024-04-20T15:18:07.301" v="1514" actId="692"/>
          <ac:cxnSpMkLst>
            <pc:docMk/>
            <pc:sldMk cId="3478699975" sldId="276"/>
            <ac:cxnSpMk id="7" creationId="{5534A9C5-1BA9-8698-7840-EE99620C8ED3}"/>
          </ac:cxnSpMkLst>
        </pc:cxnChg>
      </pc:sldChg>
      <pc:sldChg chg="new del">
        <pc:chgData name="SANYUKTA CHETIA" userId="a40056975d49cc98" providerId="LiveId" clId="{1FAACB16-54EA-47EB-AC76-BD4BBF821A47}" dt="2024-04-20T07:46:53.437" v="1183" actId="47"/>
        <pc:sldMkLst>
          <pc:docMk/>
          <pc:sldMk cId="2779637641" sldId="277"/>
        </pc:sldMkLst>
      </pc:sldChg>
      <pc:sldChg chg="addSp delSp modSp new mod setBg">
        <pc:chgData name="SANYUKTA CHETIA" userId="a40056975d49cc98" providerId="LiveId" clId="{1FAACB16-54EA-47EB-AC76-BD4BBF821A47}" dt="2024-04-20T19:37:21.229" v="2265" actId="1037"/>
        <pc:sldMkLst>
          <pc:docMk/>
          <pc:sldMk cId="3670885374" sldId="277"/>
        </pc:sldMkLst>
        <pc:spChg chg="add mod">
          <ac:chgData name="SANYUKTA CHETIA" userId="a40056975d49cc98" providerId="LiveId" clId="{1FAACB16-54EA-47EB-AC76-BD4BBF821A47}" dt="2024-04-20T15:12:21.876" v="1482" actId="1076"/>
          <ac:spMkLst>
            <pc:docMk/>
            <pc:sldMk cId="3670885374" sldId="277"/>
            <ac:spMk id="4" creationId="{2843EEC0-5576-6280-0932-3438F0CD4B59}"/>
          </ac:spMkLst>
        </pc:spChg>
        <pc:spChg chg="add mod">
          <ac:chgData name="SANYUKTA CHETIA" userId="a40056975d49cc98" providerId="LiveId" clId="{1FAACB16-54EA-47EB-AC76-BD4BBF821A47}" dt="2024-04-20T15:12:38.492" v="1483" actId="113"/>
          <ac:spMkLst>
            <pc:docMk/>
            <pc:sldMk cId="3670885374" sldId="277"/>
            <ac:spMk id="5" creationId="{F85A48BF-1AAD-252B-FEA5-60E11BC60E14}"/>
          </ac:spMkLst>
        </pc:spChg>
        <pc:spChg chg="add mod">
          <ac:chgData name="SANYUKTA CHETIA" userId="a40056975d49cc98" providerId="LiveId" clId="{1FAACB16-54EA-47EB-AC76-BD4BBF821A47}" dt="2024-04-20T15:22:15.220" v="1536" actId="1076"/>
          <ac:spMkLst>
            <pc:docMk/>
            <pc:sldMk cId="3670885374" sldId="277"/>
            <ac:spMk id="10" creationId="{C09DA647-42F4-63D2-00D3-DC3F5E24FABE}"/>
          </ac:spMkLst>
        </pc:spChg>
        <pc:spChg chg="add mod">
          <ac:chgData name="SANYUKTA CHETIA" userId="a40056975d49cc98" providerId="LiveId" clId="{1FAACB16-54EA-47EB-AC76-BD4BBF821A47}" dt="2024-04-20T15:22:34.147" v="1540" actId="20577"/>
          <ac:spMkLst>
            <pc:docMk/>
            <pc:sldMk cId="3670885374" sldId="277"/>
            <ac:spMk id="11" creationId="{804C555C-728F-FAF8-0898-EE2AA4AFD72B}"/>
          </ac:spMkLst>
        </pc:spChg>
        <pc:picChg chg="add mod">
          <ac:chgData name="SANYUKTA CHETIA" userId="a40056975d49cc98" providerId="LiveId" clId="{1FAACB16-54EA-47EB-AC76-BD4BBF821A47}" dt="2024-04-20T19:37:21.229" v="2265" actId="1037"/>
          <ac:picMkLst>
            <pc:docMk/>
            <pc:sldMk cId="3670885374" sldId="277"/>
            <ac:picMk id="3" creationId="{2DAFF95C-31BE-B96E-93E2-3D400D84D976}"/>
          </ac:picMkLst>
        </pc:picChg>
        <pc:cxnChg chg="add del">
          <ac:chgData name="SANYUKTA CHETIA" userId="a40056975d49cc98" providerId="LiveId" clId="{1FAACB16-54EA-47EB-AC76-BD4BBF821A47}" dt="2024-04-20T15:19:03.489" v="1516" actId="478"/>
          <ac:cxnSpMkLst>
            <pc:docMk/>
            <pc:sldMk cId="3670885374" sldId="277"/>
            <ac:cxnSpMk id="7" creationId="{8EB347EB-7333-8218-969F-23EA031433E8}"/>
          </ac:cxnSpMkLst>
        </pc:cxnChg>
        <pc:cxnChg chg="add mod">
          <ac:chgData name="SANYUKTA CHETIA" userId="a40056975d49cc98" providerId="LiveId" clId="{1FAACB16-54EA-47EB-AC76-BD4BBF821A47}" dt="2024-04-20T15:20:40.653" v="1524" actId="692"/>
          <ac:cxnSpMkLst>
            <pc:docMk/>
            <pc:sldMk cId="3670885374" sldId="277"/>
            <ac:cxnSpMk id="9" creationId="{5F9375BD-3628-DA5E-2267-B84614F4A5FB}"/>
          </ac:cxnSpMkLst>
        </pc:cxnChg>
      </pc:sldChg>
      <pc:sldChg chg="addSp delSp modSp add mod ord">
        <pc:chgData name="SANYUKTA CHETIA" userId="a40056975d49cc98" providerId="LiveId" clId="{1FAACB16-54EA-47EB-AC76-BD4BBF821A47}" dt="2024-04-20T15:52:22.437" v="1798" actId="14100"/>
        <pc:sldMkLst>
          <pc:docMk/>
          <pc:sldMk cId="1708653056" sldId="278"/>
        </pc:sldMkLst>
        <pc:spChg chg="del mod">
          <ac:chgData name="SANYUKTA CHETIA" userId="a40056975d49cc98" providerId="LiveId" clId="{1FAACB16-54EA-47EB-AC76-BD4BBF821A47}" dt="2024-04-20T15:41:09.307" v="1571" actId="478"/>
          <ac:spMkLst>
            <pc:docMk/>
            <pc:sldMk cId="1708653056" sldId="278"/>
            <ac:spMk id="4" creationId="{4D9FF701-5127-23CB-8150-882C31F82DA7}"/>
          </ac:spMkLst>
        </pc:spChg>
        <pc:spChg chg="mod">
          <ac:chgData name="SANYUKTA CHETIA" userId="a40056975d49cc98" providerId="LiveId" clId="{1FAACB16-54EA-47EB-AC76-BD4BBF821A47}" dt="2024-04-20T15:14:58.756" v="1496" actId="255"/>
          <ac:spMkLst>
            <pc:docMk/>
            <pc:sldMk cId="1708653056" sldId="278"/>
            <ac:spMk id="10" creationId="{12A491DC-3C91-15C3-3F51-3A17E01E37A8}"/>
          </ac:spMkLst>
        </pc:spChg>
        <pc:spChg chg="mod">
          <ac:chgData name="SANYUKTA CHETIA" userId="a40056975d49cc98" providerId="LiveId" clId="{1FAACB16-54EA-47EB-AC76-BD4BBF821A47}" dt="2024-04-20T15:52:16.373" v="1797" actId="1076"/>
          <ac:spMkLst>
            <pc:docMk/>
            <pc:sldMk cId="1708653056" sldId="278"/>
            <ac:spMk id="11" creationId="{3BB2B695-B3B6-21A1-4BC5-F051A04E63BF}"/>
          </ac:spMkLst>
        </pc:spChg>
        <pc:spChg chg="mod">
          <ac:chgData name="SANYUKTA CHETIA" userId="a40056975d49cc98" providerId="LiveId" clId="{1FAACB16-54EA-47EB-AC76-BD4BBF821A47}" dt="2024-04-20T15:52:13.413" v="1796" actId="1076"/>
          <ac:spMkLst>
            <pc:docMk/>
            <pc:sldMk cId="1708653056" sldId="278"/>
            <ac:spMk id="12" creationId="{BA1A8AB2-FA77-63D7-8E3F-91E7684E0EDF}"/>
          </ac:spMkLst>
        </pc:spChg>
        <pc:picChg chg="del">
          <ac:chgData name="SANYUKTA CHETIA" userId="a40056975d49cc98" providerId="LiveId" clId="{1FAACB16-54EA-47EB-AC76-BD4BBF821A47}" dt="2024-04-20T15:38:32.116" v="1541" actId="478"/>
          <ac:picMkLst>
            <pc:docMk/>
            <pc:sldMk cId="1708653056" sldId="278"/>
            <ac:picMk id="3" creationId="{ABFF0306-6175-2782-D9A6-1A3EE3DBF8FF}"/>
          </ac:picMkLst>
        </pc:picChg>
        <pc:picChg chg="add mod">
          <ac:chgData name="SANYUKTA CHETIA" userId="a40056975d49cc98" providerId="LiveId" clId="{1FAACB16-54EA-47EB-AC76-BD4BBF821A47}" dt="2024-04-20T15:42:45.687" v="1591" actId="1076"/>
          <ac:picMkLst>
            <pc:docMk/>
            <pc:sldMk cId="1708653056" sldId="278"/>
            <ac:picMk id="5" creationId="{A894DAA6-B68E-CC86-4AB6-55EC050A151A}"/>
          </ac:picMkLst>
        </pc:picChg>
        <pc:picChg chg="add del mod">
          <ac:chgData name="SANYUKTA CHETIA" userId="a40056975d49cc98" providerId="LiveId" clId="{1FAACB16-54EA-47EB-AC76-BD4BBF821A47}" dt="2024-04-20T15:45:12.576" v="1597" actId="478"/>
          <ac:picMkLst>
            <pc:docMk/>
            <pc:sldMk cId="1708653056" sldId="278"/>
            <ac:picMk id="7" creationId="{1477C476-1424-2451-D0E0-4D601169F630}"/>
          </ac:picMkLst>
        </pc:picChg>
        <pc:picChg chg="add mod">
          <ac:chgData name="SANYUKTA CHETIA" userId="a40056975d49cc98" providerId="LiveId" clId="{1FAACB16-54EA-47EB-AC76-BD4BBF821A47}" dt="2024-04-20T15:42:51.161" v="1593" actId="1076"/>
          <ac:picMkLst>
            <pc:docMk/>
            <pc:sldMk cId="1708653056" sldId="278"/>
            <ac:picMk id="8" creationId="{3A91044D-36BB-9617-624F-E91B17CE6C97}"/>
          </ac:picMkLst>
        </pc:picChg>
        <pc:picChg chg="add mod">
          <ac:chgData name="SANYUKTA CHETIA" userId="a40056975d49cc98" providerId="LiveId" clId="{1FAACB16-54EA-47EB-AC76-BD4BBF821A47}" dt="2024-04-20T15:52:22.437" v="1798" actId="14100"/>
          <ac:picMkLst>
            <pc:docMk/>
            <pc:sldMk cId="1708653056" sldId="278"/>
            <ac:picMk id="14" creationId="{044F3BC0-C900-E589-A7AE-4E2ACB920EB4}"/>
          </ac:picMkLst>
        </pc:picChg>
      </pc:sldChg>
      <pc:sldChg chg="addSp delSp modSp add mod">
        <pc:chgData name="SANYUKTA CHETIA" userId="a40056975d49cc98" providerId="LiveId" clId="{1FAACB16-54EA-47EB-AC76-BD4BBF821A47}" dt="2024-04-20T16:09:09.277" v="2040" actId="14100"/>
        <pc:sldMkLst>
          <pc:docMk/>
          <pc:sldMk cId="4171939472" sldId="279"/>
        </pc:sldMkLst>
        <pc:spChg chg="mod">
          <ac:chgData name="SANYUKTA CHETIA" userId="a40056975d49cc98" providerId="LiveId" clId="{1FAACB16-54EA-47EB-AC76-BD4BBF821A47}" dt="2024-04-20T15:54:07.554" v="1818" actId="255"/>
          <ac:spMkLst>
            <pc:docMk/>
            <pc:sldMk cId="4171939472" sldId="279"/>
            <ac:spMk id="10" creationId="{12A491DC-3C91-15C3-3F51-3A17E01E37A8}"/>
          </ac:spMkLst>
        </pc:spChg>
        <pc:spChg chg="mod">
          <ac:chgData name="SANYUKTA CHETIA" userId="a40056975d49cc98" providerId="LiveId" clId="{1FAACB16-54EA-47EB-AC76-BD4BBF821A47}" dt="2024-04-20T16:09:09.277" v="2040" actId="14100"/>
          <ac:spMkLst>
            <pc:docMk/>
            <pc:sldMk cId="4171939472" sldId="279"/>
            <ac:spMk id="11" creationId="{3BB2B695-B3B6-21A1-4BC5-F051A04E63BF}"/>
          </ac:spMkLst>
        </pc:spChg>
        <pc:spChg chg="mod">
          <ac:chgData name="SANYUKTA CHETIA" userId="a40056975d49cc98" providerId="LiveId" clId="{1FAACB16-54EA-47EB-AC76-BD4BBF821A47}" dt="2024-04-20T16:08:51.988" v="2037" actId="20577"/>
          <ac:spMkLst>
            <pc:docMk/>
            <pc:sldMk cId="4171939472" sldId="279"/>
            <ac:spMk id="12" creationId="{BA1A8AB2-FA77-63D7-8E3F-91E7684E0EDF}"/>
          </ac:spMkLst>
        </pc:spChg>
        <pc:picChg chg="add mod">
          <ac:chgData name="SANYUKTA CHETIA" userId="a40056975d49cc98" providerId="LiveId" clId="{1FAACB16-54EA-47EB-AC76-BD4BBF821A47}" dt="2024-04-20T16:02:33.305" v="1824" actId="14861"/>
          <ac:picMkLst>
            <pc:docMk/>
            <pc:sldMk cId="4171939472" sldId="279"/>
            <ac:picMk id="3" creationId="{F1DF1B25-5C08-7A77-CF41-12D60BBF67EC}"/>
          </ac:picMkLst>
        </pc:picChg>
        <pc:picChg chg="del">
          <ac:chgData name="SANYUKTA CHETIA" userId="a40056975d49cc98" providerId="LiveId" clId="{1FAACB16-54EA-47EB-AC76-BD4BBF821A47}" dt="2024-04-20T16:01:56.341" v="1819" actId="478"/>
          <ac:picMkLst>
            <pc:docMk/>
            <pc:sldMk cId="4171939472" sldId="279"/>
            <ac:picMk id="5" creationId="{A894DAA6-B68E-CC86-4AB6-55EC050A151A}"/>
          </ac:picMkLst>
        </pc:picChg>
        <pc:picChg chg="add del mod">
          <ac:chgData name="SANYUKTA CHETIA" userId="a40056975d49cc98" providerId="LiveId" clId="{1FAACB16-54EA-47EB-AC76-BD4BBF821A47}" dt="2024-04-20T16:04:49.020" v="1832" actId="478"/>
          <ac:picMkLst>
            <pc:docMk/>
            <pc:sldMk cId="4171939472" sldId="279"/>
            <ac:picMk id="6" creationId="{9E56892F-997F-4351-CE1E-C8B012472579}"/>
          </ac:picMkLst>
        </pc:picChg>
        <pc:picChg chg="add mod">
          <ac:chgData name="SANYUKTA CHETIA" userId="a40056975d49cc98" providerId="LiveId" clId="{1FAACB16-54EA-47EB-AC76-BD4BBF821A47}" dt="2024-04-20T16:05:11.288" v="1841" actId="14100"/>
          <ac:picMkLst>
            <pc:docMk/>
            <pc:sldMk cId="4171939472" sldId="279"/>
            <ac:picMk id="13" creationId="{D4CE1DB8-16A3-8534-F1C6-84C009C3B221}"/>
          </ac:picMkLst>
        </pc:picChg>
        <pc:picChg chg="del">
          <ac:chgData name="SANYUKTA CHETIA" userId="a40056975d49cc98" providerId="LiveId" clId="{1FAACB16-54EA-47EB-AC76-BD4BBF821A47}" dt="2024-04-20T16:02:36.440" v="1825" actId="478"/>
          <ac:picMkLst>
            <pc:docMk/>
            <pc:sldMk cId="4171939472" sldId="279"/>
            <ac:picMk id="14" creationId="{044F3BC0-C900-E589-A7AE-4E2ACB920EB4}"/>
          </ac:picMkLst>
        </pc:picChg>
      </pc:sldChg>
      <pc:sldChg chg="addSp delSp modSp add mod">
        <pc:chgData name="SANYUKTA CHETIA" userId="a40056975d49cc98" providerId="LiveId" clId="{1FAACB16-54EA-47EB-AC76-BD4BBF821A47}" dt="2024-04-20T19:35:06.565" v="2255" actId="1076"/>
        <pc:sldMkLst>
          <pc:docMk/>
          <pc:sldMk cId="1334284840" sldId="280"/>
        </pc:sldMkLst>
        <pc:spChg chg="mod">
          <ac:chgData name="SANYUKTA CHETIA" userId="a40056975d49cc98" providerId="LiveId" clId="{1FAACB16-54EA-47EB-AC76-BD4BBF821A47}" dt="2024-04-20T16:10:58.917" v="2058" actId="255"/>
          <ac:spMkLst>
            <pc:docMk/>
            <pc:sldMk cId="1334284840" sldId="280"/>
            <ac:spMk id="10" creationId="{12A491DC-3C91-15C3-3F51-3A17E01E37A8}"/>
          </ac:spMkLst>
        </pc:spChg>
        <pc:spChg chg="del mod">
          <ac:chgData name="SANYUKTA CHETIA" userId="a40056975d49cc98" providerId="LiveId" clId="{1FAACB16-54EA-47EB-AC76-BD4BBF821A47}" dt="2024-04-20T19:34:59.250" v="2252" actId="478"/>
          <ac:spMkLst>
            <pc:docMk/>
            <pc:sldMk cId="1334284840" sldId="280"/>
            <ac:spMk id="11" creationId="{3BB2B695-B3B6-21A1-4BC5-F051A04E63BF}"/>
          </ac:spMkLst>
        </pc:spChg>
        <pc:spChg chg="del mod">
          <ac:chgData name="SANYUKTA CHETIA" userId="a40056975d49cc98" providerId="LiveId" clId="{1FAACB16-54EA-47EB-AC76-BD4BBF821A47}" dt="2024-04-20T19:34:57.443" v="2251" actId="478"/>
          <ac:spMkLst>
            <pc:docMk/>
            <pc:sldMk cId="1334284840" sldId="280"/>
            <ac:spMk id="12" creationId="{BA1A8AB2-FA77-63D7-8E3F-91E7684E0EDF}"/>
          </ac:spMkLst>
        </pc:spChg>
        <pc:picChg chg="del">
          <ac:chgData name="SANYUKTA CHETIA" userId="a40056975d49cc98" providerId="LiveId" clId="{1FAACB16-54EA-47EB-AC76-BD4BBF821A47}" dt="2024-04-20T16:40:46.076" v="2061" actId="478"/>
          <ac:picMkLst>
            <pc:docMk/>
            <pc:sldMk cId="1334284840" sldId="280"/>
            <ac:picMk id="3" creationId="{F1DF1B25-5C08-7A77-CF41-12D60BBF67EC}"/>
          </ac:picMkLst>
        </pc:picChg>
        <pc:picChg chg="add del mod">
          <ac:chgData name="SANYUKTA CHETIA" userId="a40056975d49cc98" providerId="LiveId" clId="{1FAACB16-54EA-47EB-AC76-BD4BBF821A47}" dt="2024-04-20T16:40:58.828" v="2067" actId="478"/>
          <ac:picMkLst>
            <pc:docMk/>
            <pc:sldMk cId="1334284840" sldId="280"/>
            <ac:picMk id="4" creationId="{B698F675-D9D7-F4ED-9357-E215349AC3D9}"/>
          </ac:picMkLst>
        </pc:picChg>
        <pc:picChg chg="add del mod">
          <ac:chgData name="SANYUKTA CHETIA" userId="a40056975d49cc98" providerId="LiveId" clId="{1FAACB16-54EA-47EB-AC76-BD4BBF821A47}" dt="2024-04-20T17:06:41.021" v="2087" actId="478"/>
          <ac:picMkLst>
            <pc:docMk/>
            <pc:sldMk cId="1334284840" sldId="280"/>
            <ac:picMk id="6" creationId="{4E7973BA-96CB-4880-B9EC-D8046567A60C}"/>
          </ac:picMkLst>
        </pc:picChg>
        <pc:picChg chg="del">
          <ac:chgData name="SANYUKTA CHETIA" userId="a40056975d49cc98" providerId="LiveId" clId="{1FAACB16-54EA-47EB-AC76-BD4BBF821A47}" dt="2024-04-20T16:40:43.614" v="2060" actId="478"/>
          <ac:picMkLst>
            <pc:docMk/>
            <pc:sldMk cId="1334284840" sldId="280"/>
            <ac:picMk id="8" creationId="{3A91044D-36BB-9617-624F-E91B17CE6C97}"/>
          </ac:picMkLst>
        </pc:picChg>
        <pc:picChg chg="del">
          <ac:chgData name="SANYUKTA CHETIA" userId="a40056975d49cc98" providerId="LiveId" clId="{1FAACB16-54EA-47EB-AC76-BD4BBF821A47}" dt="2024-04-20T16:40:42.605" v="2059" actId="478"/>
          <ac:picMkLst>
            <pc:docMk/>
            <pc:sldMk cId="1334284840" sldId="280"/>
            <ac:picMk id="13" creationId="{D4CE1DB8-16A3-8534-F1C6-84C009C3B221}"/>
          </ac:picMkLst>
        </pc:picChg>
        <pc:picChg chg="add mod">
          <ac:chgData name="SANYUKTA CHETIA" userId="a40056975d49cc98" providerId="LiveId" clId="{1FAACB16-54EA-47EB-AC76-BD4BBF821A47}" dt="2024-04-20T19:35:06.565" v="2255" actId="1076"/>
          <ac:picMkLst>
            <pc:docMk/>
            <pc:sldMk cId="1334284840" sldId="280"/>
            <ac:picMk id="14" creationId="{DB13D14D-977E-FB51-72D3-CBFA2C038E22}"/>
          </ac:picMkLst>
        </pc:picChg>
      </pc:sldChg>
      <pc:sldChg chg="addSp delSp modSp new mod setBg">
        <pc:chgData name="SANYUKTA CHETIA" userId="a40056975d49cc98" providerId="LiveId" clId="{1FAACB16-54EA-47EB-AC76-BD4BBF821A47}" dt="2024-04-20T19:32:46.945" v="2249" actId="478"/>
        <pc:sldMkLst>
          <pc:docMk/>
          <pc:sldMk cId="3530225049" sldId="281"/>
        </pc:sldMkLst>
        <pc:spChg chg="add del mod">
          <ac:chgData name="SANYUKTA CHETIA" userId="a40056975d49cc98" providerId="LiveId" clId="{1FAACB16-54EA-47EB-AC76-BD4BBF821A47}" dt="2024-04-20T19:30:25.280" v="2227" actId="478"/>
          <ac:spMkLst>
            <pc:docMk/>
            <pc:sldMk cId="3530225049" sldId="281"/>
            <ac:spMk id="14" creationId="{51913440-5386-F94F-3DC2-F4183499F225}"/>
          </ac:spMkLst>
        </pc:spChg>
        <pc:spChg chg="add del mod">
          <ac:chgData name="SANYUKTA CHETIA" userId="a40056975d49cc98" providerId="LiveId" clId="{1FAACB16-54EA-47EB-AC76-BD4BBF821A47}" dt="2024-04-20T19:32:10.847" v="2241" actId="478"/>
          <ac:spMkLst>
            <pc:docMk/>
            <pc:sldMk cId="3530225049" sldId="281"/>
            <ac:spMk id="15" creationId="{146659BC-A50C-BBC4-280C-4CE714A2AFFF}"/>
          </ac:spMkLst>
        </pc:spChg>
        <pc:spChg chg="add del mod">
          <ac:chgData name="SANYUKTA CHETIA" userId="a40056975d49cc98" providerId="LiveId" clId="{1FAACB16-54EA-47EB-AC76-BD4BBF821A47}" dt="2024-04-20T19:32:46.945" v="2249" actId="478"/>
          <ac:spMkLst>
            <pc:docMk/>
            <pc:sldMk cId="3530225049" sldId="281"/>
            <ac:spMk id="16" creationId="{754CC3C8-3DB9-E576-85BD-D59F0EE67735}"/>
          </ac:spMkLst>
        </pc:spChg>
        <pc:spChg chg="add mod">
          <ac:chgData name="SANYUKTA CHETIA" userId="a40056975d49cc98" providerId="LiveId" clId="{1FAACB16-54EA-47EB-AC76-BD4BBF821A47}" dt="2024-04-20T19:31:28.992" v="2233" actId="207"/>
          <ac:spMkLst>
            <pc:docMk/>
            <pc:sldMk cId="3530225049" sldId="281"/>
            <ac:spMk id="17" creationId="{CC773936-AE1A-FE92-4FEA-461C2380A0DF}"/>
          </ac:spMkLst>
        </pc:spChg>
        <pc:spChg chg="add mod">
          <ac:chgData name="SANYUKTA CHETIA" userId="a40056975d49cc98" providerId="LiveId" clId="{1FAACB16-54EA-47EB-AC76-BD4BBF821A47}" dt="2024-04-20T19:30:18.801" v="2226" actId="1076"/>
          <ac:spMkLst>
            <pc:docMk/>
            <pc:sldMk cId="3530225049" sldId="281"/>
            <ac:spMk id="18" creationId="{7A8433E0-EA9F-02D9-2555-5C7F12C3ED3E}"/>
          </ac:spMkLst>
        </pc:spChg>
        <pc:spChg chg="add mod">
          <ac:chgData name="SANYUKTA CHETIA" userId="a40056975d49cc98" providerId="LiveId" clId="{1FAACB16-54EA-47EB-AC76-BD4BBF821A47}" dt="2024-04-20T19:31:46.185" v="2235" actId="1076"/>
          <ac:spMkLst>
            <pc:docMk/>
            <pc:sldMk cId="3530225049" sldId="281"/>
            <ac:spMk id="19" creationId="{E42E3815-E29D-851E-0881-8D48C7A54BE4}"/>
          </ac:spMkLst>
        </pc:spChg>
        <pc:spChg chg="add mod">
          <ac:chgData name="SANYUKTA CHETIA" userId="a40056975d49cc98" providerId="LiveId" clId="{1FAACB16-54EA-47EB-AC76-BD4BBF821A47}" dt="2024-04-20T19:32:26.880" v="2245" actId="1076"/>
          <ac:spMkLst>
            <pc:docMk/>
            <pc:sldMk cId="3530225049" sldId="281"/>
            <ac:spMk id="20" creationId="{887B0387-1966-9654-3E87-EA72EB2DAD9C}"/>
          </ac:spMkLst>
        </pc:spChg>
        <pc:spChg chg="add mod">
          <ac:chgData name="SANYUKTA CHETIA" userId="a40056975d49cc98" providerId="LiveId" clId="{1FAACB16-54EA-47EB-AC76-BD4BBF821A47}" dt="2024-04-20T19:32:05.737" v="2240" actId="1076"/>
          <ac:spMkLst>
            <pc:docMk/>
            <pc:sldMk cId="3530225049" sldId="281"/>
            <ac:spMk id="21" creationId="{A1BD232A-7BE4-3FBA-E09E-0BB31673E83E}"/>
          </ac:spMkLst>
        </pc:spChg>
        <pc:spChg chg="add del mod">
          <ac:chgData name="SANYUKTA CHETIA" userId="a40056975d49cc98" providerId="LiveId" clId="{1FAACB16-54EA-47EB-AC76-BD4BBF821A47}" dt="2024-04-20T19:32:23.341" v="2244" actId="478"/>
          <ac:spMkLst>
            <pc:docMk/>
            <pc:sldMk cId="3530225049" sldId="281"/>
            <ac:spMk id="22" creationId="{2C6F94DC-8EAA-735D-2429-89DCC74C5FB0}"/>
          </ac:spMkLst>
        </pc:spChg>
        <pc:spChg chg="add mod">
          <ac:chgData name="SANYUKTA CHETIA" userId="a40056975d49cc98" providerId="LiveId" clId="{1FAACB16-54EA-47EB-AC76-BD4BBF821A47}" dt="2024-04-20T19:32:42.752" v="2248" actId="1076"/>
          <ac:spMkLst>
            <pc:docMk/>
            <pc:sldMk cId="3530225049" sldId="281"/>
            <ac:spMk id="23" creationId="{B52A5C20-934F-7D8E-452B-59E380E91DCE}"/>
          </ac:spMkLst>
        </pc:spChg>
        <pc:picChg chg="add del">
          <ac:chgData name="SANYUKTA CHETIA" userId="a40056975d49cc98" providerId="LiveId" clId="{1FAACB16-54EA-47EB-AC76-BD4BBF821A47}" dt="2024-04-20T17:06:50.574" v="2088" actId="478"/>
          <ac:picMkLst>
            <pc:docMk/>
            <pc:sldMk cId="3530225049" sldId="281"/>
            <ac:picMk id="3" creationId="{F5AD5340-C1DB-32AA-FCC9-AD10DA1A317D}"/>
          </ac:picMkLst>
        </pc:picChg>
        <pc:picChg chg="add del mod">
          <ac:chgData name="SANYUKTA CHETIA" userId="a40056975d49cc98" providerId="LiveId" clId="{1FAACB16-54EA-47EB-AC76-BD4BBF821A47}" dt="2024-04-20T17:06:50.574" v="2088" actId="478"/>
          <ac:picMkLst>
            <pc:docMk/>
            <pc:sldMk cId="3530225049" sldId="281"/>
            <ac:picMk id="5" creationId="{50C07866-C1F4-0E5D-10E9-B369D43DC2F3}"/>
          </ac:picMkLst>
        </pc:picChg>
        <pc:picChg chg="add del mod">
          <ac:chgData name="SANYUKTA CHETIA" userId="a40056975d49cc98" providerId="LiveId" clId="{1FAACB16-54EA-47EB-AC76-BD4BBF821A47}" dt="2024-04-20T17:06:50.574" v="2088" actId="478"/>
          <ac:picMkLst>
            <pc:docMk/>
            <pc:sldMk cId="3530225049" sldId="281"/>
            <ac:picMk id="7" creationId="{F0993391-3BD2-7E8E-4DBD-2E1EF3B50676}"/>
          </ac:picMkLst>
        </pc:picChg>
        <pc:picChg chg="add mod">
          <ac:chgData name="SANYUKTA CHETIA" userId="a40056975d49cc98" providerId="LiveId" clId="{1FAACB16-54EA-47EB-AC76-BD4BBF821A47}" dt="2024-04-20T19:22:25.881" v="2176" actId="14861"/>
          <ac:picMkLst>
            <pc:docMk/>
            <pc:sldMk cId="3530225049" sldId="281"/>
            <ac:picMk id="9" creationId="{D0E4C462-556B-7BDC-EE7E-F48B5C2BCE91}"/>
          </ac:picMkLst>
        </pc:picChg>
        <pc:picChg chg="add mod">
          <ac:chgData name="SANYUKTA CHETIA" userId="a40056975d49cc98" providerId="LiveId" clId="{1FAACB16-54EA-47EB-AC76-BD4BBF821A47}" dt="2024-04-20T19:22:18.330" v="2175" actId="14861"/>
          <ac:picMkLst>
            <pc:docMk/>
            <pc:sldMk cId="3530225049" sldId="281"/>
            <ac:picMk id="11" creationId="{B5DD8A44-F110-135F-7DDF-9AC75AA36E7A}"/>
          </ac:picMkLst>
        </pc:picChg>
        <pc:picChg chg="add mod">
          <ac:chgData name="SANYUKTA CHETIA" userId="a40056975d49cc98" providerId="LiveId" clId="{1FAACB16-54EA-47EB-AC76-BD4BBF821A47}" dt="2024-04-20T19:22:37.678" v="2177" actId="14861"/>
          <ac:picMkLst>
            <pc:docMk/>
            <pc:sldMk cId="3530225049" sldId="281"/>
            <ac:picMk id="13" creationId="{6CB87273-B149-6B47-D35E-70AC26DAA3D3}"/>
          </ac:picMkLst>
        </pc:picChg>
      </pc:sldChg>
      <pc:sldChg chg="addSp modSp new mod setBg">
        <pc:chgData name="SANYUKTA CHETIA" userId="a40056975d49cc98" providerId="LiveId" clId="{1FAACB16-54EA-47EB-AC76-BD4BBF821A47}" dt="2024-04-20T19:42:19.266" v="2310" actId="1076"/>
        <pc:sldMkLst>
          <pc:docMk/>
          <pc:sldMk cId="3349955354" sldId="282"/>
        </pc:sldMkLst>
        <pc:spChg chg="add mod">
          <ac:chgData name="SANYUKTA CHETIA" userId="a40056975d49cc98" providerId="LiveId" clId="{1FAACB16-54EA-47EB-AC76-BD4BBF821A47}" dt="2024-04-20T19:42:19.266" v="2310" actId="1076"/>
          <ac:spMkLst>
            <pc:docMk/>
            <pc:sldMk cId="3349955354" sldId="282"/>
            <ac:spMk id="2" creationId="{92A8453E-D7D2-25D3-F3E1-584569DD1A53}"/>
          </ac:spMkLst>
        </pc:spChg>
      </pc:sldChg>
      <pc:sldChg chg="addSp modSp new mod setBg">
        <pc:chgData name="SANYUKTA CHETIA" userId="a40056975d49cc98" providerId="LiveId" clId="{1FAACB16-54EA-47EB-AC76-BD4BBF821A47}" dt="2024-04-20T19:55:48.942" v="3440"/>
        <pc:sldMkLst>
          <pc:docMk/>
          <pc:sldMk cId="3846386286" sldId="283"/>
        </pc:sldMkLst>
        <pc:spChg chg="add mod">
          <ac:chgData name="SANYUKTA CHETIA" userId="a40056975d49cc98" providerId="LiveId" clId="{1FAACB16-54EA-47EB-AC76-BD4BBF821A47}" dt="2024-04-20T19:50:44.122" v="2540" actId="255"/>
          <ac:spMkLst>
            <pc:docMk/>
            <pc:sldMk cId="3846386286" sldId="283"/>
            <ac:spMk id="4" creationId="{B2389D92-2C27-153A-A964-F8C1330F6C6C}"/>
          </ac:spMkLst>
        </pc:spChg>
        <pc:picChg chg="add mod">
          <ac:chgData name="SANYUKTA CHETIA" userId="a40056975d49cc98" providerId="LiveId" clId="{1FAACB16-54EA-47EB-AC76-BD4BBF821A47}" dt="2024-04-20T19:50:36.731" v="2539" actId="14100"/>
          <ac:picMkLst>
            <pc:docMk/>
            <pc:sldMk cId="3846386286" sldId="283"/>
            <ac:picMk id="3" creationId="{E6BC78B9-1BA7-13E8-0A56-B8DA943410F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E5944-8D47-4414-A113-7D409863AB44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2B9C1-C81E-4FCB-A43C-D38E44B2B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364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B9C1-C81E-4FCB-A43C-D38E44B2BF2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023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3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0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0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6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3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1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0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3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2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3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2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3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121836" y="3161360"/>
            <a:ext cx="10134600" cy="2827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519"/>
              </a:lnSpc>
            </a:pPr>
            <a:r>
              <a:rPr lang="en-US" sz="8000" b="1" dirty="0">
                <a:solidFill>
                  <a:srgbClr val="1C402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Consumer Goods</a:t>
            </a:r>
          </a:p>
          <a:p>
            <a:pPr>
              <a:lnSpc>
                <a:spcPts val="11519"/>
              </a:lnSpc>
            </a:pPr>
            <a:r>
              <a:rPr lang="en-US" sz="8000" b="1" dirty="0">
                <a:solidFill>
                  <a:srgbClr val="1C402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Ad-Hoc insights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37076" y="8115300"/>
            <a:ext cx="5562600" cy="9905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000" dirty="0">
                <a:solidFill>
                  <a:srgbClr val="1C402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CREATED BY-</a:t>
            </a:r>
          </a:p>
          <a:p>
            <a:pPr>
              <a:lnSpc>
                <a:spcPts val="3920"/>
              </a:lnSpc>
            </a:pPr>
            <a:r>
              <a:rPr lang="en-US" sz="2800" b="1" dirty="0">
                <a:solidFill>
                  <a:srgbClr val="1C402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SANYUKTA CHETIA</a:t>
            </a:r>
          </a:p>
        </p:txBody>
      </p:sp>
      <p:sp>
        <p:nvSpPr>
          <p:cNvPr id="10" name="Freeform 10"/>
          <p:cNvSpPr/>
          <p:nvPr/>
        </p:nvSpPr>
        <p:spPr>
          <a:xfrm flipH="1">
            <a:off x="13335000" y="2834200"/>
            <a:ext cx="4936064" cy="3750113"/>
          </a:xfrm>
          <a:custGeom>
            <a:avLst/>
            <a:gdLst/>
            <a:ahLst/>
            <a:cxnLst/>
            <a:rect l="l" t="t" r="r" b="b"/>
            <a:pathLst>
              <a:path w="7970609" h="4941778">
                <a:moveTo>
                  <a:pt x="7970609" y="0"/>
                </a:moveTo>
                <a:lnTo>
                  <a:pt x="0" y="0"/>
                </a:lnTo>
                <a:lnTo>
                  <a:pt x="0" y="4941777"/>
                </a:lnTo>
                <a:lnTo>
                  <a:pt x="7970609" y="4941777"/>
                </a:lnTo>
                <a:lnTo>
                  <a:pt x="797060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9A96EA-4B7B-4527-F2CE-915A3F4AA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1" y="163673"/>
            <a:ext cx="1295400" cy="1267569"/>
          </a:xfrm>
          <a:prstGeom prst="ellipse">
            <a:avLst/>
          </a:prstGeom>
          <a:noFill/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5F1D2B-8F77-3E4F-1100-07451BD6AD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1200" y="185444"/>
            <a:ext cx="1295400" cy="1295400"/>
          </a:xfrm>
          <a:prstGeom prst="ellipse">
            <a:avLst/>
          </a:prstGeom>
          <a:noFill/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3FC3853-2910-14C1-4033-B9175E370A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4836" y="4838700"/>
            <a:ext cx="1371600" cy="9913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A491DC-3C91-15C3-3F51-3A17E01E37A8}"/>
              </a:ext>
            </a:extLst>
          </p:cNvPr>
          <p:cNvSpPr txBox="1"/>
          <p:nvPr/>
        </p:nvSpPr>
        <p:spPr>
          <a:xfrm>
            <a:off x="838199" y="331072"/>
            <a:ext cx="16687801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Montserrat Medium" panose="00000600000000000000" pitchFamily="2" charset="0"/>
              </a:rPr>
              <a:t>Request 6:</a:t>
            </a:r>
            <a:endParaRPr lang="en-IN" sz="2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sz="2400" b="0" i="0" u="none" strike="noStrike" baseline="0" dirty="0">
                <a:latin typeface="Montserrat Medium" panose="00000600000000000000" pitchFamily="2" charset="0"/>
              </a:rPr>
              <a:t>Generate a report which contains the top 5 customers who received an average high </a:t>
            </a:r>
            <a:r>
              <a:rPr lang="en-US" sz="2400" b="0" i="0" u="none" strike="noStrike" baseline="0" dirty="0" err="1">
                <a:latin typeface="Montserrat Medium" panose="00000600000000000000" pitchFamily="2" charset="0"/>
              </a:rPr>
              <a:t>pre_invoice_discount_pct</a:t>
            </a:r>
            <a:r>
              <a:rPr lang="en-US" sz="2400" b="0" i="0" u="none" strike="noStrike" baseline="0" dirty="0">
                <a:latin typeface="Montserrat Medium" panose="00000600000000000000" pitchFamily="2" charset="0"/>
              </a:rPr>
              <a:t> for the fiscal year 2021 and in the Indian market. The final output contains these fields, </a:t>
            </a:r>
          </a:p>
          <a:p>
            <a:pPr algn="ctr"/>
            <a:r>
              <a:rPr lang="en-US" sz="2000" b="0" i="0" u="none" strike="noStrike" baseline="0" dirty="0" err="1">
                <a:latin typeface="Montserrat Medium" panose="00000600000000000000" pitchFamily="2" charset="0"/>
              </a:rPr>
              <a:t>customer_code</a:t>
            </a:r>
            <a:endParaRPr lang="en-US" sz="2000" b="0" i="0" u="none" strike="noStrike" baseline="0" dirty="0">
              <a:latin typeface="Montserrat Medium" panose="00000600000000000000" pitchFamily="2" charset="0"/>
            </a:endParaRPr>
          </a:p>
          <a:p>
            <a:pPr algn="ctr"/>
            <a:r>
              <a:rPr lang="en-US" sz="2000" b="0" i="0" u="none" strike="noStrike" baseline="0" dirty="0">
                <a:latin typeface="Montserrat Medium" panose="00000600000000000000" pitchFamily="2" charset="0"/>
              </a:rPr>
              <a:t> customer </a:t>
            </a:r>
          </a:p>
          <a:p>
            <a:pPr algn="ctr"/>
            <a:r>
              <a:rPr lang="en-US" sz="2000" b="0" i="0" u="none" strike="noStrike" baseline="0" dirty="0" err="1">
                <a:latin typeface="Montserrat Medium" panose="00000600000000000000" pitchFamily="2" charset="0"/>
              </a:rPr>
              <a:t>average_discount_percentage</a:t>
            </a:r>
            <a:r>
              <a:rPr lang="en-US" sz="2000" b="0" i="0" u="none" strike="noStrike" baseline="0" dirty="0">
                <a:latin typeface="Montserrat Medium" panose="00000600000000000000" pitchFamily="2" charset="0"/>
              </a:rPr>
              <a:t> </a:t>
            </a:r>
            <a:endParaRPr lang="en-IN" sz="2000" dirty="0">
              <a:latin typeface="Montserrat Medium" panose="000006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75CE19-CE38-888C-1C6D-CB4BBDF09DDF}"/>
              </a:ext>
            </a:extLst>
          </p:cNvPr>
          <p:cNvSpPr txBox="1"/>
          <p:nvPr/>
        </p:nvSpPr>
        <p:spPr>
          <a:xfrm>
            <a:off x="990600" y="353674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Montserrat Medium" panose="00000600000000000000" pitchFamily="2" charset="0"/>
              </a:rPr>
              <a:t>Output:</a:t>
            </a:r>
          </a:p>
        </p:txBody>
      </p:sp>
      <p:sp>
        <p:nvSpPr>
          <p:cNvPr id="11" name="Freeform 2">
            <a:extLst>
              <a:ext uri="{FF2B5EF4-FFF2-40B4-BE49-F238E27FC236}">
                <a16:creationId xmlns:a16="http://schemas.microsoft.com/office/drawing/2014/main" id="{3BB2B695-B3B6-21A1-4BC5-F051A04E63BF}"/>
              </a:ext>
            </a:extLst>
          </p:cNvPr>
          <p:cNvSpPr/>
          <p:nvPr/>
        </p:nvSpPr>
        <p:spPr>
          <a:xfrm>
            <a:off x="1416472" y="6432299"/>
            <a:ext cx="8108528" cy="3283201"/>
          </a:xfrm>
          <a:custGeom>
            <a:avLst/>
            <a:gdLst/>
            <a:ahLst/>
            <a:cxnLst/>
            <a:rect l="l" t="t" r="r" b="b"/>
            <a:pathLst>
              <a:path w="7449709" h="7449709">
                <a:moveTo>
                  <a:pt x="0" y="0"/>
                </a:moveTo>
                <a:lnTo>
                  <a:pt x="7449709" y="0"/>
                </a:lnTo>
                <a:lnTo>
                  <a:pt x="7449709" y="7449709"/>
                </a:lnTo>
                <a:lnTo>
                  <a:pt x="0" y="744970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/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1A8AB2-FA77-63D7-8E3F-91E7684E0EDF}"/>
              </a:ext>
            </a:extLst>
          </p:cNvPr>
          <p:cNvSpPr txBox="1"/>
          <p:nvPr/>
        </p:nvSpPr>
        <p:spPr>
          <a:xfrm>
            <a:off x="1416472" y="6698094"/>
            <a:ext cx="7727528" cy="295465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ontserrat Medium" panose="00000600000000000000" pitchFamily="2" charset="0"/>
              </a:rPr>
              <a:t>INSIGHTS:</a:t>
            </a:r>
          </a:p>
          <a:p>
            <a:endParaRPr lang="en-IN" sz="2400" b="1" dirty="0">
              <a:solidFill>
                <a:srgbClr val="0070C0"/>
              </a:solidFill>
              <a:latin typeface="Montserrat Medium" panose="000006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070C0"/>
                </a:solidFill>
                <a:latin typeface="Montserrat Medium" panose="00000600000000000000" pitchFamily="2" charset="0"/>
              </a:rPr>
              <a:t>The largest average pre-invoice-discount was given to Flipkart.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dirty="0">
              <a:solidFill>
                <a:srgbClr val="0070C0"/>
              </a:solidFill>
              <a:latin typeface="Montserrat Medium" panose="000006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070C0"/>
                </a:solidFill>
                <a:latin typeface="Montserrat Medium" panose="00000600000000000000" pitchFamily="2" charset="0"/>
              </a:rPr>
              <a:t>The least average pre-invoice-discount was given to Amazon.</a:t>
            </a:r>
            <a:endParaRPr lang="en-IN" sz="2400" dirty="0">
              <a:solidFill>
                <a:srgbClr val="0070C0"/>
              </a:solidFill>
              <a:latin typeface="Montserrat Medium" panose="00000600000000000000" pitchFamily="2" charset="0"/>
            </a:endParaRPr>
          </a:p>
          <a:p>
            <a:endParaRPr lang="en-IN" dirty="0"/>
          </a:p>
        </p:txBody>
      </p:sp>
      <p:pic>
        <p:nvPicPr>
          <p:cNvPr id="6" name="Graphic 5" descr="Arrow: Rotate right with solid fill">
            <a:extLst>
              <a:ext uri="{FF2B5EF4-FFF2-40B4-BE49-F238E27FC236}">
                <a16:creationId xmlns:a16="http://schemas.microsoft.com/office/drawing/2014/main" id="{B8B94BF3-DD35-9C9E-704E-B7365AB80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3843609"/>
            <a:ext cx="2184194" cy="14669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AC9DCE-72E3-A8E4-495D-A0A621B1E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7065" y="3198866"/>
            <a:ext cx="4865914" cy="24906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14201A-B7F6-2228-85C5-654A352F0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5714" y="5634669"/>
            <a:ext cx="5227059" cy="40180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2453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A491DC-3C91-15C3-3F51-3A17E01E37A8}"/>
              </a:ext>
            </a:extLst>
          </p:cNvPr>
          <p:cNvSpPr txBox="1"/>
          <p:nvPr/>
        </p:nvSpPr>
        <p:spPr>
          <a:xfrm>
            <a:off x="838199" y="331072"/>
            <a:ext cx="16916401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0" u="none" strike="noStrike" baseline="0" dirty="0">
                <a:latin typeface="Montserrat Medium" panose="00000600000000000000" pitchFamily="2" charset="0"/>
              </a:rPr>
              <a:t>Request 7:</a:t>
            </a:r>
          </a:p>
          <a:p>
            <a:r>
              <a:rPr lang="en-US" sz="2400" i="0" u="none" strike="noStrike" baseline="0" dirty="0">
                <a:latin typeface="Montserrat Medium" panose="00000600000000000000" pitchFamily="2" charset="0"/>
              </a:rPr>
              <a:t>Get the complete report of the Gross sales amount for the customer “</a:t>
            </a:r>
            <a:r>
              <a:rPr lang="en-US" sz="2400" i="0" u="none" strike="noStrike" baseline="0" dirty="0" err="1">
                <a:latin typeface="Montserrat Medium" panose="00000600000000000000" pitchFamily="2" charset="0"/>
              </a:rPr>
              <a:t>Atliq</a:t>
            </a:r>
            <a:r>
              <a:rPr lang="en-US" sz="2400" i="0" u="none" strike="noStrike" baseline="0" dirty="0">
                <a:latin typeface="Montserrat Medium" panose="00000600000000000000" pitchFamily="2" charset="0"/>
              </a:rPr>
              <a:t> Exclusive” for each month . This analysis helps to get an idea of low and high-performing months and take strategic decisions. The final report contains these columns: </a:t>
            </a:r>
          </a:p>
          <a:p>
            <a:pPr algn="ctr"/>
            <a:r>
              <a:rPr lang="en-US" sz="2000" i="0" u="none" strike="noStrike" baseline="0" dirty="0">
                <a:latin typeface="Montserrat Medium" panose="00000600000000000000" pitchFamily="2" charset="0"/>
              </a:rPr>
              <a:t>Month</a:t>
            </a:r>
          </a:p>
          <a:p>
            <a:pPr algn="ctr"/>
            <a:r>
              <a:rPr lang="en-US" sz="2000" i="0" u="none" strike="noStrike" baseline="0" dirty="0">
                <a:latin typeface="Montserrat Medium" panose="00000600000000000000" pitchFamily="2" charset="0"/>
              </a:rPr>
              <a:t> Year</a:t>
            </a:r>
          </a:p>
          <a:p>
            <a:pPr algn="ctr"/>
            <a:r>
              <a:rPr lang="en-US" sz="2000" i="0" u="none" strike="noStrike" baseline="0" dirty="0">
                <a:latin typeface="Montserrat Medium" panose="00000600000000000000" pitchFamily="2" charset="0"/>
              </a:rPr>
              <a:t>Gross sales Amount</a:t>
            </a:r>
            <a:endParaRPr lang="en-IN" sz="2000" dirty="0">
              <a:latin typeface="Montserrat Medium" panose="000006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75CE19-CE38-888C-1C6D-CB4BBDF09DDF}"/>
              </a:ext>
            </a:extLst>
          </p:cNvPr>
          <p:cNvSpPr txBox="1"/>
          <p:nvPr/>
        </p:nvSpPr>
        <p:spPr>
          <a:xfrm>
            <a:off x="990600" y="353674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Montserrat Medium" panose="00000600000000000000" pitchFamily="2" charset="0"/>
              </a:rPr>
              <a:t>Output:</a:t>
            </a:r>
          </a:p>
        </p:txBody>
      </p:sp>
      <p:sp>
        <p:nvSpPr>
          <p:cNvPr id="11" name="Freeform 2">
            <a:extLst>
              <a:ext uri="{FF2B5EF4-FFF2-40B4-BE49-F238E27FC236}">
                <a16:creationId xmlns:a16="http://schemas.microsoft.com/office/drawing/2014/main" id="{3BB2B695-B3B6-21A1-4BC5-F051A04E63BF}"/>
              </a:ext>
            </a:extLst>
          </p:cNvPr>
          <p:cNvSpPr/>
          <p:nvPr/>
        </p:nvSpPr>
        <p:spPr>
          <a:xfrm>
            <a:off x="1035472" y="4533900"/>
            <a:ext cx="8489528" cy="3886200"/>
          </a:xfrm>
          <a:custGeom>
            <a:avLst/>
            <a:gdLst/>
            <a:ahLst/>
            <a:cxnLst/>
            <a:rect l="l" t="t" r="r" b="b"/>
            <a:pathLst>
              <a:path w="7449709" h="7449709">
                <a:moveTo>
                  <a:pt x="0" y="0"/>
                </a:moveTo>
                <a:lnTo>
                  <a:pt x="7449709" y="0"/>
                </a:lnTo>
                <a:lnTo>
                  <a:pt x="7449709" y="7449709"/>
                </a:lnTo>
                <a:lnTo>
                  <a:pt x="0" y="744970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/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1A8AB2-FA77-63D7-8E3F-91E7684E0EDF}"/>
              </a:ext>
            </a:extLst>
          </p:cNvPr>
          <p:cNvSpPr txBox="1"/>
          <p:nvPr/>
        </p:nvSpPr>
        <p:spPr>
          <a:xfrm>
            <a:off x="1225972" y="4656670"/>
            <a:ext cx="8299028" cy="406265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ontserrat Medium" panose="00000600000000000000" pitchFamily="2" charset="0"/>
              </a:rPr>
              <a:t>INSIGHTS:</a:t>
            </a:r>
          </a:p>
          <a:p>
            <a:endParaRPr lang="en-IN" sz="2400" b="1" dirty="0">
              <a:solidFill>
                <a:srgbClr val="0070C0"/>
              </a:solidFill>
              <a:latin typeface="Montserrat Medium" panose="000006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latin typeface="Montserrat Medium" panose="00000600000000000000" pitchFamily="2" charset="0"/>
              </a:rPr>
              <a:t>The </a:t>
            </a:r>
            <a:r>
              <a:rPr lang="en-IN" sz="2400" b="1" dirty="0">
                <a:solidFill>
                  <a:srgbClr val="0070C0"/>
                </a:solidFill>
                <a:latin typeface="Montserrat Medium" panose="00000600000000000000" pitchFamily="2" charset="0"/>
              </a:rPr>
              <a:t>lowest</a:t>
            </a:r>
            <a:r>
              <a:rPr lang="en-IN" sz="2400" dirty="0">
                <a:solidFill>
                  <a:srgbClr val="0070C0"/>
                </a:solidFill>
                <a:latin typeface="Montserrat Medium" panose="00000600000000000000" pitchFamily="2" charset="0"/>
              </a:rPr>
              <a:t> gross sales for both fiscal years is in </a:t>
            </a:r>
            <a:r>
              <a:rPr lang="en-IN" sz="2400" b="1" dirty="0">
                <a:solidFill>
                  <a:srgbClr val="0070C0"/>
                </a:solidFill>
                <a:latin typeface="Montserrat Medium" panose="00000600000000000000" pitchFamily="2" charset="0"/>
              </a:rPr>
              <a:t>March 2020</a:t>
            </a:r>
            <a:r>
              <a:rPr lang="en-IN" sz="2400" dirty="0">
                <a:solidFill>
                  <a:srgbClr val="0070C0"/>
                </a:solidFill>
                <a:latin typeface="Montserrat Medium" panose="00000600000000000000" pitchFamily="2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070C0"/>
              </a:solidFill>
              <a:latin typeface="Montserrat Medium" panose="000006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latin typeface="Montserrat Medium" panose="00000600000000000000" pitchFamily="2" charset="0"/>
              </a:rPr>
              <a:t>The </a:t>
            </a:r>
            <a:r>
              <a:rPr lang="en-IN" sz="2400" b="1" dirty="0">
                <a:solidFill>
                  <a:srgbClr val="0070C0"/>
                </a:solidFill>
                <a:latin typeface="Montserrat Medium" panose="00000600000000000000" pitchFamily="2" charset="0"/>
              </a:rPr>
              <a:t>highest </a:t>
            </a:r>
            <a:r>
              <a:rPr lang="en-IN" sz="2400" dirty="0">
                <a:solidFill>
                  <a:srgbClr val="0070C0"/>
                </a:solidFill>
                <a:latin typeface="Montserrat Medium" panose="00000600000000000000" pitchFamily="2" charset="0"/>
              </a:rPr>
              <a:t>gross sales for both fiscal years is in </a:t>
            </a:r>
            <a:r>
              <a:rPr lang="en-IN" sz="2400" b="1" dirty="0">
                <a:solidFill>
                  <a:srgbClr val="0070C0"/>
                </a:solidFill>
                <a:latin typeface="Montserrat Medium" panose="00000600000000000000" pitchFamily="2" charset="0"/>
              </a:rPr>
              <a:t>November 2020</a:t>
            </a:r>
            <a:r>
              <a:rPr lang="en-IN" sz="2400" dirty="0">
                <a:solidFill>
                  <a:srgbClr val="0070C0"/>
                </a:solidFill>
                <a:latin typeface="Montserrat Medium" panose="00000600000000000000" pitchFamily="2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070C0"/>
              </a:solidFill>
              <a:latin typeface="Montserrat Medium" panose="000006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070C0"/>
                </a:solidFill>
                <a:latin typeface="Montserrat Medium" panose="00000600000000000000" pitchFamily="2" charset="0"/>
              </a:rPr>
              <a:t>73.8%</a:t>
            </a:r>
            <a:r>
              <a:rPr lang="en-IN" sz="2400" dirty="0">
                <a:solidFill>
                  <a:srgbClr val="0070C0"/>
                </a:solidFill>
                <a:latin typeface="Montserrat Medium" panose="00000600000000000000" pitchFamily="2" charset="0"/>
              </a:rPr>
              <a:t> of total gross sales is in the </a:t>
            </a:r>
            <a:r>
              <a:rPr lang="en-IN" sz="2400" b="1" dirty="0">
                <a:solidFill>
                  <a:srgbClr val="0070C0"/>
                </a:solidFill>
                <a:latin typeface="Montserrat Medium" panose="00000600000000000000" pitchFamily="2" charset="0"/>
              </a:rPr>
              <a:t>FY 2021</a:t>
            </a:r>
            <a:r>
              <a:rPr lang="en-IN" sz="2400" dirty="0">
                <a:solidFill>
                  <a:srgbClr val="0070C0"/>
                </a:solidFill>
                <a:latin typeface="Montserrat Medium" panose="00000600000000000000" pitchFamily="2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070C0"/>
              </a:solidFill>
              <a:latin typeface="Montserrat Medium" panose="00000600000000000000" pitchFamily="2" charset="0"/>
            </a:endParaRP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FF0306-6175-2782-D9A6-1A3EE3DBF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600" y="2824062"/>
            <a:ext cx="4953000" cy="72214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4D9FF701-5127-23CB-8150-882C31F82DA7}"/>
              </a:ext>
            </a:extLst>
          </p:cNvPr>
          <p:cNvSpPr/>
          <p:nvPr/>
        </p:nvSpPr>
        <p:spPr>
          <a:xfrm>
            <a:off x="9906000" y="6057900"/>
            <a:ext cx="1371600" cy="60960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34A9C5-1BA9-8698-7840-EE99620C8ED3}"/>
              </a:ext>
            </a:extLst>
          </p:cNvPr>
          <p:cNvCxnSpPr>
            <a:cxnSpLocks/>
          </p:cNvCxnSpPr>
          <p:nvPr/>
        </p:nvCxnSpPr>
        <p:spPr>
          <a:xfrm>
            <a:off x="11252200" y="6622143"/>
            <a:ext cx="5784428" cy="0"/>
          </a:xfrm>
          <a:prstGeom prst="line">
            <a:avLst/>
          </a:prstGeom>
          <a:ln w="25400" cap="flat" cmpd="sng" algn="ctr">
            <a:solidFill>
              <a:schemeClr val="accent6"/>
            </a:solidFill>
            <a:prstDash val="dash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699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AFF95C-31BE-B96E-93E2-3D400D84D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749" y="1333500"/>
            <a:ext cx="15582501" cy="44210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Freeform 4">
            <a:extLst>
              <a:ext uri="{FF2B5EF4-FFF2-40B4-BE49-F238E27FC236}">
                <a16:creationId xmlns:a16="http://schemas.microsoft.com/office/drawing/2014/main" id="{2843EEC0-5576-6280-0932-3438F0CD4B59}"/>
              </a:ext>
            </a:extLst>
          </p:cNvPr>
          <p:cNvSpPr/>
          <p:nvPr/>
        </p:nvSpPr>
        <p:spPr>
          <a:xfrm>
            <a:off x="1828800" y="6963544"/>
            <a:ext cx="1219200" cy="1084489"/>
          </a:xfrm>
          <a:custGeom>
            <a:avLst/>
            <a:gdLst/>
            <a:ahLst/>
            <a:cxnLst/>
            <a:rect l="l" t="t" r="r" b="b"/>
            <a:pathLst>
              <a:path w="2102103" h="1819275">
                <a:moveTo>
                  <a:pt x="0" y="0"/>
                </a:moveTo>
                <a:lnTo>
                  <a:pt x="2102103" y="0"/>
                </a:lnTo>
                <a:lnTo>
                  <a:pt x="2102103" y="1819274"/>
                </a:lnTo>
                <a:lnTo>
                  <a:pt x="0" y="18192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5A48BF-1AAD-252B-FEA5-60E11BC60E14}"/>
              </a:ext>
            </a:extLst>
          </p:cNvPr>
          <p:cNvSpPr txBox="1"/>
          <p:nvPr/>
        </p:nvSpPr>
        <p:spPr>
          <a:xfrm>
            <a:off x="3200400" y="6820490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ontserrat Medium" panose="00000600000000000000" pitchFamily="2" charset="0"/>
              </a:rPr>
              <a:t>REASON:</a:t>
            </a:r>
          </a:p>
          <a:p>
            <a:endParaRPr lang="en-IN" sz="2400" b="1" dirty="0">
              <a:latin typeface="Montserrat Medium" panose="00000600000000000000" pitchFamily="2" charset="0"/>
            </a:endParaRPr>
          </a:p>
          <a:p>
            <a:r>
              <a:rPr lang="en-IN" sz="2400" dirty="0">
                <a:latin typeface="Montserrat Medium" panose="00000600000000000000" pitchFamily="2" charset="0"/>
              </a:rPr>
              <a:t>Most probably due to </a:t>
            </a:r>
            <a:r>
              <a:rPr lang="en-IN" sz="2400" b="1" dirty="0">
                <a:latin typeface="Montserrat Medium" panose="00000600000000000000" pitchFamily="2" charset="0"/>
              </a:rPr>
              <a:t>COVID-19.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9375BD-3628-DA5E-2267-B84614F4A5FB}"/>
              </a:ext>
            </a:extLst>
          </p:cNvPr>
          <p:cNvCxnSpPr/>
          <p:nvPr/>
        </p:nvCxnSpPr>
        <p:spPr>
          <a:xfrm flipV="1">
            <a:off x="9525000" y="1409700"/>
            <a:ext cx="0" cy="3962400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09DA647-42F4-63D2-00D3-DC3F5E24FABE}"/>
              </a:ext>
            </a:extLst>
          </p:cNvPr>
          <p:cNvSpPr txBox="1"/>
          <p:nvPr/>
        </p:nvSpPr>
        <p:spPr>
          <a:xfrm>
            <a:off x="5486400" y="186690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5">
                    <a:lumMod val="75000"/>
                  </a:schemeClr>
                </a:solidFill>
              </a:rPr>
              <a:t>FY 2020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4C555C-728F-FAF8-0898-EE2AA4AFD72B}"/>
              </a:ext>
            </a:extLst>
          </p:cNvPr>
          <p:cNvSpPr txBox="1"/>
          <p:nvPr/>
        </p:nvSpPr>
        <p:spPr>
          <a:xfrm>
            <a:off x="13030200" y="183819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5">
                    <a:lumMod val="75000"/>
                  </a:schemeClr>
                </a:solidFill>
              </a:rPr>
              <a:t>FY 2021</a:t>
            </a:r>
          </a:p>
        </p:txBody>
      </p:sp>
    </p:spTree>
    <p:extLst>
      <p:ext uri="{BB962C8B-B14F-4D97-AF65-F5344CB8AC3E}">
        <p14:creationId xmlns:p14="http://schemas.microsoft.com/office/powerpoint/2010/main" val="3670885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A491DC-3C91-15C3-3F51-3A17E01E37A8}"/>
              </a:ext>
            </a:extLst>
          </p:cNvPr>
          <p:cNvSpPr txBox="1"/>
          <p:nvPr/>
        </p:nvSpPr>
        <p:spPr>
          <a:xfrm>
            <a:off x="838199" y="331072"/>
            <a:ext cx="16916401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0" u="none" strike="noStrike" baseline="0" dirty="0">
                <a:latin typeface="Montserrat Medium" panose="00000600000000000000" pitchFamily="2" charset="0"/>
              </a:rPr>
              <a:t>Request 8:</a:t>
            </a: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400" b="0" i="0" u="none" strike="noStrike" baseline="0" dirty="0">
                <a:latin typeface="Montserrat Medium" panose="00000600000000000000" pitchFamily="2" charset="0"/>
              </a:rPr>
              <a:t>In which quarter of 2020, got the maximum </a:t>
            </a:r>
            <a:r>
              <a:rPr lang="en-US" sz="2400" b="0" i="0" u="none" strike="noStrike" baseline="0" dirty="0" err="1">
                <a:latin typeface="Montserrat Medium" panose="00000600000000000000" pitchFamily="2" charset="0"/>
              </a:rPr>
              <a:t>total_sold_quantity</a:t>
            </a:r>
            <a:r>
              <a:rPr lang="en-US" sz="2400" b="0" i="0" u="none" strike="noStrike" baseline="0" dirty="0">
                <a:latin typeface="Montserrat Medium" panose="00000600000000000000" pitchFamily="2" charset="0"/>
              </a:rPr>
              <a:t>? The final output contains these fields sorted by the </a:t>
            </a:r>
            <a:r>
              <a:rPr lang="en-US" sz="2400" b="0" i="0" u="none" strike="noStrike" baseline="0" dirty="0" err="1">
                <a:latin typeface="Montserrat Medium" panose="00000600000000000000" pitchFamily="2" charset="0"/>
              </a:rPr>
              <a:t>total_sold_quantity</a:t>
            </a:r>
            <a:r>
              <a:rPr lang="en-US" sz="2400" b="0" i="0" u="none" strike="noStrike" baseline="0" dirty="0">
                <a:latin typeface="Montserrat Medium" panose="00000600000000000000" pitchFamily="2" charset="0"/>
              </a:rPr>
              <a:t>,</a:t>
            </a:r>
          </a:p>
          <a:p>
            <a:pPr algn="ctr"/>
            <a:r>
              <a:rPr lang="en-US" sz="2000" b="0" i="0" u="none" strike="noStrike" baseline="0" dirty="0">
                <a:latin typeface="Montserrat Medium" panose="00000600000000000000" pitchFamily="2" charset="0"/>
              </a:rPr>
              <a:t> Quarter</a:t>
            </a:r>
          </a:p>
          <a:p>
            <a:pPr algn="ctr"/>
            <a:r>
              <a:rPr lang="en-US" sz="2000" b="0" i="0" u="none" strike="noStrike" baseline="0" dirty="0">
                <a:latin typeface="Montserrat Medium" panose="00000600000000000000" pitchFamily="2" charset="0"/>
              </a:rPr>
              <a:t> </a:t>
            </a:r>
            <a:r>
              <a:rPr lang="en-US" sz="2000" b="0" i="0" u="none" strike="noStrike" baseline="0" dirty="0" err="1">
                <a:latin typeface="Montserrat Medium" panose="00000600000000000000" pitchFamily="2" charset="0"/>
              </a:rPr>
              <a:t>total_sold_quantity</a:t>
            </a:r>
            <a:r>
              <a:rPr lang="en-US" sz="2000" b="0" i="0" u="none" strike="noStrike" baseline="0" dirty="0">
                <a:latin typeface="Montserrat Medium" panose="00000600000000000000" pitchFamily="2" charset="0"/>
              </a:rPr>
              <a:t> </a:t>
            </a:r>
            <a:endParaRPr lang="en-IN" sz="2000" dirty="0">
              <a:latin typeface="Montserrat Medium" panose="000006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75CE19-CE38-888C-1C6D-CB4BBDF09DDF}"/>
              </a:ext>
            </a:extLst>
          </p:cNvPr>
          <p:cNvSpPr txBox="1"/>
          <p:nvPr/>
        </p:nvSpPr>
        <p:spPr>
          <a:xfrm>
            <a:off x="990600" y="353674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Montserrat Medium" panose="00000600000000000000" pitchFamily="2" charset="0"/>
              </a:rPr>
              <a:t>Output:</a:t>
            </a:r>
          </a:p>
        </p:txBody>
      </p:sp>
      <p:sp>
        <p:nvSpPr>
          <p:cNvPr id="11" name="Freeform 2">
            <a:extLst>
              <a:ext uri="{FF2B5EF4-FFF2-40B4-BE49-F238E27FC236}">
                <a16:creationId xmlns:a16="http://schemas.microsoft.com/office/drawing/2014/main" id="{3BB2B695-B3B6-21A1-4BC5-F051A04E63BF}"/>
              </a:ext>
            </a:extLst>
          </p:cNvPr>
          <p:cNvSpPr/>
          <p:nvPr/>
        </p:nvSpPr>
        <p:spPr>
          <a:xfrm>
            <a:off x="2979420" y="6083475"/>
            <a:ext cx="7772400" cy="3304477"/>
          </a:xfrm>
          <a:custGeom>
            <a:avLst/>
            <a:gdLst/>
            <a:ahLst/>
            <a:cxnLst/>
            <a:rect l="l" t="t" r="r" b="b"/>
            <a:pathLst>
              <a:path w="7449709" h="7449709">
                <a:moveTo>
                  <a:pt x="0" y="0"/>
                </a:moveTo>
                <a:lnTo>
                  <a:pt x="7449709" y="0"/>
                </a:lnTo>
                <a:lnTo>
                  <a:pt x="7449709" y="7449709"/>
                </a:lnTo>
                <a:lnTo>
                  <a:pt x="0" y="744970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/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1A8AB2-FA77-63D7-8E3F-91E7684E0EDF}"/>
              </a:ext>
            </a:extLst>
          </p:cNvPr>
          <p:cNvSpPr txBox="1"/>
          <p:nvPr/>
        </p:nvSpPr>
        <p:spPr>
          <a:xfrm>
            <a:off x="2979420" y="6258387"/>
            <a:ext cx="8489528" cy="295465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ontserrat Medium" panose="00000600000000000000" pitchFamily="2" charset="0"/>
              </a:rPr>
              <a:t>INSIGHTS:</a:t>
            </a:r>
          </a:p>
          <a:p>
            <a:endParaRPr lang="en-IN" sz="2400" b="1" dirty="0">
              <a:solidFill>
                <a:srgbClr val="0070C0"/>
              </a:solidFill>
              <a:latin typeface="Montserrat Medium" panose="000006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070C0"/>
                </a:solidFill>
                <a:latin typeface="Montserrat Medium" panose="00000600000000000000" pitchFamily="2" charset="0"/>
              </a:rPr>
              <a:t>Quarter 1</a:t>
            </a:r>
            <a:r>
              <a:rPr lang="en-IN" sz="2400" dirty="0">
                <a:solidFill>
                  <a:srgbClr val="0070C0"/>
                </a:solidFill>
                <a:latin typeface="Montserrat Medium" panose="00000600000000000000" pitchFamily="2" charset="0"/>
              </a:rPr>
              <a:t> had the most units sold in </a:t>
            </a:r>
            <a:r>
              <a:rPr lang="en-IN" sz="2400" b="1" dirty="0">
                <a:solidFill>
                  <a:srgbClr val="0070C0"/>
                </a:solidFill>
                <a:latin typeface="Montserrat Medium" panose="00000600000000000000" pitchFamily="2" charset="0"/>
              </a:rPr>
              <a:t>FY2020</a:t>
            </a:r>
            <a:r>
              <a:rPr lang="en-IN" sz="2400" dirty="0">
                <a:solidFill>
                  <a:srgbClr val="0070C0"/>
                </a:solidFill>
                <a:latin typeface="Montserrat Medium" panose="00000600000000000000" pitchFamily="2" charset="0"/>
              </a:rPr>
              <a:t>, whereas </a:t>
            </a:r>
            <a:r>
              <a:rPr lang="en-IN" sz="2400" b="1" dirty="0">
                <a:solidFill>
                  <a:srgbClr val="0070C0"/>
                </a:solidFill>
                <a:latin typeface="Montserrat Medium" panose="00000600000000000000" pitchFamily="2" charset="0"/>
              </a:rPr>
              <a:t>Quarter 2</a:t>
            </a:r>
            <a:r>
              <a:rPr lang="en-IN" sz="2400" dirty="0">
                <a:solidFill>
                  <a:srgbClr val="0070C0"/>
                </a:solidFill>
                <a:latin typeface="Montserrat Medium" panose="00000600000000000000" pitchFamily="2" charset="0"/>
              </a:rPr>
              <a:t> had the fewest.</a:t>
            </a:r>
          </a:p>
          <a:p>
            <a:endParaRPr lang="en-IN" sz="2400" dirty="0">
              <a:solidFill>
                <a:srgbClr val="0070C0"/>
              </a:solidFill>
              <a:latin typeface="Montserrat Medium" panose="000006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latin typeface="Montserrat Medium" panose="00000600000000000000" pitchFamily="2" charset="0"/>
              </a:rPr>
              <a:t>The decline of sales may be due to </a:t>
            </a:r>
            <a:r>
              <a:rPr lang="en-IN" sz="2400" b="1" dirty="0">
                <a:solidFill>
                  <a:srgbClr val="0070C0"/>
                </a:solidFill>
                <a:latin typeface="Montserrat Medium" panose="00000600000000000000" pitchFamily="2" charset="0"/>
              </a:rPr>
              <a:t>COVID-19 </a:t>
            </a:r>
            <a:r>
              <a:rPr lang="en-IN" sz="2400" dirty="0">
                <a:solidFill>
                  <a:srgbClr val="0070C0"/>
                </a:solidFill>
                <a:latin typeface="Montserrat Medium" panose="00000600000000000000" pitchFamily="2" charset="0"/>
              </a:rPr>
              <a:t>pandemic, which peaked around March 2020.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94DAA6-B68E-CC86-4AB6-55EC050A1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700" y="2760628"/>
            <a:ext cx="3276600" cy="247557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Graphic 7" descr="Arrow: Rotate right with solid fill">
            <a:extLst>
              <a:ext uri="{FF2B5EF4-FFF2-40B4-BE49-F238E27FC236}">
                <a16:creationId xmlns:a16="http://schemas.microsoft.com/office/drawing/2014/main" id="{3A91044D-36BB-9617-624F-E91B17CE6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18528" y="3312613"/>
            <a:ext cx="1371600" cy="1371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4F3BC0-C900-E589-A7AE-4E2ACB920E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6800" y="4788056"/>
            <a:ext cx="4572000" cy="47442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8653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A491DC-3C91-15C3-3F51-3A17E01E37A8}"/>
              </a:ext>
            </a:extLst>
          </p:cNvPr>
          <p:cNvSpPr txBox="1"/>
          <p:nvPr/>
        </p:nvSpPr>
        <p:spPr>
          <a:xfrm>
            <a:off x="838199" y="331072"/>
            <a:ext cx="16916401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0" u="none" strike="noStrike" baseline="0" dirty="0">
                <a:latin typeface="Montserrat Medium" panose="00000600000000000000" pitchFamily="2" charset="0"/>
              </a:rPr>
              <a:t>Request 9:</a:t>
            </a:r>
            <a:endParaRPr lang="en-US" sz="2400" dirty="0">
              <a:latin typeface="Montserrat Medium" panose="00000600000000000000" pitchFamily="2" charset="0"/>
            </a:endParaRPr>
          </a:p>
          <a:p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400" b="0" i="0" u="none" strike="noStrike" baseline="0" dirty="0">
                <a:latin typeface="Montserrat Medium" panose="00000600000000000000" pitchFamily="2" charset="0"/>
              </a:rPr>
              <a:t>Which channel helped to bring more gross sales in the fiscal year 2021 and the percentage of contribution? The final output contains these fields, </a:t>
            </a:r>
          </a:p>
          <a:p>
            <a:pPr algn="ctr"/>
            <a:r>
              <a:rPr lang="en-US" sz="2000" b="0" i="0" u="none" strike="noStrike" baseline="0" dirty="0">
                <a:latin typeface="Montserrat Medium" panose="00000600000000000000" pitchFamily="2" charset="0"/>
              </a:rPr>
              <a:t>Channel</a:t>
            </a:r>
          </a:p>
          <a:p>
            <a:pPr algn="ctr"/>
            <a:r>
              <a:rPr lang="en-US" sz="2000" b="0" i="0" u="none" strike="noStrike" baseline="0" dirty="0">
                <a:latin typeface="Montserrat Medium" panose="00000600000000000000" pitchFamily="2" charset="0"/>
              </a:rPr>
              <a:t> </a:t>
            </a:r>
            <a:r>
              <a:rPr lang="en-US" sz="2000" b="0" i="0" u="none" strike="noStrike" baseline="0" dirty="0" err="1">
                <a:latin typeface="Montserrat Medium" panose="00000600000000000000" pitchFamily="2" charset="0"/>
              </a:rPr>
              <a:t>gross_sales_mln</a:t>
            </a:r>
            <a:endParaRPr lang="en-US" sz="2000" b="0" i="0" u="none" strike="noStrike" baseline="0" dirty="0">
              <a:latin typeface="Montserrat Medium" panose="00000600000000000000" pitchFamily="2" charset="0"/>
            </a:endParaRPr>
          </a:p>
          <a:p>
            <a:pPr algn="ctr"/>
            <a:r>
              <a:rPr lang="en-US" sz="2000" b="0" i="0" u="none" strike="noStrike" baseline="0" dirty="0">
                <a:latin typeface="Montserrat Medium" panose="00000600000000000000" pitchFamily="2" charset="0"/>
              </a:rPr>
              <a:t> percentage </a:t>
            </a:r>
            <a:endParaRPr lang="en-IN" sz="2000" dirty="0">
              <a:latin typeface="Montserrat Medium" panose="000006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75CE19-CE38-888C-1C6D-CB4BBDF09DDF}"/>
              </a:ext>
            </a:extLst>
          </p:cNvPr>
          <p:cNvSpPr txBox="1"/>
          <p:nvPr/>
        </p:nvSpPr>
        <p:spPr>
          <a:xfrm>
            <a:off x="990600" y="353674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Montserrat Medium" panose="00000600000000000000" pitchFamily="2" charset="0"/>
              </a:rPr>
              <a:t>Output:</a:t>
            </a:r>
          </a:p>
        </p:txBody>
      </p:sp>
      <p:sp>
        <p:nvSpPr>
          <p:cNvPr id="11" name="Freeform 2">
            <a:extLst>
              <a:ext uri="{FF2B5EF4-FFF2-40B4-BE49-F238E27FC236}">
                <a16:creationId xmlns:a16="http://schemas.microsoft.com/office/drawing/2014/main" id="{3BB2B695-B3B6-21A1-4BC5-F051A04E63BF}"/>
              </a:ext>
            </a:extLst>
          </p:cNvPr>
          <p:cNvSpPr/>
          <p:nvPr/>
        </p:nvSpPr>
        <p:spPr>
          <a:xfrm>
            <a:off x="2864272" y="6134101"/>
            <a:ext cx="8489528" cy="3078942"/>
          </a:xfrm>
          <a:custGeom>
            <a:avLst/>
            <a:gdLst/>
            <a:ahLst/>
            <a:cxnLst/>
            <a:rect l="l" t="t" r="r" b="b"/>
            <a:pathLst>
              <a:path w="7449709" h="7449709">
                <a:moveTo>
                  <a:pt x="0" y="0"/>
                </a:moveTo>
                <a:lnTo>
                  <a:pt x="7449709" y="0"/>
                </a:lnTo>
                <a:lnTo>
                  <a:pt x="7449709" y="7449709"/>
                </a:lnTo>
                <a:lnTo>
                  <a:pt x="0" y="744970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/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1A8AB2-FA77-63D7-8E3F-91E7684E0EDF}"/>
              </a:ext>
            </a:extLst>
          </p:cNvPr>
          <p:cNvSpPr txBox="1"/>
          <p:nvPr/>
        </p:nvSpPr>
        <p:spPr>
          <a:xfrm>
            <a:off x="2979420" y="6258387"/>
            <a:ext cx="8489528" cy="295465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ontserrat Medium" panose="00000600000000000000" pitchFamily="2" charset="0"/>
              </a:rPr>
              <a:t>INSIGHTS:</a:t>
            </a:r>
          </a:p>
          <a:p>
            <a:endParaRPr lang="en-IN" sz="2400" b="1" dirty="0">
              <a:solidFill>
                <a:srgbClr val="0070C0"/>
              </a:solidFill>
              <a:latin typeface="Montserrat Medium" panose="000006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070C0"/>
                </a:solidFill>
                <a:latin typeface="Montserrat Medium" panose="00000600000000000000" pitchFamily="2" charset="0"/>
              </a:rPr>
              <a:t>Channel “Retailer” helped bring the most sales to the company with 72.5% contribution.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dirty="0">
              <a:solidFill>
                <a:srgbClr val="0070C0"/>
              </a:solidFill>
              <a:latin typeface="Montserrat Medium" panose="000006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070C0"/>
                </a:solidFill>
                <a:latin typeface="Montserrat Medium" panose="00000600000000000000" pitchFamily="2" charset="0"/>
              </a:rPr>
              <a:t>Channel “Distributor” made the least contribution in sales with 11.3% contribution.</a:t>
            </a:r>
            <a:endParaRPr lang="en-IN" sz="2400" dirty="0">
              <a:solidFill>
                <a:srgbClr val="0070C0"/>
              </a:solidFill>
              <a:latin typeface="Montserrat Medium" panose="00000600000000000000" pitchFamily="2" charset="0"/>
            </a:endParaRPr>
          </a:p>
          <a:p>
            <a:endParaRPr lang="en-IN" dirty="0"/>
          </a:p>
        </p:txBody>
      </p:sp>
      <p:pic>
        <p:nvPicPr>
          <p:cNvPr id="8" name="Graphic 7" descr="Arrow: Rotate right with solid fill">
            <a:extLst>
              <a:ext uri="{FF2B5EF4-FFF2-40B4-BE49-F238E27FC236}">
                <a16:creationId xmlns:a16="http://schemas.microsoft.com/office/drawing/2014/main" id="{3A91044D-36BB-9617-624F-E91B17CE6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18528" y="3312613"/>
            <a:ext cx="1371600" cy="1371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DF1B25-5C08-7A77-CF41-12D60BBF6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8646" y="3192562"/>
            <a:ext cx="4572000" cy="18083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CE1DB8-16A3-8534-F1C6-84C009C3B2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6800" y="4914900"/>
            <a:ext cx="4641219" cy="39774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1939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A491DC-3C91-15C3-3F51-3A17E01E37A8}"/>
              </a:ext>
            </a:extLst>
          </p:cNvPr>
          <p:cNvSpPr txBox="1"/>
          <p:nvPr/>
        </p:nvSpPr>
        <p:spPr>
          <a:xfrm>
            <a:off x="838199" y="331072"/>
            <a:ext cx="16916401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0" u="none" strike="noStrike" baseline="0" dirty="0">
                <a:latin typeface="Montserrat Medium" panose="00000600000000000000" pitchFamily="2" charset="0"/>
              </a:rPr>
              <a:t>Request 10:</a:t>
            </a:r>
            <a:endParaRPr lang="en-US" sz="2400" dirty="0">
              <a:latin typeface="Montserrat Medium" panose="00000600000000000000" pitchFamily="2" charset="0"/>
            </a:endParaRPr>
          </a:p>
          <a:p>
            <a:endParaRPr lang="en-I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400" b="0" i="0" u="none" strike="noStrike" baseline="0" dirty="0">
                <a:latin typeface="Montserrat Medium" panose="00000600000000000000" pitchFamily="2" charset="0"/>
              </a:rPr>
              <a:t>Get the Top 3 products in each division that have a high </a:t>
            </a:r>
            <a:r>
              <a:rPr lang="en-US" sz="2400" b="0" i="0" u="none" strike="noStrike" baseline="0" dirty="0" err="1">
                <a:latin typeface="Montserrat Medium" panose="00000600000000000000" pitchFamily="2" charset="0"/>
              </a:rPr>
              <a:t>total_sold_quantity</a:t>
            </a:r>
            <a:r>
              <a:rPr lang="en-US" sz="2400" b="0" i="0" u="none" strike="noStrike" baseline="0" dirty="0">
                <a:latin typeface="Montserrat Medium" panose="00000600000000000000" pitchFamily="2" charset="0"/>
              </a:rPr>
              <a:t> in the </a:t>
            </a:r>
            <a:r>
              <a:rPr lang="en-US" sz="2400" b="0" i="0" u="none" strike="noStrike" baseline="0" dirty="0" err="1">
                <a:latin typeface="Montserrat Medium" panose="00000600000000000000" pitchFamily="2" charset="0"/>
              </a:rPr>
              <a:t>fiscal_year</a:t>
            </a:r>
            <a:r>
              <a:rPr lang="en-US" sz="2400" b="0" i="0" u="none" strike="noStrike" baseline="0" dirty="0">
                <a:latin typeface="Montserrat Medium" panose="00000600000000000000" pitchFamily="2" charset="0"/>
              </a:rPr>
              <a:t> 2021? The final output contains these fields, </a:t>
            </a:r>
          </a:p>
          <a:p>
            <a:pPr algn="ctr"/>
            <a:r>
              <a:rPr lang="en-US" sz="2000" b="0" i="0" u="none" strike="noStrike" baseline="0" dirty="0">
                <a:latin typeface="Montserrat Medium" panose="00000600000000000000" pitchFamily="2" charset="0"/>
              </a:rPr>
              <a:t>Division</a:t>
            </a:r>
          </a:p>
          <a:p>
            <a:pPr algn="ctr"/>
            <a:r>
              <a:rPr lang="en-US" sz="2000" b="0" i="0" u="none" strike="noStrike" baseline="0" dirty="0">
                <a:latin typeface="Montserrat Medium" panose="00000600000000000000" pitchFamily="2" charset="0"/>
              </a:rPr>
              <a:t> </a:t>
            </a:r>
            <a:r>
              <a:rPr lang="en-US" sz="2000" b="0" i="0" u="none" strike="noStrike" baseline="0" dirty="0" err="1">
                <a:latin typeface="Montserrat Medium" panose="00000600000000000000" pitchFamily="2" charset="0"/>
              </a:rPr>
              <a:t>product_code</a:t>
            </a:r>
            <a:endParaRPr lang="en-IN" sz="2000" b="0" i="0" u="none" strike="noStrike" baseline="0" dirty="0">
              <a:latin typeface="Montserrat Medium" panose="00000600000000000000" pitchFamily="2" charset="0"/>
            </a:endParaRPr>
          </a:p>
          <a:p>
            <a:pPr algn="ctr"/>
            <a:r>
              <a:rPr lang="en-US" sz="2000" b="0" i="0" u="none" strike="noStrike" baseline="0" dirty="0">
                <a:latin typeface="Montserrat Medium" panose="00000600000000000000" pitchFamily="2" charset="0"/>
              </a:rPr>
              <a:t>Product</a:t>
            </a:r>
          </a:p>
          <a:p>
            <a:pPr algn="ctr"/>
            <a:r>
              <a:rPr lang="en-US" sz="2000" b="0" i="0" u="none" strike="noStrike" baseline="0" dirty="0">
                <a:latin typeface="Montserrat Medium" panose="00000600000000000000" pitchFamily="2" charset="0"/>
              </a:rPr>
              <a:t> </a:t>
            </a:r>
            <a:r>
              <a:rPr lang="en-US" sz="2000" b="0" i="0" u="none" strike="noStrike" baseline="0" dirty="0" err="1">
                <a:latin typeface="Montserrat Medium" panose="00000600000000000000" pitchFamily="2" charset="0"/>
              </a:rPr>
              <a:t>total_sold_quantity</a:t>
            </a:r>
            <a:endParaRPr lang="en-US" sz="2000" b="0" i="0" u="none" strike="noStrike" baseline="0" dirty="0">
              <a:latin typeface="Montserrat Medium" panose="00000600000000000000" pitchFamily="2" charset="0"/>
            </a:endParaRPr>
          </a:p>
          <a:p>
            <a:pPr algn="ctr"/>
            <a:r>
              <a:rPr lang="en-US" sz="2000" b="0" i="0" u="none" strike="noStrike" baseline="0" dirty="0">
                <a:latin typeface="Montserrat Medium" panose="00000600000000000000" pitchFamily="2" charset="0"/>
              </a:rPr>
              <a:t> </a:t>
            </a:r>
            <a:r>
              <a:rPr lang="en-US" sz="2000" b="0" i="0" u="none" strike="noStrike" baseline="0" dirty="0" err="1">
                <a:latin typeface="Montserrat Medium" panose="00000600000000000000" pitchFamily="2" charset="0"/>
              </a:rPr>
              <a:t>rank_order</a:t>
            </a:r>
            <a:r>
              <a:rPr lang="en-US" sz="2000" b="0" i="0" u="none" strike="noStrike" baseline="0" dirty="0">
                <a:latin typeface="Montserrat Medium" panose="00000600000000000000" pitchFamily="2" charset="0"/>
              </a:rPr>
              <a:t> </a:t>
            </a:r>
            <a:endParaRPr lang="en-IN" sz="2000" dirty="0">
              <a:latin typeface="Montserrat Medium" panose="000006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75CE19-CE38-888C-1C6D-CB4BBDF09DDF}"/>
              </a:ext>
            </a:extLst>
          </p:cNvPr>
          <p:cNvSpPr txBox="1"/>
          <p:nvPr/>
        </p:nvSpPr>
        <p:spPr>
          <a:xfrm>
            <a:off x="990600" y="353674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Montserrat Medium" panose="00000600000000000000" pitchFamily="2" charset="0"/>
              </a:rPr>
              <a:t>Output: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B13D14D-977E-FB51-72D3-CBFA2C038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610100"/>
            <a:ext cx="9613674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84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1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0E4C462-556B-7BDC-EE7E-F48B5C2BC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181100"/>
            <a:ext cx="4606451" cy="3733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DD8A44-F110-135F-7DDF-9AC75AA36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7250" y="1181100"/>
            <a:ext cx="4689949" cy="375479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B87273-B149-6B47-D35E-70AC26DAA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695277"/>
            <a:ext cx="4911251" cy="400455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C773936-AE1A-FE92-4FEA-461C2380A0DF}"/>
              </a:ext>
            </a:extLst>
          </p:cNvPr>
          <p:cNvSpPr/>
          <p:nvPr/>
        </p:nvSpPr>
        <p:spPr>
          <a:xfrm>
            <a:off x="3446225" y="443913"/>
            <a:ext cx="1524000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8433E0-EA9F-02D9-2555-5C7F12C3ED3E}"/>
              </a:ext>
            </a:extLst>
          </p:cNvPr>
          <p:cNvSpPr txBox="1"/>
          <p:nvPr/>
        </p:nvSpPr>
        <p:spPr>
          <a:xfrm>
            <a:off x="3642358" y="450926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 &amp; 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2E3815-E29D-851E-0881-8D48C7A54BE4}"/>
              </a:ext>
            </a:extLst>
          </p:cNvPr>
          <p:cNvSpPr/>
          <p:nvPr/>
        </p:nvSpPr>
        <p:spPr>
          <a:xfrm>
            <a:off x="12590224" y="421715"/>
            <a:ext cx="1524000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7B0387-1966-9654-3E87-EA72EB2DAD9C}"/>
              </a:ext>
            </a:extLst>
          </p:cNvPr>
          <p:cNvSpPr/>
          <p:nvPr/>
        </p:nvSpPr>
        <p:spPr>
          <a:xfrm>
            <a:off x="7637225" y="4937845"/>
            <a:ext cx="1524000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BD232A-7BE4-3FBA-E09E-0BB31673E83E}"/>
              </a:ext>
            </a:extLst>
          </p:cNvPr>
          <p:cNvSpPr txBox="1"/>
          <p:nvPr/>
        </p:nvSpPr>
        <p:spPr>
          <a:xfrm>
            <a:off x="12620704" y="450926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  &amp; 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2A5C20-934F-7D8E-452B-59E380E91DCE}"/>
              </a:ext>
            </a:extLst>
          </p:cNvPr>
          <p:cNvSpPr txBox="1"/>
          <p:nvPr/>
        </p:nvSpPr>
        <p:spPr>
          <a:xfrm>
            <a:off x="8077200" y="4963235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3530225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A8453E-D7D2-25D3-F3E1-584569DD1A53}"/>
              </a:ext>
            </a:extLst>
          </p:cNvPr>
          <p:cNvSpPr/>
          <p:nvPr/>
        </p:nvSpPr>
        <p:spPr>
          <a:xfrm>
            <a:off x="5715000" y="4420225"/>
            <a:ext cx="642183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905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THANKYOU!</a:t>
            </a:r>
          </a:p>
        </p:txBody>
      </p:sp>
    </p:spTree>
    <p:extLst>
      <p:ext uri="{BB962C8B-B14F-4D97-AF65-F5344CB8AC3E}">
        <p14:creationId xmlns:p14="http://schemas.microsoft.com/office/powerpoint/2010/main" val="334995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887882" y="97838"/>
            <a:ext cx="6131685" cy="259019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800"/>
              </a:lnSpc>
            </a:pPr>
            <a:r>
              <a:rPr lang="en-US" sz="5400" b="1" dirty="0">
                <a:solidFill>
                  <a:srgbClr val="1C402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Company Overview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12467D-4B6A-8882-21B1-4FD6879A4645}"/>
              </a:ext>
            </a:extLst>
          </p:cNvPr>
          <p:cNvSpPr/>
          <p:nvPr/>
        </p:nvSpPr>
        <p:spPr>
          <a:xfrm>
            <a:off x="11957765" y="35312"/>
            <a:ext cx="6294923" cy="1021637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" name="Group 2"/>
          <p:cNvGrpSpPr>
            <a:grpSpLocks noChangeAspect="1"/>
          </p:cNvGrpSpPr>
          <p:nvPr/>
        </p:nvGrpSpPr>
        <p:grpSpPr>
          <a:xfrm>
            <a:off x="4026176" y="70624"/>
            <a:ext cx="13105104" cy="10216376"/>
            <a:chOff x="0" y="0"/>
            <a:chExt cx="5475623" cy="3729384"/>
          </a:xfrm>
        </p:grpSpPr>
        <p:sp>
          <p:nvSpPr>
            <p:cNvPr id="15" name="Freeform 3"/>
            <p:cNvSpPr/>
            <p:nvPr/>
          </p:nvSpPr>
          <p:spPr>
            <a:xfrm>
              <a:off x="0" y="0"/>
              <a:ext cx="5475623" cy="3729384"/>
            </a:xfrm>
            <a:custGeom>
              <a:avLst/>
              <a:gdLst/>
              <a:ahLst/>
              <a:cxnLst/>
              <a:rect l="l" t="t" r="r" b="b"/>
              <a:pathLst>
                <a:path w="5475623" h="3729384">
                  <a:moveTo>
                    <a:pt x="3322462" y="3729384"/>
                  </a:moveTo>
                  <a:lnTo>
                    <a:pt x="0" y="3729384"/>
                  </a:lnTo>
                  <a:lnTo>
                    <a:pt x="2153161" y="0"/>
                  </a:lnTo>
                  <a:lnTo>
                    <a:pt x="5475623" y="0"/>
                  </a:lnTo>
                  <a:lnTo>
                    <a:pt x="3322462" y="3729384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6" name="Freeform 4"/>
            <p:cNvSpPr/>
            <p:nvPr/>
          </p:nvSpPr>
          <p:spPr>
            <a:xfrm>
              <a:off x="0" y="0"/>
              <a:ext cx="5475623" cy="3729384"/>
            </a:xfrm>
            <a:custGeom>
              <a:avLst/>
              <a:gdLst/>
              <a:ahLst/>
              <a:cxnLst/>
              <a:rect l="l" t="t" r="r" b="b"/>
              <a:pathLst>
                <a:path w="5475623" h="3729384">
                  <a:moveTo>
                    <a:pt x="3322462" y="3729384"/>
                  </a:moveTo>
                  <a:lnTo>
                    <a:pt x="0" y="3729384"/>
                  </a:lnTo>
                  <a:lnTo>
                    <a:pt x="2153161" y="0"/>
                  </a:lnTo>
                  <a:lnTo>
                    <a:pt x="5475623" y="0"/>
                  </a:lnTo>
                  <a:lnTo>
                    <a:pt x="3322462" y="3729384"/>
                  </a:lnTo>
                  <a:close/>
                </a:path>
              </a:pathLst>
            </a:custGeom>
            <a:blipFill>
              <a:blip r:embed="rId2"/>
              <a:stretch>
                <a:fillRect l="-1065" r="-1065"/>
              </a:stretch>
            </a:blipFill>
          </p:spPr>
        </p:sp>
      </p:grpSp>
      <p:sp>
        <p:nvSpPr>
          <p:cNvPr id="17" name="TextBox 6"/>
          <p:cNvSpPr txBox="1"/>
          <p:nvPr/>
        </p:nvSpPr>
        <p:spPr>
          <a:xfrm>
            <a:off x="898768" y="4050065"/>
            <a:ext cx="7198485" cy="284603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400" b="1" i="0" dirty="0" err="1">
                <a:solidFill>
                  <a:srgbClr val="131022"/>
                </a:solidFill>
                <a:highlight>
                  <a:srgbClr val="FFFFFF"/>
                </a:highlight>
                <a:latin typeface="Montserrat Medium" panose="00000600000000000000" pitchFamily="2" charset="0"/>
              </a:rPr>
              <a:t>Atliq</a:t>
            </a:r>
            <a:r>
              <a:rPr lang="en-US" sz="2400" b="1" dirty="0">
                <a:solidFill>
                  <a:srgbClr val="131022"/>
                </a:solidFill>
                <a:highlight>
                  <a:srgbClr val="FFFFFF"/>
                </a:highlight>
                <a:latin typeface="Montserrat Medium" panose="00000600000000000000" pitchFamily="2" charset="0"/>
              </a:rPr>
              <a:t> </a:t>
            </a:r>
            <a:r>
              <a:rPr lang="en-US" sz="2400" b="1" i="0" dirty="0" err="1">
                <a:solidFill>
                  <a:srgbClr val="131022"/>
                </a:solidFill>
                <a:highlight>
                  <a:srgbClr val="FFFFFF"/>
                </a:highlight>
                <a:latin typeface="Montserrat Medium" panose="00000600000000000000" pitchFamily="2" charset="0"/>
              </a:rPr>
              <a:t>Hardwares</a:t>
            </a:r>
            <a:r>
              <a:rPr lang="en-US" sz="2400" b="0" i="0" dirty="0">
                <a:solidFill>
                  <a:srgbClr val="131022"/>
                </a:solidFill>
                <a:highlight>
                  <a:srgbClr val="FFFFFF"/>
                </a:highlight>
                <a:latin typeface="Montserrat Medium" panose="00000600000000000000" pitchFamily="2" charset="0"/>
              </a:rPr>
              <a:t> is one of the leading computer hardware and accessory manufacturer in India and well expanded in other countries too.</a:t>
            </a:r>
            <a:endParaRPr lang="en-US" sz="2400" dirty="0">
              <a:solidFill>
                <a:srgbClr val="1C402E"/>
              </a:solidFill>
              <a:latin typeface="Montserrat Medium" panose="000006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317905" y="2857500"/>
            <a:ext cx="10858859" cy="5853224"/>
          </a:xfrm>
          <a:custGeom>
            <a:avLst/>
            <a:gdLst/>
            <a:ahLst/>
            <a:cxnLst/>
            <a:rect l="l" t="t" r="r" b="b"/>
            <a:pathLst>
              <a:path w="5167424" h="5167424">
                <a:moveTo>
                  <a:pt x="0" y="0"/>
                </a:moveTo>
                <a:lnTo>
                  <a:pt x="5167424" y="0"/>
                </a:lnTo>
                <a:lnTo>
                  <a:pt x="5167424" y="5167424"/>
                </a:lnTo>
                <a:lnTo>
                  <a:pt x="0" y="5167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4" name="Group 4"/>
          <p:cNvGrpSpPr/>
          <p:nvPr/>
        </p:nvGrpSpPr>
        <p:grpSpPr>
          <a:xfrm>
            <a:off x="381000" y="4762500"/>
            <a:ext cx="5246370" cy="5246370"/>
            <a:chOff x="0" y="0"/>
            <a:chExt cx="3282950" cy="32829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282950" cy="3282950"/>
            </a:xfrm>
            <a:custGeom>
              <a:avLst/>
              <a:gdLst/>
              <a:ahLst/>
              <a:cxnLst/>
              <a:rect l="l" t="t" r="r" b="b"/>
              <a:pathLst>
                <a:path w="3282950" h="3282950">
                  <a:moveTo>
                    <a:pt x="0" y="0"/>
                  </a:moveTo>
                  <a:lnTo>
                    <a:pt x="2532380" y="0"/>
                  </a:lnTo>
                  <a:cubicBezTo>
                    <a:pt x="2946400" y="0"/>
                    <a:pt x="3282950" y="336550"/>
                    <a:pt x="3282950" y="750570"/>
                  </a:cubicBezTo>
                  <a:lnTo>
                    <a:pt x="3282950" y="3282950"/>
                  </a:lnTo>
                  <a:lnTo>
                    <a:pt x="0" y="3282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25000" b="-25000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1524000" y="758431"/>
            <a:ext cx="9929816" cy="1242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800"/>
              </a:lnSpc>
            </a:pPr>
            <a:r>
              <a:rPr lang="en-US" sz="6600" b="1" dirty="0">
                <a:solidFill>
                  <a:srgbClr val="1C402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D11B47-4373-7CCD-2408-17736D1DC829}"/>
              </a:ext>
            </a:extLst>
          </p:cNvPr>
          <p:cNvSpPr txBox="1"/>
          <p:nvPr/>
        </p:nvSpPr>
        <p:spPr>
          <a:xfrm>
            <a:off x="7764625" y="3566361"/>
            <a:ext cx="10559470" cy="4195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ontserrat Medium" panose="00000600000000000000" pitchFamily="2" charset="0"/>
              </a:rPr>
              <a:t>The management noticed that they do not get enough insights to make quick and smart data-informed decisions.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ontserrat Medium" panose="00000600000000000000" pitchFamily="2" charset="0"/>
              </a:rPr>
              <a:t>They want to expand their data analytics team by adding several junior data analysts.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ontserrat Medium" panose="00000600000000000000" pitchFamily="2" charset="0"/>
              </a:rPr>
              <a:t> Tony Sharma, their data analytics director wanted to hire someone who is good at both tech and soft skills.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ontserrat Medium" panose="00000600000000000000" pitchFamily="2" charset="0"/>
              </a:rPr>
              <a:t>Hence, he decided to conduct a SQL challenge which will help him understand both the skills.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ontserrat Medium" panose="00000600000000000000" pitchFamily="2" charset="0"/>
              </a:rPr>
              <a:t>The Company seeks insights for </a:t>
            </a:r>
            <a:r>
              <a:rPr lang="en-US" sz="2000" b="1" dirty="0">
                <a:solidFill>
                  <a:schemeClr val="bg1"/>
                </a:solidFill>
                <a:latin typeface="Montserrat Medium" panose="00000600000000000000" pitchFamily="2" charset="0"/>
              </a:rPr>
              <a:t>10 ad-hoc requests</a:t>
            </a:r>
            <a:r>
              <a:rPr lang="en-US" sz="2000" dirty="0">
                <a:solidFill>
                  <a:schemeClr val="bg1"/>
                </a:solidFill>
                <a:latin typeface="Montserrat Medium" panose="00000600000000000000" pitchFamily="2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5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BC78B9-1BA7-13E8-0A56-B8DA94341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181100"/>
            <a:ext cx="10972800" cy="83390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2389D92-2C27-153A-A964-F8C1330F6C6C}"/>
              </a:ext>
            </a:extLst>
          </p:cNvPr>
          <p:cNvSpPr/>
          <p:nvPr/>
        </p:nvSpPr>
        <p:spPr>
          <a:xfrm>
            <a:off x="7671069" y="-7620"/>
            <a:ext cx="355546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 MODEL</a:t>
            </a:r>
          </a:p>
        </p:txBody>
      </p:sp>
    </p:spTree>
    <p:extLst>
      <p:ext uri="{BB962C8B-B14F-4D97-AF65-F5344CB8AC3E}">
        <p14:creationId xmlns:p14="http://schemas.microsoft.com/office/powerpoint/2010/main" val="384638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19150"/>
            <a:ext cx="16344900" cy="16004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Montserrat"/>
              </a:rPr>
              <a:t>Request1:</a:t>
            </a:r>
          </a:p>
          <a:p>
            <a:pPr algn="just"/>
            <a:endParaRPr lang="en-US" sz="2600" b="1" dirty="0">
              <a:solidFill>
                <a:schemeClr val="tx2">
                  <a:lumMod val="75000"/>
                </a:schemeClr>
              </a:solidFill>
              <a:latin typeface="Montserrat"/>
            </a:endParaRPr>
          </a:p>
          <a:p>
            <a:pPr algn="just"/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Montserrat"/>
              </a:rPr>
              <a:t>Provide the list of markets in which customer "</a:t>
            </a:r>
            <a:r>
              <a:rPr lang="en-US" sz="2600" b="1" dirty="0" err="1">
                <a:solidFill>
                  <a:schemeClr val="tx2">
                    <a:lumMod val="75000"/>
                  </a:schemeClr>
                </a:solidFill>
                <a:latin typeface="Montserrat"/>
              </a:rPr>
              <a:t>Atliq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Montserrat"/>
              </a:rPr>
              <a:t> Exclusive" operates its business in the APAC region.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E49515-BDEC-230B-BF8E-9E4D0DFFA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311" y="3449055"/>
            <a:ext cx="1916573" cy="489484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5A44CF-8A8C-C631-F984-39413D8F351D}"/>
              </a:ext>
            </a:extLst>
          </p:cNvPr>
          <p:cNvSpPr txBox="1"/>
          <p:nvPr/>
        </p:nvSpPr>
        <p:spPr>
          <a:xfrm>
            <a:off x="1028700" y="3161656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Montserrat Medium" panose="00000600000000000000" pitchFamily="2" charset="0"/>
              </a:rPr>
              <a:t>Output: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EA01549-3BF5-4270-AFA3-3EA243154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0" y="3449054"/>
            <a:ext cx="7024089" cy="5232520"/>
          </a:xfrm>
          <a:prstGeom prst="rect">
            <a:avLst/>
          </a:prstGeom>
        </p:spPr>
      </p:pic>
      <p:pic>
        <p:nvPicPr>
          <p:cNvPr id="21" name="Graphic 20" descr="Arrow: Slight curve with solid fill">
            <a:extLst>
              <a:ext uri="{FF2B5EF4-FFF2-40B4-BE49-F238E27FC236}">
                <a16:creationId xmlns:a16="http://schemas.microsoft.com/office/drawing/2014/main" id="{497AE074-1A7C-2BC9-7EB7-E0FBD6491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96102" y="4827056"/>
            <a:ext cx="26670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914400" y="571500"/>
            <a:ext cx="16459200" cy="16004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2600" b="0" i="0" u="none" strike="noStrike" baseline="0" dirty="0">
                <a:latin typeface="Montserrat Medium" panose="00000600000000000000" pitchFamily="2" charset="0"/>
              </a:rPr>
              <a:t>Request2:</a:t>
            </a:r>
          </a:p>
          <a:p>
            <a:pPr algn="just"/>
            <a:endParaRPr lang="en-US" sz="2600" dirty="0">
              <a:latin typeface="Montserrat Medium" panose="00000600000000000000" pitchFamily="2" charset="0"/>
            </a:endParaRPr>
          </a:p>
          <a:p>
            <a:pPr algn="just"/>
            <a:r>
              <a:rPr lang="en-US" sz="2600" b="0" i="0" u="none" strike="noStrike" baseline="0" dirty="0">
                <a:latin typeface="Montserrat Medium" panose="00000600000000000000" pitchFamily="2" charset="0"/>
              </a:rPr>
              <a:t>What is the percentage of unique product increase in 2021 vs. 2020? The final output contains these fields, unique_products_2020 unique_products_2021 </a:t>
            </a:r>
            <a:r>
              <a:rPr lang="en-US" sz="2600" b="0" i="0" u="none" strike="noStrike" baseline="0" dirty="0" err="1">
                <a:latin typeface="Montserrat Medium" panose="00000600000000000000" pitchFamily="2" charset="0"/>
              </a:rPr>
              <a:t>percentage_chg</a:t>
            </a:r>
            <a:r>
              <a:rPr lang="en-US" sz="2600" dirty="0">
                <a:latin typeface="Montserrat Medium" panose="00000600000000000000" pitchFamily="2" charset="0"/>
              </a:rPr>
              <a:t>.</a:t>
            </a:r>
            <a:endParaRPr lang="en-US" sz="2600" dirty="0">
              <a:solidFill>
                <a:srgbClr val="1C402E"/>
              </a:solidFill>
              <a:latin typeface="Montserrat Medium" panose="00000600000000000000" pitchFamily="2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62330" y="4420945"/>
            <a:ext cx="1295221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800"/>
              </a:lnSpc>
              <a:spcBef>
                <a:spcPct val="0"/>
              </a:spcBef>
            </a:pPr>
            <a:r>
              <a:rPr lang="en-US" sz="6500" u="none">
                <a:solidFill>
                  <a:srgbClr val="FFFAF4"/>
                </a:solidFill>
                <a:latin typeface="Montserrat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004141" y="4420945"/>
            <a:ext cx="1479103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800"/>
              </a:lnSpc>
              <a:spcBef>
                <a:spcPct val="0"/>
              </a:spcBef>
            </a:pPr>
            <a:r>
              <a:rPr lang="en-US" sz="6500" u="none">
                <a:solidFill>
                  <a:srgbClr val="FFFAF4"/>
                </a:solidFill>
                <a:latin typeface="Montserrat"/>
              </a:rPr>
              <a:t>03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A050DA-CEBB-C4D7-119A-593AA6DA5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722" y="2698176"/>
            <a:ext cx="4000005" cy="3581400"/>
          </a:xfrm>
          <a:prstGeom prst="rect">
            <a:avLst/>
          </a:prstGeom>
        </p:spPr>
      </p:pic>
      <p:pic>
        <p:nvPicPr>
          <p:cNvPr id="22" name="Graphic 21" descr="Arrow: Slight curve with solid fill">
            <a:extLst>
              <a:ext uri="{FF2B5EF4-FFF2-40B4-BE49-F238E27FC236}">
                <a16:creationId xmlns:a16="http://schemas.microsoft.com/office/drawing/2014/main" id="{8FCB4877-6089-8A7C-1A6B-ACC7372FA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05898" y="3385868"/>
            <a:ext cx="2286000" cy="130628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7A1A3CD-AAF3-9C32-DE4C-4F054E42D2BA}"/>
              </a:ext>
            </a:extLst>
          </p:cNvPr>
          <p:cNvSpPr txBox="1"/>
          <p:nvPr/>
        </p:nvSpPr>
        <p:spPr>
          <a:xfrm>
            <a:off x="914400" y="2467343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Montserrat Medium" panose="00000600000000000000" pitchFamily="2" charset="0"/>
              </a:rPr>
              <a:t>Output: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2E7207E-C1BC-8643-F43C-306BB4DC99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1800" y="2468350"/>
            <a:ext cx="5929085" cy="4041053"/>
          </a:xfrm>
          <a:prstGeom prst="rect">
            <a:avLst/>
          </a:prstGeom>
        </p:spPr>
      </p:pic>
      <p:sp>
        <p:nvSpPr>
          <p:cNvPr id="2" name="Freeform 2">
            <a:extLst>
              <a:ext uri="{FF2B5EF4-FFF2-40B4-BE49-F238E27FC236}">
                <a16:creationId xmlns:a16="http://schemas.microsoft.com/office/drawing/2014/main" id="{FE35F4EC-40A2-EDC8-69CF-370A78CED771}"/>
              </a:ext>
            </a:extLst>
          </p:cNvPr>
          <p:cNvSpPr/>
          <p:nvPr/>
        </p:nvSpPr>
        <p:spPr>
          <a:xfrm>
            <a:off x="1205098" y="6800955"/>
            <a:ext cx="15558902" cy="3156194"/>
          </a:xfrm>
          <a:custGeom>
            <a:avLst/>
            <a:gdLst/>
            <a:ahLst/>
            <a:cxnLst/>
            <a:rect l="l" t="t" r="r" b="b"/>
            <a:pathLst>
              <a:path w="7449709" h="7449709">
                <a:moveTo>
                  <a:pt x="0" y="0"/>
                </a:moveTo>
                <a:lnTo>
                  <a:pt x="7449709" y="0"/>
                </a:lnTo>
                <a:lnTo>
                  <a:pt x="7449709" y="7449709"/>
                </a:lnTo>
                <a:lnTo>
                  <a:pt x="0" y="744970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4840A0-A99F-82B0-4B63-A17A6EA2F6F1}"/>
              </a:ext>
            </a:extLst>
          </p:cNvPr>
          <p:cNvSpPr txBox="1"/>
          <p:nvPr/>
        </p:nvSpPr>
        <p:spPr>
          <a:xfrm>
            <a:off x="1676401" y="7130177"/>
            <a:ext cx="15087599" cy="2585323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ontserrat Medium" panose="00000600000000000000" pitchFamily="2" charset="0"/>
              </a:rPr>
              <a:t>INSIGHTS:</a:t>
            </a:r>
          </a:p>
          <a:p>
            <a:endParaRPr lang="en-IN" sz="2400" b="1" dirty="0">
              <a:solidFill>
                <a:srgbClr val="0070C0"/>
              </a:solidFill>
              <a:latin typeface="Montserrat Medium" panose="000006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latin typeface="Montserrat Medium" panose="00000600000000000000" pitchFamily="2" charset="0"/>
              </a:rPr>
              <a:t>Segments notebook, accessories and peripherals are showing significant manufacturing growth as compared to desktop, storage and networking.</a:t>
            </a:r>
          </a:p>
          <a:p>
            <a:endParaRPr lang="en-IN" sz="2400" dirty="0">
              <a:solidFill>
                <a:srgbClr val="0070C0"/>
              </a:solidFill>
              <a:latin typeface="Montserrat Medium" panose="000006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latin typeface="Montserrat Medium" panose="00000600000000000000" pitchFamily="2" charset="0"/>
              </a:rPr>
              <a:t>Notebook, accessories and peripherals constitute </a:t>
            </a:r>
            <a:r>
              <a:rPr lang="en-IN" sz="2400" b="1" dirty="0">
                <a:solidFill>
                  <a:srgbClr val="0070C0"/>
                </a:solidFill>
                <a:latin typeface="Montserrat Medium" panose="00000600000000000000" pitchFamily="2" charset="0"/>
              </a:rPr>
              <a:t>83% </a:t>
            </a:r>
            <a:r>
              <a:rPr lang="en-IN" sz="2400" dirty="0">
                <a:solidFill>
                  <a:srgbClr val="0070C0"/>
                </a:solidFill>
                <a:latin typeface="Montserrat Medium" panose="00000600000000000000" pitchFamily="2" charset="0"/>
              </a:rPr>
              <a:t>of total manufactured products.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914400" y="571500"/>
            <a:ext cx="16459200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2600" b="0" i="0" u="none" strike="noStrike" baseline="0" dirty="0">
                <a:latin typeface="Montserrat Medium" panose="00000600000000000000" pitchFamily="2" charset="0"/>
              </a:rPr>
              <a:t>Request3:</a:t>
            </a:r>
            <a:endParaRPr lang="en-US" sz="2600" dirty="0">
              <a:latin typeface="Montserrat Medium" panose="00000600000000000000" pitchFamily="2" charset="0"/>
            </a:endParaRPr>
          </a:p>
          <a:p>
            <a:endParaRPr lang="en-IN" sz="1800" b="0" i="0" u="none" strike="noStrike" baseline="0" dirty="0">
              <a:latin typeface="Arial" panose="020B0604020202020204" pitchFamily="34" charset="0"/>
            </a:endParaRPr>
          </a:p>
          <a:p>
            <a:pPr algn="just"/>
            <a:r>
              <a:rPr lang="en-US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2600" b="0" i="0" u="none" strike="noStrike" baseline="0" dirty="0">
                <a:latin typeface="Montserrat Medium" panose="00000600000000000000" pitchFamily="2" charset="0"/>
              </a:rPr>
              <a:t>Provide a report with all the unique product counts for each segment and sort them in descending order of product counts. The final output contains 2 fields, segment </a:t>
            </a:r>
            <a:r>
              <a:rPr lang="en-US" sz="2600" b="0" i="0" u="none" strike="noStrike" baseline="0" dirty="0" err="1">
                <a:latin typeface="Montserrat Medium" panose="00000600000000000000" pitchFamily="2" charset="0"/>
              </a:rPr>
              <a:t>product_count</a:t>
            </a:r>
            <a:r>
              <a:rPr lang="en-US" sz="2600" b="0" i="0" u="none" strike="noStrike" baseline="0" dirty="0">
                <a:latin typeface="Montserrat Medium" panose="00000600000000000000" pitchFamily="2" charset="0"/>
              </a:rPr>
              <a:t>.</a:t>
            </a:r>
            <a:endParaRPr lang="en-US" sz="2600" dirty="0">
              <a:solidFill>
                <a:srgbClr val="1C402E"/>
              </a:solidFill>
              <a:latin typeface="Montserrat Medium" panose="00000600000000000000" pitchFamily="2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62330" y="4420945"/>
            <a:ext cx="1295221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800"/>
              </a:lnSpc>
              <a:spcBef>
                <a:spcPct val="0"/>
              </a:spcBef>
            </a:pPr>
            <a:r>
              <a:rPr lang="en-US" sz="6500" u="none">
                <a:solidFill>
                  <a:srgbClr val="FFFAF4"/>
                </a:solidFill>
                <a:latin typeface="Montserrat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004141" y="4420945"/>
            <a:ext cx="1479103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800"/>
              </a:lnSpc>
              <a:spcBef>
                <a:spcPct val="0"/>
              </a:spcBef>
            </a:pPr>
            <a:r>
              <a:rPr lang="en-US" sz="6500" u="none">
                <a:solidFill>
                  <a:srgbClr val="FFFAF4"/>
                </a:solidFill>
                <a:latin typeface="Montserrat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A1A3CD-AAF3-9C32-DE4C-4F054E42D2BA}"/>
              </a:ext>
            </a:extLst>
          </p:cNvPr>
          <p:cNvSpPr txBox="1"/>
          <p:nvPr/>
        </p:nvSpPr>
        <p:spPr>
          <a:xfrm>
            <a:off x="914400" y="2467343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Montserrat Medium" panose="00000600000000000000" pitchFamily="2" charset="0"/>
              </a:rPr>
              <a:t>Output: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178E2B-A562-557A-B8F3-7D3C9BEB7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50" y="3020539"/>
            <a:ext cx="7239001" cy="949914"/>
          </a:xfrm>
          <a:prstGeom prst="rect">
            <a:avLst/>
          </a:prstGeom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EC786D-F0C3-B9E9-9E8E-E7BAF0EC6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5845" y="4684119"/>
            <a:ext cx="5486400" cy="4330749"/>
          </a:xfrm>
          <a:prstGeom prst="rect">
            <a:avLst/>
          </a:prstGeom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9D38F5E-F9E7-9EE7-4C2A-86F9F79E034D}"/>
              </a:ext>
            </a:extLst>
          </p:cNvPr>
          <p:cNvSpPr/>
          <p:nvPr/>
        </p:nvSpPr>
        <p:spPr>
          <a:xfrm>
            <a:off x="13253835" y="5667915"/>
            <a:ext cx="533400" cy="6585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B514F3-EAF3-6766-95EE-675F2943C914}"/>
              </a:ext>
            </a:extLst>
          </p:cNvPr>
          <p:cNvCxnSpPr/>
          <p:nvPr/>
        </p:nvCxnSpPr>
        <p:spPr>
          <a:xfrm>
            <a:off x="9908760" y="6040743"/>
            <a:ext cx="3200400" cy="0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80055E-E001-D758-DCED-BBCC6C91D865}"/>
              </a:ext>
            </a:extLst>
          </p:cNvPr>
          <p:cNvSpPr txBox="1"/>
          <p:nvPr/>
        </p:nvSpPr>
        <p:spPr>
          <a:xfrm>
            <a:off x="8747425" y="5797145"/>
            <a:ext cx="1016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36.33 %</a:t>
            </a:r>
          </a:p>
        </p:txBody>
      </p:sp>
      <p:pic>
        <p:nvPicPr>
          <p:cNvPr id="16" name="Graphic 15" descr="Arrow: Rotate right with solid fill">
            <a:extLst>
              <a:ext uri="{FF2B5EF4-FFF2-40B4-BE49-F238E27FC236}">
                <a16:creationId xmlns:a16="http://schemas.microsoft.com/office/drawing/2014/main" id="{477AF177-F41B-AECD-8644-48B14BBF3C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77600" y="3168517"/>
            <a:ext cx="1224721" cy="1224721"/>
          </a:xfrm>
          <a:prstGeom prst="rect">
            <a:avLst/>
          </a:prstGeom>
        </p:spPr>
      </p:pic>
      <p:sp>
        <p:nvSpPr>
          <p:cNvPr id="2" name="Freeform 2">
            <a:extLst>
              <a:ext uri="{FF2B5EF4-FFF2-40B4-BE49-F238E27FC236}">
                <a16:creationId xmlns:a16="http://schemas.microsoft.com/office/drawing/2014/main" id="{3026C962-149D-4E0B-F5A9-BB7B4EE614A5}"/>
              </a:ext>
            </a:extLst>
          </p:cNvPr>
          <p:cNvSpPr/>
          <p:nvPr/>
        </p:nvSpPr>
        <p:spPr>
          <a:xfrm>
            <a:off x="1003712" y="6582392"/>
            <a:ext cx="6453002" cy="2421590"/>
          </a:xfrm>
          <a:custGeom>
            <a:avLst/>
            <a:gdLst/>
            <a:ahLst/>
            <a:cxnLst/>
            <a:rect l="l" t="t" r="r" b="b"/>
            <a:pathLst>
              <a:path w="7449709" h="7449709">
                <a:moveTo>
                  <a:pt x="0" y="0"/>
                </a:moveTo>
                <a:lnTo>
                  <a:pt x="7449709" y="0"/>
                </a:lnTo>
                <a:lnTo>
                  <a:pt x="7449709" y="7449709"/>
                </a:lnTo>
                <a:lnTo>
                  <a:pt x="0" y="744970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C21A8C-A327-D896-CE16-50297ACCE254}"/>
              </a:ext>
            </a:extLst>
          </p:cNvPr>
          <p:cNvSpPr txBox="1"/>
          <p:nvPr/>
        </p:nvSpPr>
        <p:spPr>
          <a:xfrm>
            <a:off x="1262330" y="7161058"/>
            <a:ext cx="5486400" cy="1477328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ontserrat Medium" panose="00000600000000000000" pitchFamily="2" charset="0"/>
              </a:rPr>
              <a:t>INSIGHTS:</a:t>
            </a:r>
          </a:p>
          <a:p>
            <a:endParaRPr lang="en-IN" sz="2400" b="1" dirty="0">
              <a:solidFill>
                <a:srgbClr val="0070C0"/>
              </a:solidFill>
              <a:latin typeface="Montserrat Medium" panose="000006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latin typeface="Montserrat Medium" panose="00000600000000000000" pitchFamily="2" charset="0"/>
              </a:rPr>
              <a:t>Demand and growth increased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114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A491DC-3C91-15C3-3F51-3A17E01E37A8}"/>
              </a:ext>
            </a:extLst>
          </p:cNvPr>
          <p:cNvSpPr txBox="1"/>
          <p:nvPr/>
        </p:nvSpPr>
        <p:spPr>
          <a:xfrm>
            <a:off x="838199" y="331072"/>
            <a:ext cx="16840201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Montserrat Medium" panose="00000600000000000000" pitchFamily="2" charset="0"/>
              </a:rPr>
              <a:t>Request 4:</a:t>
            </a:r>
          </a:p>
          <a:p>
            <a:pPr algn="just"/>
            <a:r>
              <a:rPr lang="en-US" sz="2600" b="0" i="0" u="none" strike="noStrike" baseline="0" dirty="0">
                <a:latin typeface="Montserrat Medium" panose="00000600000000000000" pitchFamily="2" charset="0"/>
              </a:rPr>
              <a:t>Follow-up: Which segment had the most increase in unique products in 2021 vs 2020? The final output contains these fields,</a:t>
            </a:r>
          </a:p>
          <a:p>
            <a:pPr algn="ctr"/>
            <a:r>
              <a:rPr lang="en-US" sz="2000" b="0" i="0" u="none" strike="noStrike" baseline="0" dirty="0">
                <a:latin typeface="Montserrat Medium" panose="00000600000000000000" pitchFamily="2" charset="0"/>
              </a:rPr>
              <a:t> segment</a:t>
            </a:r>
          </a:p>
          <a:p>
            <a:pPr algn="ctr"/>
            <a:r>
              <a:rPr lang="en-US" sz="2000" b="0" i="0" u="none" strike="noStrike" baseline="0" dirty="0">
                <a:latin typeface="Montserrat Medium" panose="00000600000000000000" pitchFamily="2" charset="0"/>
              </a:rPr>
              <a:t> product_count_2020</a:t>
            </a:r>
          </a:p>
          <a:p>
            <a:pPr algn="ctr"/>
            <a:r>
              <a:rPr lang="en-US" sz="2000" b="0" i="0" u="none" strike="noStrike" baseline="0" dirty="0">
                <a:latin typeface="Montserrat Medium" panose="00000600000000000000" pitchFamily="2" charset="0"/>
              </a:rPr>
              <a:t> product_count_2021</a:t>
            </a:r>
          </a:p>
          <a:p>
            <a:pPr algn="ctr"/>
            <a:r>
              <a:rPr lang="en-US" sz="2000" b="0" i="0" u="none" strike="noStrike" baseline="0" dirty="0">
                <a:latin typeface="Montserrat Medium" panose="00000600000000000000" pitchFamily="2" charset="0"/>
              </a:rPr>
              <a:t> difference.</a:t>
            </a:r>
            <a:endParaRPr lang="en-IN" sz="2000" dirty="0">
              <a:latin typeface="Montserrat Medium" panose="000006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BB9CC3-5BFD-92ED-C52E-0A233966B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749" y="3338896"/>
            <a:ext cx="8626001" cy="34020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75CE19-CE38-888C-1C6D-CB4BBDF09DDF}"/>
              </a:ext>
            </a:extLst>
          </p:cNvPr>
          <p:cNvSpPr txBox="1"/>
          <p:nvPr/>
        </p:nvSpPr>
        <p:spPr>
          <a:xfrm>
            <a:off x="990600" y="353674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Montserrat Medium" panose="00000600000000000000" pitchFamily="2" charset="0"/>
              </a:rPr>
              <a:t>Output:</a:t>
            </a:r>
          </a:p>
        </p:txBody>
      </p:sp>
      <p:sp>
        <p:nvSpPr>
          <p:cNvPr id="11" name="Freeform 2">
            <a:extLst>
              <a:ext uri="{FF2B5EF4-FFF2-40B4-BE49-F238E27FC236}">
                <a16:creationId xmlns:a16="http://schemas.microsoft.com/office/drawing/2014/main" id="{3BB2B695-B3B6-21A1-4BC5-F051A04E63BF}"/>
              </a:ext>
            </a:extLst>
          </p:cNvPr>
          <p:cNvSpPr/>
          <p:nvPr/>
        </p:nvSpPr>
        <p:spPr>
          <a:xfrm>
            <a:off x="2819400" y="7461104"/>
            <a:ext cx="11811000" cy="2494824"/>
          </a:xfrm>
          <a:custGeom>
            <a:avLst/>
            <a:gdLst/>
            <a:ahLst/>
            <a:cxnLst/>
            <a:rect l="l" t="t" r="r" b="b"/>
            <a:pathLst>
              <a:path w="7449709" h="7449709">
                <a:moveTo>
                  <a:pt x="0" y="0"/>
                </a:moveTo>
                <a:lnTo>
                  <a:pt x="7449709" y="0"/>
                </a:lnTo>
                <a:lnTo>
                  <a:pt x="7449709" y="7449709"/>
                </a:lnTo>
                <a:lnTo>
                  <a:pt x="0" y="744970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/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1A8AB2-FA77-63D7-8E3F-91E7684E0EDF}"/>
              </a:ext>
            </a:extLst>
          </p:cNvPr>
          <p:cNvSpPr txBox="1"/>
          <p:nvPr/>
        </p:nvSpPr>
        <p:spPr>
          <a:xfrm>
            <a:off x="3276600" y="7660394"/>
            <a:ext cx="14554200" cy="221599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ontserrat Medium" panose="00000600000000000000" pitchFamily="2" charset="0"/>
              </a:rPr>
              <a:t>INSIGHTS:</a:t>
            </a:r>
          </a:p>
          <a:p>
            <a:endParaRPr lang="en-IN" sz="2400" b="1" dirty="0">
              <a:solidFill>
                <a:srgbClr val="0070C0"/>
              </a:solidFill>
              <a:latin typeface="Montserrat Medium" panose="000006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latin typeface="Montserrat Medium" panose="00000600000000000000" pitchFamily="2" charset="0"/>
              </a:rPr>
              <a:t>Accessories show the maximum increase in production.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070C0"/>
              </a:solidFill>
              <a:latin typeface="Montserrat Medium" panose="000006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latin typeface="Montserrat Medium" panose="00000600000000000000" pitchFamily="2" charset="0"/>
              </a:rPr>
              <a:t>Storage and networking segments show slow production growth</a:t>
            </a:r>
          </a:p>
          <a:p>
            <a:endParaRPr lang="en-IN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B2F66375-C83E-A084-E367-409951C1B019}"/>
              </a:ext>
            </a:extLst>
          </p:cNvPr>
          <p:cNvSpPr/>
          <p:nvPr/>
        </p:nvSpPr>
        <p:spPr>
          <a:xfrm>
            <a:off x="4114800" y="5859734"/>
            <a:ext cx="304800" cy="655366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A491DC-3C91-15C3-3F51-3A17E01E37A8}"/>
              </a:ext>
            </a:extLst>
          </p:cNvPr>
          <p:cNvSpPr txBox="1"/>
          <p:nvPr/>
        </p:nvSpPr>
        <p:spPr>
          <a:xfrm>
            <a:off x="838199" y="331072"/>
            <a:ext cx="16687801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Montserrat Medium" panose="00000600000000000000" pitchFamily="2" charset="0"/>
              </a:rPr>
              <a:t>Request 5:</a:t>
            </a:r>
            <a:endParaRPr lang="en-IN" sz="2600" b="0" i="0" u="none" strike="noStrike" baseline="0" dirty="0">
              <a:latin typeface="Montserrat Medium" panose="00000600000000000000" pitchFamily="2" charset="0"/>
            </a:endParaRPr>
          </a:p>
          <a:p>
            <a:r>
              <a:rPr lang="en-US" sz="2600" b="0" i="0" u="none" strike="noStrike" baseline="0" dirty="0">
                <a:latin typeface="Montserrat Medium" panose="00000600000000000000" pitchFamily="2" charset="0"/>
              </a:rPr>
              <a:t>Get the products that have the highest and lowest manufacturing costs. The final output should contain these fields, </a:t>
            </a:r>
          </a:p>
          <a:p>
            <a:pPr algn="ctr"/>
            <a:r>
              <a:rPr lang="en-US" sz="2000" b="0" i="0" u="none" strike="noStrike" baseline="0" dirty="0" err="1">
                <a:latin typeface="Montserrat Medium" panose="00000600000000000000" pitchFamily="2" charset="0"/>
              </a:rPr>
              <a:t>product_code</a:t>
            </a:r>
            <a:endParaRPr lang="en-US" sz="2000" b="0" i="0" u="none" strike="noStrike" baseline="0" dirty="0">
              <a:latin typeface="Montserrat Medium" panose="00000600000000000000" pitchFamily="2" charset="0"/>
            </a:endParaRPr>
          </a:p>
          <a:p>
            <a:pPr algn="ctr"/>
            <a:r>
              <a:rPr lang="en-US" sz="2000" b="0" i="0" u="none" strike="noStrike" baseline="0" dirty="0">
                <a:latin typeface="Montserrat Medium" panose="00000600000000000000" pitchFamily="2" charset="0"/>
              </a:rPr>
              <a:t> product</a:t>
            </a:r>
          </a:p>
          <a:p>
            <a:pPr algn="ctr"/>
            <a:r>
              <a:rPr lang="en-US" sz="2000" b="0" i="0" u="none" strike="noStrike" baseline="0" dirty="0">
                <a:latin typeface="Montserrat Medium" panose="00000600000000000000" pitchFamily="2" charset="0"/>
              </a:rPr>
              <a:t> </a:t>
            </a:r>
            <a:r>
              <a:rPr lang="en-US" sz="2000" b="0" i="0" u="none" strike="noStrike" baseline="0" dirty="0" err="1">
                <a:latin typeface="Montserrat Medium" panose="00000600000000000000" pitchFamily="2" charset="0"/>
              </a:rPr>
              <a:t>manufacturing_cost</a:t>
            </a:r>
            <a:endParaRPr lang="en-IN" sz="2000" dirty="0">
              <a:latin typeface="Montserrat Medium" panose="000006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75CE19-CE38-888C-1C6D-CB4BBDF09DDF}"/>
              </a:ext>
            </a:extLst>
          </p:cNvPr>
          <p:cNvSpPr txBox="1"/>
          <p:nvPr/>
        </p:nvSpPr>
        <p:spPr>
          <a:xfrm>
            <a:off x="990600" y="353674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Montserrat Medium" panose="00000600000000000000" pitchFamily="2" charset="0"/>
              </a:rPr>
              <a:t>Output:</a:t>
            </a:r>
          </a:p>
        </p:txBody>
      </p:sp>
      <p:sp>
        <p:nvSpPr>
          <p:cNvPr id="11" name="Freeform 2">
            <a:extLst>
              <a:ext uri="{FF2B5EF4-FFF2-40B4-BE49-F238E27FC236}">
                <a16:creationId xmlns:a16="http://schemas.microsoft.com/office/drawing/2014/main" id="{3BB2B695-B3B6-21A1-4BC5-F051A04E63BF}"/>
              </a:ext>
            </a:extLst>
          </p:cNvPr>
          <p:cNvSpPr/>
          <p:nvPr/>
        </p:nvSpPr>
        <p:spPr>
          <a:xfrm>
            <a:off x="1213757" y="6057900"/>
            <a:ext cx="8860972" cy="3352800"/>
          </a:xfrm>
          <a:custGeom>
            <a:avLst/>
            <a:gdLst/>
            <a:ahLst/>
            <a:cxnLst/>
            <a:rect l="l" t="t" r="r" b="b"/>
            <a:pathLst>
              <a:path w="7449709" h="7449709">
                <a:moveTo>
                  <a:pt x="0" y="0"/>
                </a:moveTo>
                <a:lnTo>
                  <a:pt x="7449709" y="0"/>
                </a:lnTo>
                <a:lnTo>
                  <a:pt x="7449709" y="7449709"/>
                </a:lnTo>
                <a:lnTo>
                  <a:pt x="0" y="744970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/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1A8AB2-FA77-63D7-8E3F-91E7684E0EDF}"/>
              </a:ext>
            </a:extLst>
          </p:cNvPr>
          <p:cNvSpPr txBox="1"/>
          <p:nvPr/>
        </p:nvSpPr>
        <p:spPr>
          <a:xfrm>
            <a:off x="1371600" y="6266384"/>
            <a:ext cx="8860972" cy="295465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ontserrat Medium" panose="00000600000000000000" pitchFamily="2" charset="0"/>
              </a:rPr>
              <a:t>INSIGHTS:</a:t>
            </a:r>
          </a:p>
          <a:p>
            <a:endParaRPr lang="en-IN" sz="2400" b="1" dirty="0">
              <a:solidFill>
                <a:srgbClr val="0070C0"/>
              </a:solidFill>
              <a:latin typeface="Montserrat Medium" panose="000006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070C0"/>
                </a:solidFill>
                <a:latin typeface="Montserrat Medium" panose="00000600000000000000" pitchFamily="2" charset="0"/>
              </a:rPr>
              <a:t>AQ HOME Allin1 Gen 2 </a:t>
            </a:r>
            <a:r>
              <a:rPr lang="en-IN" sz="2400" dirty="0">
                <a:solidFill>
                  <a:srgbClr val="0070C0"/>
                </a:solidFill>
                <a:latin typeface="Montserrat Medium" panose="00000600000000000000" pitchFamily="2" charset="0"/>
              </a:rPr>
              <a:t>laptop has the highest manufacturing cost of </a:t>
            </a:r>
            <a:r>
              <a:rPr lang="en-IN" sz="2400" b="1" dirty="0">
                <a:solidFill>
                  <a:srgbClr val="0070C0"/>
                </a:solidFill>
                <a:latin typeface="Montserrat Medium" panose="00000600000000000000" pitchFamily="2" charset="0"/>
              </a:rPr>
              <a:t>240.54 $</a:t>
            </a:r>
            <a:r>
              <a:rPr lang="en-IN" sz="2400" dirty="0">
                <a:solidFill>
                  <a:srgbClr val="0070C0"/>
                </a:solidFill>
                <a:latin typeface="Montserrat Medium" panose="00000600000000000000" pitchFamily="2" charset="0"/>
              </a:rPr>
              <a:t>.</a:t>
            </a:r>
          </a:p>
          <a:p>
            <a:endParaRPr lang="en-IN" sz="2400" dirty="0">
              <a:solidFill>
                <a:srgbClr val="0070C0"/>
              </a:solidFill>
              <a:latin typeface="Montserrat Medium" panose="000006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070C0"/>
                </a:solidFill>
                <a:latin typeface="Montserrat Medium" panose="00000600000000000000" pitchFamily="2" charset="0"/>
              </a:rPr>
              <a:t>AQ Master wired x1 Ms</a:t>
            </a:r>
            <a:r>
              <a:rPr lang="en-IN" sz="2400" dirty="0">
                <a:solidFill>
                  <a:srgbClr val="0070C0"/>
                </a:solidFill>
                <a:latin typeface="Montserrat Medium" panose="00000600000000000000" pitchFamily="2" charset="0"/>
              </a:rPr>
              <a:t> peripheral mouse has the lowest manufacturing cost of </a:t>
            </a:r>
            <a:r>
              <a:rPr lang="en-IN" sz="2400" b="1" dirty="0">
                <a:solidFill>
                  <a:srgbClr val="0070C0"/>
                </a:solidFill>
                <a:latin typeface="Montserrat Medium" panose="00000600000000000000" pitchFamily="2" charset="0"/>
              </a:rPr>
              <a:t>0.89 $</a:t>
            </a:r>
            <a:r>
              <a:rPr lang="en-IN" sz="2400" dirty="0">
                <a:solidFill>
                  <a:srgbClr val="0070C0"/>
                </a:solidFill>
                <a:latin typeface="Montserrat Medium" panose="00000600000000000000" pitchFamily="2" charset="0"/>
              </a:rPr>
              <a:t>.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598BC8-FCED-048F-EF32-C8E7468CC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684" y="2939238"/>
            <a:ext cx="6519784" cy="17982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89FDC3-012F-AA63-5AD4-59E773B3B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4737502"/>
            <a:ext cx="6519784" cy="3930238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6" name="Graphic 5" descr="Arrow: Rotate right with solid fill">
            <a:extLst>
              <a:ext uri="{FF2B5EF4-FFF2-40B4-BE49-F238E27FC236}">
                <a16:creationId xmlns:a16="http://schemas.microsoft.com/office/drawing/2014/main" id="{B8B94BF3-DD35-9C9E-704E-B7365AB801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06000" y="3350663"/>
            <a:ext cx="1370509" cy="137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46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2765</TotalTime>
  <Words>790</Words>
  <Application>Microsoft Office PowerPoint</Application>
  <PresentationFormat>Custom</PresentationFormat>
  <Paragraphs>127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Microsoft YaHei UI</vt:lpstr>
      <vt:lpstr>Calibri Light</vt:lpstr>
      <vt:lpstr>Montserrat Medium</vt:lpstr>
      <vt:lpstr>Microsoft YaHei</vt:lpstr>
      <vt:lpstr>Calibri</vt:lpstr>
      <vt:lpstr>Montserrat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Green Corporate Geometric Business Case Study and Report Business Presentation</dc:title>
  <cp:lastModifiedBy>SANYUKTA CHETIA</cp:lastModifiedBy>
  <cp:revision>4</cp:revision>
  <dcterms:created xsi:type="dcterms:W3CDTF">2006-08-16T00:00:00Z</dcterms:created>
  <dcterms:modified xsi:type="dcterms:W3CDTF">2024-04-20T19:55:57Z</dcterms:modified>
  <dc:identifier>DAGBzg2YBmA</dc:identifier>
</cp:coreProperties>
</file>