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7A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4" y="5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8416A-734F-4F24-8538-6B430A51E50F}" type="datetimeFigureOut">
              <a:rPr lang="en-GB" smtClean="0"/>
              <a:t>10/08/2022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1D422-B37D-4EDE-90EB-7F8D941A2141}" type="slidenum">
              <a:rPr lang="en-GB" smtClean="0"/>
              <a:t>‹#›</a:t>
            </a:fld>
            <a:endParaRPr lang="en-GB"/>
          </a:p>
        </p:txBody>
      </p:sp>
    </p:spTree>
    <p:extLst>
      <p:ext uri="{BB962C8B-B14F-4D97-AF65-F5344CB8AC3E}">
        <p14:creationId xmlns:p14="http://schemas.microsoft.com/office/powerpoint/2010/main" val="339370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0E0B-002E-24CE-11B5-E0145CFD0B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DE76091-3A49-5D2C-8273-DD9D6C448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984F4F2-24B7-F4CE-6B64-69D1576B5F2E}"/>
              </a:ext>
            </a:extLst>
          </p:cNvPr>
          <p:cNvSpPr>
            <a:spLocks noGrp="1"/>
          </p:cNvSpPr>
          <p:nvPr>
            <p:ph type="dt" sz="half" idx="10"/>
          </p:nvPr>
        </p:nvSpPr>
        <p:spPr/>
        <p:txBody>
          <a:bodyPr/>
          <a:lstStyle/>
          <a:p>
            <a:fld id="{E0C061B2-58CB-42FA-8309-40B81FF88077}" type="datetime1">
              <a:rPr lang="en-GB" smtClean="0"/>
              <a:t>10/08/2022</a:t>
            </a:fld>
            <a:endParaRPr lang="en-GB"/>
          </a:p>
        </p:txBody>
      </p:sp>
      <p:sp>
        <p:nvSpPr>
          <p:cNvPr id="5" name="Footer Placeholder 4">
            <a:extLst>
              <a:ext uri="{FF2B5EF4-FFF2-40B4-BE49-F238E27FC236}">
                <a16:creationId xmlns:a16="http://schemas.microsoft.com/office/drawing/2014/main" id="{B029D8CE-4BD2-45DE-D164-7FB63D759815}"/>
              </a:ext>
            </a:extLst>
          </p:cNvPr>
          <p:cNvSpPr>
            <a:spLocks noGrp="1"/>
          </p:cNvSpPr>
          <p:nvPr>
            <p:ph type="ftr" sz="quarter" idx="11"/>
          </p:nvPr>
        </p:nvSpPr>
        <p:spPr/>
        <p:txBody>
          <a:bodyPr/>
          <a:lstStyle/>
          <a:p>
            <a:r>
              <a:rPr lang="en-GB"/>
              <a:t>C programming</a:t>
            </a:r>
          </a:p>
        </p:txBody>
      </p:sp>
      <p:sp>
        <p:nvSpPr>
          <p:cNvPr id="6" name="Slide Number Placeholder 5">
            <a:extLst>
              <a:ext uri="{FF2B5EF4-FFF2-40B4-BE49-F238E27FC236}">
                <a16:creationId xmlns:a16="http://schemas.microsoft.com/office/drawing/2014/main" id="{95503A46-CAAE-3501-14C4-E1E11EEE91D7}"/>
              </a:ext>
            </a:extLst>
          </p:cNvPr>
          <p:cNvSpPr>
            <a:spLocks noGrp="1"/>
          </p:cNvSpPr>
          <p:nvPr>
            <p:ph type="sldNum" sz="quarter" idx="12"/>
          </p:nvPr>
        </p:nvSpPr>
        <p:spPr/>
        <p:txBody>
          <a:bodyPr/>
          <a:lstStyle/>
          <a:p>
            <a:fld id="{659D51DC-3644-4A3C-8961-6B4FADDBFE42}" type="slidenum">
              <a:rPr lang="en-GB" smtClean="0"/>
              <a:t>‹#›</a:t>
            </a:fld>
            <a:endParaRPr lang="en-GB"/>
          </a:p>
        </p:txBody>
      </p:sp>
    </p:spTree>
    <p:extLst>
      <p:ext uri="{BB962C8B-B14F-4D97-AF65-F5344CB8AC3E}">
        <p14:creationId xmlns:p14="http://schemas.microsoft.com/office/powerpoint/2010/main" val="2755985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C341-49AE-32F7-D101-3BD32C4065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8C20FD-0D60-C0D1-F878-7A6CA9CF02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3C038F-551F-89C5-117F-11BF23AB59F4}"/>
              </a:ext>
            </a:extLst>
          </p:cNvPr>
          <p:cNvSpPr>
            <a:spLocks noGrp="1"/>
          </p:cNvSpPr>
          <p:nvPr>
            <p:ph type="dt" sz="half" idx="10"/>
          </p:nvPr>
        </p:nvSpPr>
        <p:spPr/>
        <p:txBody>
          <a:bodyPr/>
          <a:lstStyle/>
          <a:p>
            <a:fld id="{C72AA877-926B-4F85-BCF6-F682D0BCC05F}" type="datetime1">
              <a:rPr lang="en-GB" smtClean="0"/>
              <a:t>10/08/2022</a:t>
            </a:fld>
            <a:endParaRPr lang="en-GB"/>
          </a:p>
        </p:txBody>
      </p:sp>
      <p:sp>
        <p:nvSpPr>
          <p:cNvPr id="5" name="Footer Placeholder 4">
            <a:extLst>
              <a:ext uri="{FF2B5EF4-FFF2-40B4-BE49-F238E27FC236}">
                <a16:creationId xmlns:a16="http://schemas.microsoft.com/office/drawing/2014/main" id="{96A1ECE7-05D3-F98A-B00E-2A2F5C1C9CBA}"/>
              </a:ext>
            </a:extLst>
          </p:cNvPr>
          <p:cNvSpPr>
            <a:spLocks noGrp="1"/>
          </p:cNvSpPr>
          <p:nvPr>
            <p:ph type="ftr" sz="quarter" idx="11"/>
          </p:nvPr>
        </p:nvSpPr>
        <p:spPr/>
        <p:txBody>
          <a:bodyPr/>
          <a:lstStyle/>
          <a:p>
            <a:r>
              <a:rPr lang="en-GB"/>
              <a:t>C programming</a:t>
            </a:r>
          </a:p>
        </p:txBody>
      </p:sp>
      <p:sp>
        <p:nvSpPr>
          <p:cNvPr id="6" name="Slide Number Placeholder 5">
            <a:extLst>
              <a:ext uri="{FF2B5EF4-FFF2-40B4-BE49-F238E27FC236}">
                <a16:creationId xmlns:a16="http://schemas.microsoft.com/office/drawing/2014/main" id="{16DE8207-09EF-72F8-1EA3-3635868500FC}"/>
              </a:ext>
            </a:extLst>
          </p:cNvPr>
          <p:cNvSpPr>
            <a:spLocks noGrp="1"/>
          </p:cNvSpPr>
          <p:nvPr>
            <p:ph type="sldNum" sz="quarter" idx="12"/>
          </p:nvPr>
        </p:nvSpPr>
        <p:spPr/>
        <p:txBody>
          <a:bodyPr/>
          <a:lstStyle/>
          <a:p>
            <a:fld id="{659D51DC-3644-4A3C-8961-6B4FADDBFE42}" type="slidenum">
              <a:rPr lang="en-GB" smtClean="0"/>
              <a:t>‹#›</a:t>
            </a:fld>
            <a:endParaRPr lang="en-GB"/>
          </a:p>
        </p:txBody>
      </p:sp>
    </p:spTree>
    <p:extLst>
      <p:ext uri="{BB962C8B-B14F-4D97-AF65-F5344CB8AC3E}">
        <p14:creationId xmlns:p14="http://schemas.microsoft.com/office/powerpoint/2010/main" val="311569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0E6B8E-98FF-66F7-7333-19BD14460B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63D47A-A9F7-C9CA-A869-D14A439D6E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1B1707-2267-A33C-C03E-632343E4DF82}"/>
              </a:ext>
            </a:extLst>
          </p:cNvPr>
          <p:cNvSpPr>
            <a:spLocks noGrp="1"/>
          </p:cNvSpPr>
          <p:nvPr>
            <p:ph type="dt" sz="half" idx="10"/>
          </p:nvPr>
        </p:nvSpPr>
        <p:spPr/>
        <p:txBody>
          <a:bodyPr/>
          <a:lstStyle/>
          <a:p>
            <a:fld id="{3675D74F-7D26-4292-B6F6-146CB3F0354F}" type="datetime1">
              <a:rPr lang="en-GB" smtClean="0"/>
              <a:t>10/08/2022</a:t>
            </a:fld>
            <a:endParaRPr lang="en-GB"/>
          </a:p>
        </p:txBody>
      </p:sp>
      <p:sp>
        <p:nvSpPr>
          <p:cNvPr id="5" name="Footer Placeholder 4">
            <a:extLst>
              <a:ext uri="{FF2B5EF4-FFF2-40B4-BE49-F238E27FC236}">
                <a16:creationId xmlns:a16="http://schemas.microsoft.com/office/drawing/2014/main" id="{AC193526-6165-8A01-22CE-525225F87A50}"/>
              </a:ext>
            </a:extLst>
          </p:cNvPr>
          <p:cNvSpPr>
            <a:spLocks noGrp="1"/>
          </p:cNvSpPr>
          <p:nvPr>
            <p:ph type="ftr" sz="quarter" idx="11"/>
          </p:nvPr>
        </p:nvSpPr>
        <p:spPr/>
        <p:txBody>
          <a:bodyPr/>
          <a:lstStyle/>
          <a:p>
            <a:r>
              <a:rPr lang="en-GB"/>
              <a:t>C programming</a:t>
            </a:r>
          </a:p>
        </p:txBody>
      </p:sp>
      <p:sp>
        <p:nvSpPr>
          <p:cNvPr id="6" name="Slide Number Placeholder 5">
            <a:extLst>
              <a:ext uri="{FF2B5EF4-FFF2-40B4-BE49-F238E27FC236}">
                <a16:creationId xmlns:a16="http://schemas.microsoft.com/office/drawing/2014/main" id="{6FB1FA89-0E3A-5C3E-97CA-09CD0F88FEE6}"/>
              </a:ext>
            </a:extLst>
          </p:cNvPr>
          <p:cNvSpPr>
            <a:spLocks noGrp="1"/>
          </p:cNvSpPr>
          <p:nvPr>
            <p:ph type="sldNum" sz="quarter" idx="12"/>
          </p:nvPr>
        </p:nvSpPr>
        <p:spPr/>
        <p:txBody>
          <a:bodyPr/>
          <a:lstStyle/>
          <a:p>
            <a:fld id="{659D51DC-3644-4A3C-8961-6B4FADDBFE42}" type="slidenum">
              <a:rPr lang="en-GB" smtClean="0"/>
              <a:t>‹#›</a:t>
            </a:fld>
            <a:endParaRPr lang="en-GB"/>
          </a:p>
        </p:txBody>
      </p:sp>
    </p:spTree>
    <p:extLst>
      <p:ext uri="{BB962C8B-B14F-4D97-AF65-F5344CB8AC3E}">
        <p14:creationId xmlns:p14="http://schemas.microsoft.com/office/powerpoint/2010/main" val="1437056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F41C-B4BB-9839-53FE-946E7A97311C}"/>
              </a:ext>
            </a:extLst>
          </p:cNvPr>
          <p:cNvSpPr>
            <a:spLocks noGrp="1"/>
          </p:cNvSpPr>
          <p:nvPr>
            <p:ph type="title"/>
          </p:nvPr>
        </p:nvSpPr>
        <p:spPr>
          <a:xfrm>
            <a:off x="725905" y="642067"/>
            <a:ext cx="10515600" cy="881084"/>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69273BC-21D1-03EF-20F3-04A3184172A8}"/>
              </a:ext>
            </a:extLst>
          </p:cNvPr>
          <p:cNvSpPr>
            <a:spLocks noGrp="1"/>
          </p:cNvSpPr>
          <p:nvPr>
            <p:ph idx="1"/>
          </p:nvPr>
        </p:nvSpPr>
        <p:spPr>
          <a:xfrm>
            <a:off x="838200" y="2045570"/>
            <a:ext cx="10515600" cy="4123575"/>
          </a:xfrm>
        </p:spPr>
        <p:txBody>
          <a:bodyPr>
            <a:norm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69496DBB-2C1E-5F3D-1D03-A9C689668CAC}"/>
              </a:ext>
            </a:extLst>
          </p:cNvPr>
          <p:cNvSpPr>
            <a:spLocks noGrp="1"/>
          </p:cNvSpPr>
          <p:nvPr>
            <p:ph type="dt" sz="half" idx="10"/>
          </p:nvPr>
        </p:nvSpPr>
        <p:spPr/>
        <p:txBody>
          <a:bodyPr/>
          <a:lstStyle/>
          <a:p>
            <a:fld id="{1AEFBE65-2AB0-4FF9-84E6-00BF41BB37A2}" type="datetime1">
              <a:rPr lang="en-GB" smtClean="0"/>
              <a:t>10/08/2022</a:t>
            </a:fld>
            <a:endParaRPr lang="en-GB"/>
          </a:p>
        </p:txBody>
      </p:sp>
      <p:sp>
        <p:nvSpPr>
          <p:cNvPr id="5" name="Footer Placeholder 4">
            <a:extLst>
              <a:ext uri="{FF2B5EF4-FFF2-40B4-BE49-F238E27FC236}">
                <a16:creationId xmlns:a16="http://schemas.microsoft.com/office/drawing/2014/main" id="{8571F18D-4BC8-4CAB-1CBD-13812F711607}"/>
              </a:ext>
            </a:extLst>
          </p:cNvPr>
          <p:cNvSpPr>
            <a:spLocks noGrp="1"/>
          </p:cNvSpPr>
          <p:nvPr>
            <p:ph type="ftr" sz="quarter" idx="11"/>
          </p:nvPr>
        </p:nvSpPr>
        <p:spPr/>
        <p:txBody>
          <a:bodyPr/>
          <a:lstStyle/>
          <a:p>
            <a:r>
              <a:rPr lang="en-GB"/>
              <a:t>C programming</a:t>
            </a:r>
          </a:p>
        </p:txBody>
      </p:sp>
      <p:sp>
        <p:nvSpPr>
          <p:cNvPr id="6" name="Slide Number Placeholder 5">
            <a:extLst>
              <a:ext uri="{FF2B5EF4-FFF2-40B4-BE49-F238E27FC236}">
                <a16:creationId xmlns:a16="http://schemas.microsoft.com/office/drawing/2014/main" id="{B7C5CF92-8D21-D24B-B7BF-BD9431325EFE}"/>
              </a:ext>
            </a:extLst>
          </p:cNvPr>
          <p:cNvSpPr>
            <a:spLocks noGrp="1"/>
          </p:cNvSpPr>
          <p:nvPr>
            <p:ph type="sldNum" sz="quarter" idx="12"/>
          </p:nvPr>
        </p:nvSpPr>
        <p:spPr/>
        <p:txBody>
          <a:bodyPr/>
          <a:lstStyle/>
          <a:p>
            <a:fld id="{659D51DC-3644-4A3C-8961-6B4FADDBFE42}" type="slidenum">
              <a:rPr lang="en-GB" smtClean="0"/>
              <a:t>‹#›</a:t>
            </a:fld>
            <a:endParaRPr lang="en-GB"/>
          </a:p>
        </p:txBody>
      </p:sp>
      <p:sp>
        <p:nvSpPr>
          <p:cNvPr id="9" name="Title 1">
            <a:extLst>
              <a:ext uri="{FF2B5EF4-FFF2-40B4-BE49-F238E27FC236}">
                <a16:creationId xmlns:a16="http://schemas.microsoft.com/office/drawing/2014/main" id="{7CF24660-7ECC-EEF9-CD75-D9336AB51610}"/>
              </a:ext>
            </a:extLst>
          </p:cNvPr>
          <p:cNvSpPr txBox="1">
            <a:spLocks/>
          </p:cNvSpPr>
          <p:nvPr userDrawn="1"/>
        </p:nvSpPr>
        <p:spPr>
          <a:xfrm>
            <a:off x="838200" y="1523205"/>
            <a:ext cx="4134853" cy="53018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sp>
        <p:nvSpPr>
          <p:cNvPr id="11" name="Rectangle 10">
            <a:extLst>
              <a:ext uri="{FF2B5EF4-FFF2-40B4-BE49-F238E27FC236}">
                <a16:creationId xmlns:a16="http://schemas.microsoft.com/office/drawing/2014/main" id="{1B339BC8-A0FD-C3E1-1A09-52D844EDA17D}"/>
              </a:ext>
            </a:extLst>
          </p:cNvPr>
          <p:cNvSpPr/>
          <p:nvPr userDrawn="1"/>
        </p:nvSpPr>
        <p:spPr>
          <a:xfrm>
            <a:off x="838201" y="1273536"/>
            <a:ext cx="498894" cy="624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632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8FA5-446C-F66E-915C-4BE1510B84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B11EC44-3E2C-9826-0ED7-7B02280D03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30D00D-0108-D7BF-DC66-79B98675C62F}"/>
              </a:ext>
            </a:extLst>
          </p:cNvPr>
          <p:cNvSpPr>
            <a:spLocks noGrp="1"/>
          </p:cNvSpPr>
          <p:nvPr>
            <p:ph type="dt" sz="half" idx="10"/>
          </p:nvPr>
        </p:nvSpPr>
        <p:spPr/>
        <p:txBody>
          <a:bodyPr/>
          <a:lstStyle/>
          <a:p>
            <a:fld id="{54102A64-2FD8-4D55-9099-0D37CD0FBA2A}" type="datetime1">
              <a:rPr lang="en-GB" smtClean="0"/>
              <a:t>10/08/2022</a:t>
            </a:fld>
            <a:endParaRPr lang="en-GB"/>
          </a:p>
        </p:txBody>
      </p:sp>
      <p:sp>
        <p:nvSpPr>
          <p:cNvPr id="5" name="Footer Placeholder 4">
            <a:extLst>
              <a:ext uri="{FF2B5EF4-FFF2-40B4-BE49-F238E27FC236}">
                <a16:creationId xmlns:a16="http://schemas.microsoft.com/office/drawing/2014/main" id="{48233F1E-3368-90E4-9C77-83B044BA1F67}"/>
              </a:ext>
            </a:extLst>
          </p:cNvPr>
          <p:cNvSpPr>
            <a:spLocks noGrp="1"/>
          </p:cNvSpPr>
          <p:nvPr>
            <p:ph type="ftr" sz="quarter" idx="11"/>
          </p:nvPr>
        </p:nvSpPr>
        <p:spPr/>
        <p:txBody>
          <a:bodyPr/>
          <a:lstStyle/>
          <a:p>
            <a:r>
              <a:rPr lang="en-GB"/>
              <a:t>C programming</a:t>
            </a:r>
          </a:p>
        </p:txBody>
      </p:sp>
      <p:sp>
        <p:nvSpPr>
          <p:cNvPr id="6" name="Slide Number Placeholder 5">
            <a:extLst>
              <a:ext uri="{FF2B5EF4-FFF2-40B4-BE49-F238E27FC236}">
                <a16:creationId xmlns:a16="http://schemas.microsoft.com/office/drawing/2014/main" id="{E3304638-744B-598F-6CAA-1D53C9CB782C}"/>
              </a:ext>
            </a:extLst>
          </p:cNvPr>
          <p:cNvSpPr>
            <a:spLocks noGrp="1"/>
          </p:cNvSpPr>
          <p:nvPr>
            <p:ph type="sldNum" sz="quarter" idx="12"/>
          </p:nvPr>
        </p:nvSpPr>
        <p:spPr/>
        <p:txBody>
          <a:bodyPr/>
          <a:lstStyle/>
          <a:p>
            <a:fld id="{659D51DC-3644-4A3C-8961-6B4FADDBFE42}" type="slidenum">
              <a:rPr lang="en-GB" smtClean="0"/>
              <a:t>‹#›</a:t>
            </a:fld>
            <a:endParaRPr lang="en-GB"/>
          </a:p>
        </p:txBody>
      </p:sp>
    </p:spTree>
    <p:extLst>
      <p:ext uri="{BB962C8B-B14F-4D97-AF65-F5344CB8AC3E}">
        <p14:creationId xmlns:p14="http://schemas.microsoft.com/office/powerpoint/2010/main" val="97206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0321-7962-5C35-494E-F250F9E059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C772D9-85D5-8945-86B8-8D39C7670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D8BB07-ECF1-4D54-6FD7-19C52ABDB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5D86C5-9A6F-8FB2-7FFD-C68F953E438F}"/>
              </a:ext>
            </a:extLst>
          </p:cNvPr>
          <p:cNvSpPr>
            <a:spLocks noGrp="1"/>
          </p:cNvSpPr>
          <p:nvPr>
            <p:ph type="dt" sz="half" idx="10"/>
          </p:nvPr>
        </p:nvSpPr>
        <p:spPr/>
        <p:txBody>
          <a:bodyPr/>
          <a:lstStyle/>
          <a:p>
            <a:fld id="{A30EEECF-ADD0-459B-A5DB-1D3F104DF642}" type="datetime1">
              <a:rPr lang="en-GB" smtClean="0"/>
              <a:t>10/08/2022</a:t>
            </a:fld>
            <a:endParaRPr lang="en-GB"/>
          </a:p>
        </p:txBody>
      </p:sp>
      <p:sp>
        <p:nvSpPr>
          <p:cNvPr id="6" name="Footer Placeholder 5">
            <a:extLst>
              <a:ext uri="{FF2B5EF4-FFF2-40B4-BE49-F238E27FC236}">
                <a16:creationId xmlns:a16="http://schemas.microsoft.com/office/drawing/2014/main" id="{A75306EB-1546-3E91-5931-1D46043FC6BE}"/>
              </a:ext>
            </a:extLst>
          </p:cNvPr>
          <p:cNvSpPr>
            <a:spLocks noGrp="1"/>
          </p:cNvSpPr>
          <p:nvPr>
            <p:ph type="ftr" sz="quarter" idx="11"/>
          </p:nvPr>
        </p:nvSpPr>
        <p:spPr/>
        <p:txBody>
          <a:bodyPr/>
          <a:lstStyle/>
          <a:p>
            <a:r>
              <a:rPr lang="en-GB"/>
              <a:t>C programming</a:t>
            </a:r>
          </a:p>
        </p:txBody>
      </p:sp>
      <p:sp>
        <p:nvSpPr>
          <p:cNvPr id="7" name="Slide Number Placeholder 6">
            <a:extLst>
              <a:ext uri="{FF2B5EF4-FFF2-40B4-BE49-F238E27FC236}">
                <a16:creationId xmlns:a16="http://schemas.microsoft.com/office/drawing/2014/main" id="{495415D3-D7AF-4343-8B87-0603B762AC99}"/>
              </a:ext>
            </a:extLst>
          </p:cNvPr>
          <p:cNvSpPr>
            <a:spLocks noGrp="1"/>
          </p:cNvSpPr>
          <p:nvPr>
            <p:ph type="sldNum" sz="quarter" idx="12"/>
          </p:nvPr>
        </p:nvSpPr>
        <p:spPr/>
        <p:txBody>
          <a:bodyPr/>
          <a:lstStyle/>
          <a:p>
            <a:fld id="{659D51DC-3644-4A3C-8961-6B4FADDBFE42}" type="slidenum">
              <a:rPr lang="en-GB" smtClean="0"/>
              <a:t>‹#›</a:t>
            </a:fld>
            <a:endParaRPr lang="en-GB"/>
          </a:p>
        </p:txBody>
      </p:sp>
    </p:spTree>
    <p:extLst>
      <p:ext uri="{BB962C8B-B14F-4D97-AF65-F5344CB8AC3E}">
        <p14:creationId xmlns:p14="http://schemas.microsoft.com/office/powerpoint/2010/main" val="363072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797F-72E0-39A5-39BF-FEF59DB1F7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6E3AB8-CFE0-ED98-1A2E-EC12A1856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34CCFF5-97B9-0C63-8AFD-DE8EC48A92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B4FF8C8-0242-5F1D-3883-985B9E26B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34A197-6520-11F3-6E74-1D2BADAAD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59B52C6-CADC-B230-281F-069C86885DB0}"/>
              </a:ext>
            </a:extLst>
          </p:cNvPr>
          <p:cNvSpPr>
            <a:spLocks noGrp="1"/>
          </p:cNvSpPr>
          <p:nvPr>
            <p:ph type="dt" sz="half" idx="10"/>
          </p:nvPr>
        </p:nvSpPr>
        <p:spPr/>
        <p:txBody>
          <a:bodyPr/>
          <a:lstStyle/>
          <a:p>
            <a:fld id="{C67E5E65-680C-4676-B76F-D83487FC9F4B}" type="datetime1">
              <a:rPr lang="en-GB" smtClean="0"/>
              <a:t>10/08/2022</a:t>
            </a:fld>
            <a:endParaRPr lang="en-GB"/>
          </a:p>
        </p:txBody>
      </p:sp>
      <p:sp>
        <p:nvSpPr>
          <p:cNvPr id="8" name="Footer Placeholder 7">
            <a:extLst>
              <a:ext uri="{FF2B5EF4-FFF2-40B4-BE49-F238E27FC236}">
                <a16:creationId xmlns:a16="http://schemas.microsoft.com/office/drawing/2014/main" id="{F153E921-09B5-6C1E-590B-D03F649C0033}"/>
              </a:ext>
            </a:extLst>
          </p:cNvPr>
          <p:cNvSpPr>
            <a:spLocks noGrp="1"/>
          </p:cNvSpPr>
          <p:nvPr>
            <p:ph type="ftr" sz="quarter" idx="11"/>
          </p:nvPr>
        </p:nvSpPr>
        <p:spPr/>
        <p:txBody>
          <a:bodyPr/>
          <a:lstStyle/>
          <a:p>
            <a:r>
              <a:rPr lang="en-GB"/>
              <a:t>C programming</a:t>
            </a:r>
          </a:p>
        </p:txBody>
      </p:sp>
      <p:sp>
        <p:nvSpPr>
          <p:cNvPr id="9" name="Slide Number Placeholder 8">
            <a:extLst>
              <a:ext uri="{FF2B5EF4-FFF2-40B4-BE49-F238E27FC236}">
                <a16:creationId xmlns:a16="http://schemas.microsoft.com/office/drawing/2014/main" id="{1431E110-3DF3-486B-389A-70F2B4E6500B}"/>
              </a:ext>
            </a:extLst>
          </p:cNvPr>
          <p:cNvSpPr>
            <a:spLocks noGrp="1"/>
          </p:cNvSpPr>
          <p:nvPr>
            <p:ph type="sldNum" sz="quarter" idx="12"/>
          </p:nvPr>
        </p:nvSpPr>
        <p:spPr/>
        <p:txBody>
          <a:bodyPr/>
          <a:lstStyle/>
          <a:p>
            <a:fld id="{659D51DC-3644-4A3C-8961-6B4FADDBFE42}" type="slidenum">
              <a:rPr lang="en-GB" smtClean="0"/>
              <a:t>‹#›</a:t>
            </a:fld>
            <a:endParaRPr lang="en-GB"/>
          </a:p>
        </p:txBody>
      </p:sp>
    </p:spTree>
    <p:extLst>
      <p:ext uri="{BB962C8B-B14F-4D97-AF65-F5344CB8AC3E}">
        <p14:creationId xmlns:p14="http://schemas.microsoft.com/office/powerpoint/2010/main" val="155558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1351-BE71-B2CA-C8A3-CE431060235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5EEFB4-1CC0-4957-C4FC-E6C1FE8E59C4}"/>
              </a:ext>
            </a:extLst>
          </p:cNvPr>
          <p:cNvSpPr>
            <a:spLocks noGrp="1"/>
          </p:cNvSpPr>
          <p:nvPr>
            <p:ph type="dt" sz="half" idx="10"/>
          </p:nvPr>
        </p:nvSpPr>
        <p:spPr/>
        <p:txBody>
          <a:bodyPr/>
          <a:lstStyle/>
          <a:p>
            <a:fld id="{848DB07D-A530-4DB4-B810-0F7C1CE1A0EA}" type="datetime1">
              <a:rPr lang="en-GB" smtClean="0"/>
              <a:t>10/08/2022</a:t>
            </a:fld>
            <a:endParaRPr lang="en-GB"/>
          </a:p>
        </p:txBody>
      </p:sp>
      <p:sp>
        <p:nvSpPr>
          <p:cNvPr id="4" name="Footer Placeholder 3">
            <a:extLst>
              <a:ext uri="{FF2B5EF4-FFF2-40B4-BE49-F238E27FC236}">
                <a16:creationId xmlns:a16="http://schemas.microsoft.com/office/drawing/2014/main" id="{DDC6E6A0-E0AA-CAB3-0AF5-8F38FA1E0333}"/>
              </a:ext>
            </a:extLst>
          </p:cNvPr>
          <p:cNvSpPr>
            <a:spLocks noGrp="1"/>
          </p:cNvSpPr>
          <p:nvPr>
            <p:ph type="ftr" sz="quarter" idx="11"/>
          </p:nvPr>
        </p:nvSpPr>
        <p:spPr/>
        <p:txBody>
          <a:bodyPr/>
          <a:lstStyle/>
          <a:p>
            <a:r>
              <a:rPr lang="en-GB"/>
              <a:t>C programming</a:t>
            </a:r>
          </a:p>
        </p:txBody>
      </p:sp>
      <p:sp>
        <p:nvSpPr>
          <p:cNvPr id="5" name="Slide Number Placeholder 4">
            <a:extLst>
              <a:ext uri="{FF2B5EF4-FFF2-40B4-BE49-F238E27FC236}">
                <a16:creationId xmlns:a16="http://schemas.microsoft.com/office/drawing/2014/main" id="{D2D03F8B-663F-9FC2-0D1C-D82D58C5D6C1}"/>
              </a:ext>
            </a:extLst>
          </p:cNvPr>
          <p:cNvSpPr>
            <a:spLocks noGrp="1"/>
          </p:cNvSpPr>
          <p:nvPr>
            <p:ph type="sldNum" sz="quarter" idx="12"/>
          </p:nvPr>
        </p:nvSpPr>
        <p:spPr/>
        <p:txBody>
          <a:bodyPr/>
          <a:lstStyle/>
          <a:p>
            <a:fld id="{659D51DC-3644-4A3C-8961-6B4FADDBFE42}" type="slidenum">
              <a:rPr lang="en-GB" smtClean="0"/>
              <a:t>‹#›</a:t>
            </a:fld>
            <a:endParaRPr lang="en-GB"/>
          </a:p>
        </p:txBody>
      </p:sp>
    </p:spTree>
    <p:extLst>
      <p:ext uri="{BB962C8B-B14F-4D97-AF65-F5344CB8AC3E}">
        <p14:creationId xmlns:p14="http://schemas.microsoft.com/office/powerpoint/2010/main" val="226400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405F0-865C-0D32-3B87-0116E7990710}"/>
              </a:ext>
            </a:extLst>
          </p:cNvPr>
          <p:cNvSpPr>
            <a:spLocks noGrp="1"/>
          </p:cNvSpPr>
          <p:nvPr>
            <p:ph type="dt" sz="half" idx="10"/>
          </p:nvPr>
        </p:nvSpPr>
        <p:spPr/>
        <p:txBody>
          <a:bodyPr/>
          <a:lstStyle/>
          <a:p>
            <a:fld id="{939E13B0-2F69-474E-8057-25DC5BBFA974}" type="datetime1">
              <a:rPr lang="en-GB" smtClean="0"/>
              <a:t>10/08/2022</a:t>
            </a:fld>
            <a:endParaRPr lang="en-GB"/>
          </a:p>
        </p:txBody>
      </p:sp>
      <p:sp>
        <p:nvSpPr>
          <p:cNvPr id="3" name="Footer Placeholder 2">
            <a:extLst>
              <a:ext uri="{FF2B5EF4-FFF2-40B4-BE49-F238E27FC236}">
                <a16:creationId xmlns:a16="http://schemas.microsoft.com/office/drawing/2014/main" id="{306C930F-995A-4C58-3638-EA107189EEE9}"/>
              </a:ext>
            </a:extLst>
          </p:cNvPr>
          <p:cNvSpPr>
            <a:spLocks noGrp="1"/>
          </p:cNvSpPr>
          <p:nvPr>
            <p:ph type="ftr" sz="quarter" idx="11"/>
          </p:nvPr>
        </p:nvSpPr>
        <p:spPr/>
        <p:txBody>
          <a:bodyPr/>
          <a:lstStyle/>
          <a:p>
            <a:r>
              <a:rPr lang="en-GB"/>
              <a:t>C programming</a:t>
            </a:r>
          </a:p>
        </p:txBody>
      </p:sp>
      <p:sp>
        <p:nvSpPr>
          <p:cNvPr id="4" name="Slide Number Placeholder 3">
            <a:extLst>
              <a:ext uri="{FF2B5EF4-FFF2-40B4-BE49-F238E27FC236}">
                <a16:creationId xmlns:a16="http://schemas.microsoft.com/office/drawing/2014/main" id="{BAD5BC5D-D433-CCF1-2791-03DBBFF0C610}"/>
              </a:ext>
            </a:extLst>
          </p:cNvPr>
          <p:cNvSpPr>
            <a:spLocks noGrp="1"/>
          </p:cNvSpPr>
          <p:nvPr>
            <p:ph type="sldNum" sz="quarter" idx="12"/>
          </p:nvPr>
        </p:nvSpPr>
        <p:spPr/>
        <p:txBody>
          <a:bodyPr/>
          <a:lstStyle/>
          <a:p>
            <a:fld id="{659D51DC-3644-4A3C-8961-6B4FADDBFE42}" type="slidenum">
              <a:rPr lang="en-GB" smtClean="0"/>
              <a:t>‹#›</a:t>
            </a:fld>
            <a:endParaRPr lang="en-GB"/>
          </a:p>
        </p:txBody>
      </p:sp>
    </p:spTree>
    <p:extLst>
      <p:ext uri="{BB962C8B-B14F-4D97-AF65-F5344CB8AC3E}">
        <p14:creationId xmlns:p14="http://schemas.microsoft.com/office/powerpoint/2010/main" val="161043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2731-C461-3A39-6290-92814328C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EE1804-0D8C-70E1-CD71-EE3E15084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0F50F3-42FA-36C6-E17D-02E401DA1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11278-558E-BECC-F2CA-3CD625472313}"/>
              </a:ext>
            </a:extLst>
          </p:cNvPr>
          <p:cNvSpPr>
            <a:spLocks noGrp="1"/>
          </p:cNvSpPr>
          <p:nvPr>
            <p:ph type="dt" sz="half" idx="10"/>
          </p:nvPr>
        </p:nvSpPr>
        <p:spPr/>
        <p:txBody>
          <a:bodyPr/>
          <a:lstStyle/>
          <a:p>
            <a:fld id="{E091B3A5-F86A-4276-A863-C73126988533}" type="datetime1">
              <a:rPr lang="en-GB" smtClean="0"/>
              <a:t>10/08/2022</a:t>
            </a:fld>
            <a:endParaRPr lang="en-GB"/>
          </a:p>
        </p:txBody>
      </p:sp>
      <p:sp>
        <p:nvSpPr>
          <p:cNvPr id="6" name="Footer Placeholder 5">
            <a:extLst>
              <a:ext uri="{FF2B5EF4-FFF2-40B4-BE49-F238E27FC236}">
                <a16:creationId xmlns:a16="http://schemas.microsoft.com/office/drawing/2014/main" id="{664D7F2D-30F0-BB97-1DE0-23926DD78D83}"/>
              </a:ext>
            </a:extLst>
          </p:cNvPr>
          <p:cNvSpPr>
            <a:spLocks noGrp="1"/>
          </p:cNvSpPr>
          <p:nvPr>
            <p:ph type="ftr" sz="quarter" idx="11"/>
          </p:nvPr>
        </p:nvSpPr>
        <p:spPr/>
        <p:txBody>
          <a:bodyPr/>
          <a:lstStyle/>
          <a:p>
            <a:r>
              <a:rPr lang="en-GB"/>
              <a:t>C programming</a:t>
            </a:r>
          </a:p>
        </p:txBody>
      </p:sp>
      <p:sp>
        <p:nvSpPr>
          <p:cNvPr id="7" name="Slide Number Placeholder 6">
            <a:extLst>
              <a:ext uri="{FF2B5EF4-FFF2-40B4-BE49-F238E27FC236}">
                <a16:creationId xmlns:a16="http://schemas.microsoft.com/office/drawing/2014/main" id="{3305DAF1-C234-51EC-21A2-699F4E74504C}"/>
              </a:ext>
            </a:extLst>
          </p:cNvPr>
          <p:cNvSpPr>
            <a:spLocks noGrp="1"/>
          </p:cNvSpPr>
          <p:nvPr>
            <p:ph type="sldNum" sz="quarter" idx="12"/>
          </p:nvPr>
        </p:nvSpPr>
        <p:spPr/>
        <p:txBody>
          <a:bodyPr/>
          <a:lstStyle/>
          <a:p>
            <a:fld id="{659D51DC-3644-4A3C-8961-6B4FADDBFE42}" type="slidenum">
              <a:rPr lang="en-GB" smtClean="0"/>
              <a:t>‹#›</a:t>
            </a:fld>
            <a:endParaRPr lang="en-GB"/>
          </a:p>
        </p:txBody>
      </p:sp>
    </p:spTree>
    <p:extLst>
      <p:ext uri="{BB962C8B-B14F-4D97-AF65-F5344CB8AC3E}">
        <p14:creationId xmlns:p14="http://schemas.microsoft.com/office/powerpoint/2010/main" val="215108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CC43-1EA0-7401-037E-925EBE385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02221D-FAA4-1C0B-9A51-9EF403202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397417-DFEC-E4F6-A4CE-0E3C93D5A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5D878-836E-C4CA-87C2-5E94CF4549DA}"/>
              </a:ext>
            </a:extLst>
          </p:cNvPr>
          <p:cNvSpPr>
            <a:spLocks noGrp="1"/>
          </p:cNvSpPr>
          <p:nvPr>
            <p:ph type="dt" sz="half" idx="10"/>
          </p:nvPr>
        </p:nvSpPr>
        <p:spPr/>
        <p:txBody>
          <a:bodyPr/>
          <a:lstStyle/>
          <a:p>
            <a:fld id="{55D77813-2445-47F7-90B4-9A0BEE409C87}" type="datetime1">
              <a:rPr lang="en-GB" smtClean="0"/>
              <a:t>10/08/2022</a:t>
            </a:fld>
            <a:endParaRPr lang="en-GB"/>
          </a:p>
        </p:txBody>
      </p:sp>
      <p:sp>
        <p:nvSpPr>
          <p:cNvPr id="6" name="Footer Placeholder 5">
            <a:extLst>
              <a:ext uri="{FF2B5EF4-FFF2-40B4-BE49-F238E27FC236}">
                <a16:creationId xmlns:a16="http://schemas.microsoft.com/office/drawing/2014/main" id="{22ECB051-7897-E800-7679-705431BE045F}"/>
              </a:ext>
            </a:extLst>
          </p:cNvPr>
          <p:cNvSpPr>
            <a:spLocks noGrp="1"/>
          </p:cNvSpPr>
          <p:nvPr>
            <p:ph type="ftr" sz="quarter" idx="11"/>
          </p:nvPr>
        </p:nvSpPr>
        <p:spPr/>
        <p:txBody>
          <a:bodyPr/>
          <a:lstStyle/>
          <a:p>
            <a:r>
              <a:rPr lang="en-GB"/>
              <a:t>C programming</a:t>
            </a:r>
          </a:p>
        </p:txBody>
      </p:sp>
      <p:sp>
        <p:nvSpPr>
          <p:cNvPr id="7" name="Slide Number Placeholder 6">
            <a:extLst>
              <a:ext uri="{FF2B5EF4-FFF2-40B4-BE49-F238E27FC236}">
                <a16:creationId xmlns:a16="http://schemas.microsoft.com/office/drawing/2014/main" id="{AC1AEDF2-9C2E-071D-EA01-A7FCED1284DC}"/>
              </a:ext>
            </a:extLst>
          </p:cNvPr>
          <p:cNvSpPr>
            <a:spLocks noGrp="1"/>
          </p:cNvSpPr>
          <p:nvPr>
            <p:ph type="sldNum" sz="quarter" idx="12"/>
          </p:nvPr>
        </p:nvSpPr>
        <p:spPr/>
        <p:txBody>
          <a:bodyPr/>
          <a:lstStyle/>
          <a:p>
            <a:fld id="{659D51DC-3644-4A3C-8961-6B4FADDBFE42}" type="slidenum">
              <a:rPr lang="en-GB" smtClean="0"/>
              <a:t>‹#›</a:t>
            </a:fld>
            <a:endParaRPr lang="en-GB"/>
          </a:p>
        </p:txBody>
      </p:sp>
    </p:spTree>
    <p:extLst>
      <p:ext uri="{BB962C8B-B14F-4D97-AF65-F5344CB8AC3E}">
        <p14:creationId xmlns:p14="http://schemas.microsoft.com/office/powerpoint/2010/main" val="239051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CB317A-AFD8-F154-3E5B-D5B8DF2B2AAA}"/>
              </a:ext>
            </a:extLst>
          </p:cNvPr>
          <p:cNvSpPr/>
          <p:nvPr userDrawn="1"/>
        </p:nvSpPr>
        <p:spPr>
          <a:xfrm>
            <a:off x="0" y="6311900"/>
            <a:ext cx="12192000" cy="5461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5079C1E8-62F7-B32E-0298-BEFF2D70D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75D942-8810-A3BA-61AA-CCE64315C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863D06F9-C35E-91BF-4B07-6E2CFF39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bg1"/>
                </a:solidFill>
              </a:defRPr>
            </a:lvl1pPr>
          </a:lstStyle>
          <a:p>
            <a:fld id="{3ED8CC6C-372E-431E-B2E6-4568CCE20257}" type="datetime1">
              <a:rPr lang="en-GB" smtClean="0"/>
              <a:t>10/08/2022</a:t>
            </a:fld>
            <a:endParaRPr lang="en-GB" dirty="0"/>
          </a:p>
        </p:txBody>
      </p:sp>
      <p:sp>
        <p:nvSpPr>
          <p:cNvPr id="5" name="Footer Placeholder 4">
            <a:extLst>
              <a:ext uri="{FF2B5EF4-FFF2-40B4-BE49-F238E27FC236}">
                <a16:creationId xmlns:a16="http://schemas.microsoft.com/office/drawing/2014/main" id="{E8E558F5-FF26-7B60-76B2-518C0ADBD0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chemeClr val="bg1"/>
                </a:solidFill>
              </a:defRPr>
            </a:lvl1pPr>
          </a:lstStyle>
          <a:p>
            <a:r>
              <a:rPr lang="en-US"/>
              <a:t>C programming</a:t>
            </a:r>
            <a:endParaRPr lang="en-GB" dirty="0"/>
          </a:p>
        </p:txBody>
      </p:sp>
      <p:sp>
        <p:nvSpPr>
          <p:cNvPr id="6" name="Slide Number Placeholder 5">
            <a:extLst>
              <a:ext uri="{FF2B5EF4-FFF2-40B4-BE49-F238E27FC236}">
                <a16:creationId xmlns:a16="http://schemas.microsoft.com/office/drawing/2014/main" id="{B9AD501B-33FE-3C9D-826E-8B714EF8C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bg1"/>
                </a:solidFill>
              </a:defRPr>
            </a:lvl1pPr>
          </a:lstStyle>
          <a:p>
            <a:r>
              <a:rPr lang="en-GB" dirty="0"/>
              <a:t>1</a:t>
            </a:r>
          </a:p>
        </p:txBody>
      </p:sp>
      <p:pic>
        <p:nvPicPr>
          <p:cNvPr id="7" name="Picture 6">
            <a:extLst>
              <a:ext uri="{FF2B5EF4-FFF2-40B4-BE49-F238E27FC236}">
                <a16:creationId xmlns:a16="http://schemas.microsoft.com/office/drawing/2014/main" id="{DF51D23B-B4D8-18EA-6FE5-003E76E5B94D}"/>
              </a:ext>
            </a:extLst>
          </p:cNvPr>
          <p:cNvPicPr>
            <a:picLocks noChangeAspect="1"/>
          </p:cNvPicPr>
          <p:nvPr userDrawn="1"/>
        </p:nvPicPr>
        <p:blipFill>
          <a:blip r:embed="rId13"/>
          <a:stretch>
            <a:fillRect/>
          </a:stretch>
        </p:blipFill>
        <p:spPr>
          <a:xfrm>
            <a:off x="10612999" y="0"/>
            <a:ext cx="1579001" cy="1579001"/>
          </a:xfrm>
          <a:prstGeom prst="rect">
            <a:avLst/>
          </a:prstGeom>
        </p:spPr>
      </p:pic>
    </p:spTree>
    <p:extLst>
      <p:ext uri="{BB962C8B-B14F-4D97-AF65-F5344CB8AC3E}">
        <p14:creationId xmlns:p14="http://schemas.microsoft.com/office/powerpoint/2010/main" val="470456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6185-ECCF-D558-3570-33EDCAE257B6}"/>
              </a:ext>
            </a:extLst>
          </p:cNvPr>
          <p:cNvSpPr>
            <a:spLocks noGrp="1"/>
          </p:cNvSpPr>
          <p:nvPr>
            <p:ph type="ctrTitle"/>
          </p:nvPr>
        </p:nvSpPr>
        <p:spPr>
          <a:xfrm>
            <a:off x="1418122" y="510139"/>
            <a:ext cx="9144000" cy="3692843"/>
          </a:xfrm>
        </p:spPr>
        <p:txBody>
          <a:bodyPr>
            <a:normAutofit fontScale="90000"/>
          </a:bodyPr>
          <a:lstStyle/>
          <a:p>
            <a:r>
              <a:rPr lang="en-US" b="1" dirty="0"/>
              <a:t>PRESENTATION </a:t>
            </a:r>
            <a:br>
              <a:rPr lang="en-US" b="1" dirty="0"/>
            </a:br>
            <a:r>
              <a:rPr lang="en-US" b="1" dirty="0"/>
              <a:t>ON</a:t>
            </a:r>
            <a:br>
              <a:rPr lang="en-US" b="1" dirty="0"/>
            </a:br>
            <a:r>
              <a:rPr lang="en-US" b="1" dirty="0"/>
              <a:t>FINAL REPORT </a:t>
            </a:r>
            <a:br>
              <a:rPr lang="en-US" b="1" dirty="0"/>
            </a:br>
            <a:br>
              <a:rPr lang="en-US" dirty="0"/>
            </a:br>
            <a:r>
              <a:rPr lang="en-US" sz="4400" b="1" i="1" dirty="0"/>
              <a:t>PHONE MANAGEMENT SYSTEM</a:t>
            </a:r>
            <a:endParaRPr lang="en-GB" sz="4400" b="1" i="1" dirty="0"/>
          </a:p>
        </p:txBody>
      </p:sp>
      <p:sp>
        <p:nvSpPr>
          <p:cNvPr id="3" name="Subtitle 2">
            <a:extLst>
              <a:ext uri="{FF2B5EF4-FFF2-40B4-BE49-F238E27FC236}">
                <a16:creationId xmlns:a16="http://schemas.microsoft.com/office/drawing/2014/main" id="{EB1E7170-8A6A-4AF5-945F-C899EECA6090}"/>
              </a:ext>
            </a:extLst>
          </p:cNvPr>
          <p:cNvSpPr>
            <a:spLocks noGrp="1"/>
          </p:cNvSpPr>
          <p:nvPr>
            <p:ph type="subTitle" idx="1"/>
          </p:nvPr>
        </p:nvSpPr>
        <p:spPr>
          <a:xfrm>
            <a:off x="3869355" y="4781474"/>
            <a:ext cx="6174316" cy="1255077"/>
          </a:xfrm>
        </p:spPr>
        <p:txBody>
          <a:bodyPr>
            <a:normAutofit lnSpcReduction="10000"/>
          </a:bodyPr>
          <a:lstStyle/>
          <a:p>
            <a:pPr algn="l"/>
            <a:r>
              <a:rPr lang="en-US" b="1" dirty="0"/>
              <a:t>	 SANJINA RAI </a:t>
            </a:r>
          </a:p>
          <a:p>
            <a:pPr algn="l"/>
            <a:r>
              <a:rPr lang="en-US" b="1" dirty="0"/>
              <a:t>            BICT| 1</a:t>
            </a:r>
            <a:r>
              <a:rPr lang="en-US" b="1" baseline="30000" dirty="0"/>
              <a:t>st</a:t>
            </a:r>
            <a:r>
              <a:rPr lang="en-US" b="1" dirty="0"/>
              <a:t>  Semester</a:t>
            </a:r>
            <a:endParaRPr lang="en-GB" b="1" dirty="0"/>
          </a:p>
          <a:p>
            <a:pPr algn="l"/>
            <a:r>
              <a:rPr lang="en-US" b="1" dirty="0"/>
              <a:t>      Matrix id: C30105220028</a:t>
            </a:r>
          </a:p>
        </p:txBody>
      </p:sp>
      <p:sp>
        <p:nvSpPr>
          <p:cNvPr id="5" name="Footer Placeholder 4">
            <a:extLst>
              <a:ext uri="{FF2B5EF4-FFF2-40B4-BE49-F238E27FC236}">
                <a16:creationId xmlns:a16="http://schemas.microsoft.com/office/drawing/2014/main" id="{F7B72CFF-D095-4B58-6D7C-252F8D9D6D81}"/>
              </a:ext>
            </a:extLst>
          </p:cNvPr>
          <p:cNvSpPr>
            <a:spLocks noGrp="1"/>
          </p:cNvSpPr>
          <p:nvPr>
            <p:ph type="ftr" sz="quarter" idx="11"/>
          </p:nvPr>
        </p:nvSpPr>
        <p:spPr>
          <a:xfrm>
            <a:off x="-1" y="6356349"/>
            <a:ext cx="1916229" cy="501651"/>
          </a:xfrm>
        </p:spPr>
        <p:txBody>
          <a:bodyPr/>
          <a:lstStyle/>
          <a:p>
            <a:r>
              <a:rPr lang="en-GB" dirty="0"/>
              <a:t>C programming</a:t>
            </a:r>
          </a:p>
        </p:txBody>
      </p:sp>
      <p:sp>
        <p:nvSpPr>
          <p:cNvPr id="6" name="Slide Number Placeholder 5">
            <a:extLst>
              <a:ext uri="{FF2B5EF4-FFF2-40B4-BE49-F238E27FC236}">
                <a16:creationId xmlns:a16="http://schemas.microsoft.com/office/drawing/2014/main" id="{FC786439-25AA-389F-5722-75000CC3D6BF}"/>
              </a:ext>
            </a:extLst>
          </p:cNvPr>
          <p:cNvSpPr>
            <a:spLocks noGrp="1"/>
          </p:cNvSpPr>
          <p:nvPr>
            <p:ph type="sldNum" sz="quarter" idx="12"/>
          </p:nvPr>
        </p:nvSpPr>
        <p:spPr>
          <a:xfrm>
            <a:off x="5580246" y="6356349"/>
            <a:ext cx="515754" cy="501650"/>
          </a:xfrm>
        </p:spPr>
        <p:txBody>
          <a:bodyPr/>
          <a:lstStyle/>
          <a:p>
            <a:fld id="{659D51DC-3644-4A3C-8961-6B4FADDBFE42}" type="slidenum">
              <a:rPr lang="en-GB" smtClean="0"/>
              <a:t>1</a:t>
            </a:fld>
            <a:endParaRPr lang="en-GB" dirty="0"/>
          </a:p>
        </p:txBody>
      </p:sp>
      <p:pic>
        <p:nvPicPr>
          <p:cNvPr id="4" name="Picture 3">
            <a:extLst>
              <a:ext uri="{FF2B5EF4-FFF2-40B4-BE49-F238E27FC236}">
                <a16:creationId xmlns:a16="http://schemas.microsoft.com/office/drawing/2014/main" id="{9D06F21E-B2BD-400B-891E-6EDC424FC19C}"/>
              </a:ext>
            </a:extLst>
          </p:cNvPr>
          <p:cNvPicPr>
            <a:picLocks noChangeAspect="1"/>
          </p:cNvPicPr>
          <p:nvPr/>
        </p:nvPicPr>
        <p:blipFill>
          <a:blip r:embed="rId2"/>
          <a:stretch>
            <a:fillRect/>
          </a:stretch>
        </p:blipFill>
        <p:spPr>
          <a:xfrm>
            <a:off x="444103" y="239281"/>
            <a:ext cx="2371550" cy="1566808"/>
          </a:xfrm>
          <a:prstGeom prst="rect">
            <a:avLst/>
          </a:prstGeom>
        </p:spPr>
      </p:pic>
    </p:spTree>
    <p:extLst>
      <p:ext uri="{BB962C8B-B14F-4D97-AF65-F5344CB8AC3E}">
        <p14:creationId xmlns:p14="http://schemas.microsoft.com/office/powerpoint/2010/main" val="352360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FB3E-B1F8-4872-ADBD-0B8377B09438}"/>
              </a:ext>
            </a:extLst>
          </p:cNvPr>
          <p:cNvSpPr>
            <a:spLocks noGrp="1"/>
          </p:cNvSpPr>
          <p:nvPr>
            <p:ph type="title"/>
          </p:nvPr>
        </p:nvSpPr>
        <p:spPr/>
        <p:txBody>
          <a:bodyPr/>
          <a:lstStyle/>
          <a:p>
            <a:r>
              <a:rPr lang="en-GB" b="1" dirty="0"/>
              <a:t>INTRODUCTION</a:t>
            </a:r>
          </a:p>
        </p:txBody>
      </p:sp>
      <p:sp>
        <p:nvSpPr>
          <p:cNvPr id="3" name="Content Placeholder 2">
            <a:extLst>
              <a:ext uri="{FF2B5EF4-FFF2-40B4-BE49-F238E27FC236}">
                <a16:creationId xmlns:a16="http://schemas.microsoft.com/office/drawing/2014/main" id="{262A9286-FCF9-B2A9-8A45-18D21C68DACA}"/>
              </a:ext>
            </a:extLst>
          </p:cNvPr>
          <p:cNvSpPr>
            <a:spLocks noGrp="1"/>
          </p:cNvSpPr>
          <p:nvPr>
            <p:ph idx="1"/>
          </p:nvPr>
        </p:nvSpPr>
        <p:spPr/>
        <p:txBody>
          <a:bodyPr>
            <a:normAutofit/>
          </a:bodyPr>
          <a:lstStyle/>
          <a:p>
            <a:pPr marL="0" indent="0" algn="just">
              <a:buNone/>
            </a:pPr>
            <a:r>
              <a:rPr lang="en-GB" sz="3200" dirty="0">
                <a:latin typeface="Arial" panose="020B0604020202020204" pitchFamily="34" charset="0"/>
                <a:cs typeface="Arial" panose="020B0604020202020204" pitchFamily="34" charset="0"/>
              </a:rPr>
              <a:t>Phonebook Management System is designed in ‘C’ language which allows user to perform some basic phonebook operations in your mobile phone. The basic functions of this projects include listing record, adding person, searching person details, removing contact details, updating records or deleting all the records.</a:t>
            </a:r>
          </a:p>
        </p:txBody>
      </p:sp>
      <p:sp>
        <p:nvSpPr>
          <p:cNvPr id="5" name="Footer Placeholder 4">
            <a:extLst>
              <a:ext uri="{FF2B5EF4-FFF2-40B4-BE49-F238E27FC236}">
                <a16:creationId xmlns:a16="http://schemas.microsoft.com/office/drawing/2014/main" id="{04205183-C969-00C9-DA34-27E144A10F61}"/>
              </a:ext>
            </a:extLst>
          </p:cNvPr>
          <p:cNvSpPr>
            <a:spLocks noGrp="1"/>
          </p:cNvSpPr>
          <p:nvPr>
            <p:ph type="ftr" sz="quarter" idx="11"/>
          </p:nvPr>
        </p:nvSpPr>
        <p:spPr>
          <a:xfrm>
            <a:off x="0" y="6356350"/>
            <a:ext cx="2425566" cy="573839"/>
          </a:xfrm>
        </p:spPr>
        <p:txBody>
          <a:bodyPr/>
          <a:lstStyle/>
          <a:p>
            <a:r>
              <a:rPr lang="en-GB" dirty="0"/>
              <a:t>C programming</a:t>
            </a:r>
          </a:p>
        </p:txBody>
      </p:sp>
      <p:sp>
        <p:nvSpPr>
          <p:cNvPr id="6" name="Slide Number Placeholder 5">
            <a:extLst>
              <a:ext uri="{FF2B5EF4-FFF2-40B4-BE49-F238E27FC236}">
                <a16:creationId xmlns:a16="http://schemas.microsoft.com/office/drawing/2014/main" id="{99EFF9E6-745F-71A0-0D64-9B5128EDE21D}"/>
              </a:ext>
            </a:extLst>
          </p:cNvPr>
          <p:cNvSpPr>
            <a:spLocks noGrp="1"/>
          </p:cNvSpPr>
          <p:nvPr>
            <p:ph type="sldNum" sz="quarter" idx="12"/>
          </p:nvPr>
        </p:nvSpPr>
        <p:spPr>
          <a:xfrm>
            <a:off x="6179418" y="6356350"/>
            <a:ext cx="448377" cy="501650"/>
          </a:xfrm>
        </p:spPr>
        <p:txBody>
          <a:bodyPr/>
          <a:lstStyle/>
          <a:p>
            <a:fld id="{659D51DC-3644-4A3C-8961-6B4FADDBFE42}" type="slidenum">
              <a:rPr lang="en-GB" smtClean="0"/>
              <a:t>2</a:t>
            </a:fld>
            <a:endParaRPr lang="en-GB"/>
          </a:p>
        </p:txBody>
      </p:sp>
    </p:spTree>
    <p:extLst>
      <p:ext uri="{BB962C8B-B14F-4D97-AF65-F5344CB8AC3E}">
        <p14:creationId xmlns:p14="http://schemas.microsoft.com/office/powerpoint/2010/main" val="253781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0704-135C-3A7B-F52F-13D6B090992A}"/>
              </a:ext>
            </a:extLst>
          </p:cNvPr>
          <p:cNvSpPr>
            <a:spLocks noGrp="1"/>
          </p:cNvSpPr>
          <p:nvPr>
            <p:ph type="title"/>
          </p:nvPr>
        </p:nvSpPr>
        <p:spPr/>
        <p:txBody>
          <a:bodyPr/>
          <a:lstStyle/>
          <a:p>
            <a:r>
              <a:rPr lang="en-US" b="1" dirty="0"/>
              <a:t>PURPOSE</a:t>
            </a:r>
            <a:endParaRPr lang="en-GB" b="1" dirty="0"/>
          </a:p>
        </p:txBody>
      </p:sp>
      <p:sp>
        <p:nvSpPr>
          <p:cNvPr id="3" name="Content Placeholder 2">
            <a:extLst>
              <a:ext uri="{FF2B5EF4-FFF2-40B4-BE49-F238E27FC236}">
                <a16:creationId xmlns:a16="http://schemas.microsoft.com/office/drawing/2014/main" id="{B7254051-7EB8-134C-190D-FB8F5E6BC786}"/>
              </a:ext>
            </a:extLst>
          </p:cNvPr>
          <p:cNvSpPr>
            <a:spLocks noGrp="1"/>
          </p:cNvSpPr>
          <p:nvPr>
            <p:ph idx="1"/>
          </p:nvPr>
        </p:nvSpPr>
        <p:spPr/>
        <p:txBody>
          <a:bodyPr>
            <a:normAutofit/>
          </a:bodyPr>
          <a:lstStyle/>
          <a:p>
            <a:pPr marL="0" indent="0" algn="just">
              <a:buNone/>
            </a:pPr>
            <a:r>
              <a:rPr lang="en-GB" sz="3200" dirty="0">
                <a:latin typeface="Arial" panose="020B0604020202020204" pitchFamily="34" charset="0"/>
                <a:cs typeface="Arial" panose="020B0604020202020204" pitchFamily="34" charset="0"/>
              </a:rPr>
              <a:t>The main objective of this project is to develop an “Phonebook contact” application using C programming.  It aims to help user to store complete information under single contact number. This program has options to storage, deletion and modification of entered contact.</a:t>
            </a:r>
          </a:p>
        </p:txBody>
      </p:sp>
      <p:sp>
        <p:nvSpPr>
          <p:cNvPr id="5" name="Footer Placeholder 4">
            <a:extLst>
              <a:ext uri="{FF2B5EF4-FFF2-40B4-BE49-F238E27FC236}">
                <a16:creationId xmlns:a16="http://schemas.microsoft.com/office/drawing/2014/main" id="{85752D36-1B4D-8B6F-94B5-5D07CFD8143A}"/>
              </a:ext>
            </a:extLst>
          </p:cNvPr>
          <p:cNvSpPr>
            <a:spLocks noGrp="1"/>
          </p:cNvSpPr>
          <p:nvPr>
            <p:ph type="ftr" sz="quarter" idx="11"/>
          </p:nvPr>
        </p:nvSpPr>
        <p:spPr>
          <a:xfrm>
            <a:off x="0" y="6342547"/>
            <a:ext cx="2743201" cy="501650"/>
          </a:xfrm>
        </p:spPr>
        <p:txBody>
          <a:bodyPr/>
          <a:lstStyle/>
          <a:p>
            <a:r>
              <a:rPr lang="en-GB"/>
              <a:t>C programming</a:t>
            </a:r>
          </a:p>
        </p:txBody>
      </p:sp>
      <p:sp>
        <p:nvSpPr>
          <p:cNvPr id="6" name="Slide Number Placeholder 5">
            <a:extLst>
              <a:ext uri="{FF2B5EF4-FFF2-40B4-BE49-F238E27FC236}">
                <a16:creationId xmlns:a16="http://schemas.microsoft.com/office/drawing/2014/main" id="{8BB7C418-A399-02AE-A670-AEC788684C36}"/>
              </a:ext>
            </a:extLst>
          </p:cNvPr>
          <p:cNvSpPr>
            <a:spLocks noGrp="1"/>
          </p:cNvSpPr>
          <p:nvPr>
            <p:ph type="sldNum" sz="quarter" idx="12"/>
          </p:nvPr>
        </p:nvSpPr>
        <p:spPr/>
        <p:txBody>
          <a:bodyPr/>
          <a:lstStyle/>
          <a:p>
            <a:fld id="{659D51DC-3644-4A3C-8961-6B4FADDBFE42}" type="slidenum">
              <a:rPr lang="en-GB" smtClean="0"/>
              <a:t>3</a:t>
            </a:fld>
            <a:endParaRPr lang="en-GB"/>
          </a:p>
        </p:txBody>
      </p:sp>
    </p:spTree>
    <p:extLst>
      <p:ext uri="{BB962C8B-B14F-4D97-AF65-F5344CB8AC3E}">
        <p14:creationId xmlns:p14="http://schemas.microsoft.com/office/powerpoint/2010/main" val="125066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078-665D-12D5-3B3E-6C8A1DC0339D}"/>
              </a:ext>
            </a:extLst>
          </p:cNvPr>
          <p:cNvSpPr>
            <a:spLocks noGrp="1"/>
          </p:cNvSpPr>
          <p:nvPr>
            <p:ph type="title"/>
          </p:nvPr>
        </p:nvSpPr>
        <p:spPr/>
        <p:txBody>
          <a:bodyPr/>
          <a:lstStyle/>
          <a:p>
            <a:r>
              <a:rPr lang="en-US" b="1" dirty="0"/>
              <a:t>PROBLEMS</a:t>
            </a:r>
            <a:endParaRPr lang="en-GB" b="1" dirty="0"/>
          </a:p>
        </p:txBody>
      </p:sp>
      <p:sp>
        <p:nvSpPr>
          <p:cNvPr id="3" name="Content Placeholder 2">
            <a:extLst>
              <a:ext uri="{FF2B5EF4-FFF2-40B4-BE49-F238E27FC236}">
                <a16:creationId xmlns:a16="http://schemas.microsoft.com/office/drawing/2014/main" id="{4CB57585-9C98-FFF5-1BAE-BAB4F7F676B6}"/>
              </a:ext>
            </a:extLst>
          </p:cNvPr>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Difficult to store more contacts</a:t>
            </a:r>
          </a:p>
          <a:p>
            <a:r>
              <a:rPr lang="en-US" sz="3200" dirty="0">
                <a:latin typeface="Arial" panose="020B0604020202020204" pitchFamily="34" charset="0"/>
                <a:cs typeface="Arial" panose="020B0604020202020204" pitchFamily="34" charset="0"/>
              </a:rPr>
              <a:t>Difficult to store contacts with two or more contact numbers</a:t>
            </a:r>
          </a:p>
        </p:txBody>
      </p:sp>
      <p:sp>
        <p:nvSpPr>
          <p:cNvPr id="5" name="Footer Placeholder 4">
            <a:extLst>
              <a:ext uri="{FF2B5EF4-FFF2-40B4-BE49-F238E27FC236}">
                <a16:creationId xmlns:a16="http://schemas.microsoft.com/office/drawing/2014/main" id="{71F98F6B-A0A5-7837-65FD-8B23E352F339}"/>
              </a:ext>
            </a:extLst>
          </p:cNvPr>
          <p:cNvSpPr>
            <a:spLocks noGrp="1"/>
          </p:cNvSpPr>
          <p:nvPr>
            <p:ph type="ftr" sz="quarter" idx="11"/>
          </p:nvPr>
        </p:nvSpPr>
        <p:spPr>
          <a:xfrm>
            <a:off x="0" y="6344953"/>
            <a:ext cx="2589997" cy="513047"/>
          </a:xfrm>
        </p:spPr>
        <p:txBody>
          <a:bodyPr/>
          <a:lstStyle/>
          <a:p>
            <a:r>
              <a:rPr lang="en-GB" dirty="0"/>
              <a:t>C programming</a:t>
            </a:r>
          </a:p>
        </p:txBody>
      </p:sp>
      <p:sp>
        <p:nvSpPr>
          <p:cNvPr id="6" name="Slide Number Placeholder 5">
            <a:extLst>
              <a:ext uri="{FF2B5EF4-FFF2-40B4-BE49-F238E27FC236}">
                <a16:creationId xmlns:a16="http://schemas.microsoft.com/office/drawing/2014/main" id="{5110205D-96F8-6C6D-73F7-0B651DEF490E}"/>
              </a:ext>
            </a:extLst>
          </p:cNvPr>
          <p:cNvSpPr>
            <a:spLocks noGrp="1"/>
          </p:cNvSpPr>
          <p:nvPr>
            <p:ph type="sldNum" sz="quarter" idx="12"/>
          </p:nvPr>
        </p:nvSpPr>
        <p:spPr>
          <a:xfrm>
            <a:off x="6006164" y="6367747"/>
            <a:ext cx="467627" cy="501650"/>
          </a:xfrm>
        </p:spPr>
        <p:txBody>
          <a:bodyPr/>
          <a:lstStyle/>
          <a:p>
            <a:fld id="{659D51DC-3644-4A3C-8961-6B4FADDBFE42}" type="slidenum">
              <a:rPr lang="en-GB" smtClean="0"/>
              <a:t>4</a:t>
            </a:fld>
            <a:endParaRPr lang="en-GB"/>
          </a:p>
        </p:txBody>
      </p:sp>
    </p:spTree>
    <p:extLst>
      <p:ext uri="{BB962C8B-B14F-4D97-AF65-F5344CB8AC3E}">
        <p14:creationId xmlns:p14="http://schemas.microsoft.com/office/powerpoint/2010/main" val="371368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9620-0A56-3301-321D-3F1371839A0B}"/>
              </a:ext>
            </a:extLst>
          </p:cNvPr>
          <p:cNvSpPr>
            <a:spLocks noGrp="1"/>
          </p:cNvSpPr>
          <p:nvPr>
            <p:ph type="title"/>
          </p:nvPr>
        </p:nvSpPr>
        <p:spPr/>
        <p:txBody>
          <a:bodyPr/>
          <a:lstStyle/>
          <a:p>
            <a:r>
              <a:rPr lang="en-US" b="1" dirty="0"/>
              <a:t>FEATURES</a:t>
            </a:r>
            <a:endParaRPr lang="en-GB" b="1" dirty="0"/>
          </a:p>
        </p:txBody>
      </p:sp>
      <p:sp>
        <p:nvSpPr>
          <p:cNvPr id="3" name="Content Placeholder 2">
            <a:extLst>
              <a:ext uri="{FF2B5EF4-FFF2-40B4-BE49-F238E27FC236}">
                <a16:creationId xmlns:a16="http://schemas.microsoft.com/office/drawing/2014/main" id="{5D58215E-E35E-6C3B-6DFB-4A719ADFB6ED}"/>
              </a:ext>
            </a:extLst>
          </p:cNvPr>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Login </a:t>
            </a:r>
          </a:p>
          <a:p>
            <a:r>
              <a:rPr lang="en-US" sz="3200" dirty="0">
                <a:latin typeface="Arial" panose="020B0604020202020204" pitchFamily="34" charset="0"/>
                <a:cs typeface="Arial" panose="020B0604020202020204" pitchFamily="34" charset="0"/>
              </a:rPr>
              <a:t>Implement of control statements, function, string, structure and file handling</a:t>
            </a:r>
          </a:p>
          <a:p>
            <a:r>
              <a:rPr lang="en-US" sz="3200" dirty="0">
                <a:latin typeface="Arial" panose="020B0604020202020204" pitchFamily="34" charset="0"/>
                <a:cs typeface="Arial" panose="020B0604020202020204" pitchFamily="34" charset="0"/>
              </a:rPr>
              <a:t>List, add, search, modify, remove, update and delete contact</a:t>
            </a:r>
          </a:p>
        </p:txBody>
      </p:sp>
      <p:sp>
        <p:nvSpPr>
          <p:cNvPr id="5" name="Footer Placeholder 4">
            <a:extLst>
              <a:ext uri="{FF2B5EF4-FFF2-40B4-BE49-F238E27FC236}">
                <a16:creationId xmlns:a16="http://schemas.microsoft.com/office/drawing/2014/main" id="{9AB65F5A-F882-F749-C79C-89DE012A763E}"/>
              </a:ext>
            </a:extLst>
          </p:cNvPr>
          <p:cNvSpPr>
            <a:spLocks noGrp="1"/>
          </p:cNvSpPr>
          <p:nvPr>
            <p:ph type="ftr" sz="quarter" idx="11"/>
          </p:nvPr>
        </p:nvSpPr>
        <p:spPr>
          <a:xfrm>
            <a:off x="22459" y="6356350"/>
            <a:ext cx="2387867" cy="501650"/>
          </a:xfrm>
        </p:spPr>
        <p:txBody>
          <a:bodyPr/>
          <a:lstStyle/>
          <a:p>
            <a:r>
              <a:rPr lang="en-GB"/>
              <a:t>C programming</a:t>
            </a:r>
          </a:p>
        </p:txBody>
      </p:sp>
      <p:sp>
        <p:nvSpPr>
          <p:cNvPr id="6" name="Slide Number Placeholder 5">
            <a:extLst>
              <a:ext uri="{FF2B5EF4-FFF2-40B4-BE49-F238E27FC236}">
                <a16:creationId xmlns:a16="http://schemas.microsoft.com/office/drawing/2014/main" id="{23CA7CD4-D1FD-F23C-D0BF-2038F6446A54}"/>
              </a:ext>
            </a:extLst>
          </p:cNvPr>
          <p:cNvSpPr>
            <a:spLocks noGrp="1"/>
          </p:cNvSpPr>
          <p:nvPr>
            <p:ph type="sldNum" sz="quarter" idx="12"/>
          </p:nvPr>
        </p:nvSpPr>
        <p:spPr>
          <a:xfrm>
            <a:off x="3672840" y="6424612"/>
            <a:ext cx="2743200" cy="365125"/>
          </a:xfrm>
        </p:spPr>
        <p:txBody>
          <a:bodyPr/>
          <a:lstStyle/>
          <a:p>
            <a:fld id="{659D51DC-3644-4A3C-8961-6B4FADDBFE42}" type="slidenum">
              <a:rPr lang="en-GB" smtClean="0"/>
              <a:t>5</a:t>
            </a:fld>
            <a:endParaRPr lang="en-GB"/>
          </a:p>
        </p:txBody>
      </p:sp>
    </p:spTree>
    <p:extLst>
      <p:ext uri="{BB962C8B-B14F-4D97-AF65-F5344CB8AC3E}">
        <p14:creationId xmlns:p14="http://schemas.microsoft.com/office/powerpoint/2010/main" val="48371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ED66-72CB-4A28-80B1-617B59B4E1D6}"/>
              </a:ext>
            </a:extLst>
          </p:cNvPr>
          <p:cNvSpPr>
            <a:spLocks noGrp="1"/>
          </p:cNvSpPr>
          <p:nvPr>
            <p:ph type="title"/>
          </p:nvPr>
        </p:nvSpPr>
        <p:spPr/>
        <p:txBody>
          <a:bodyPr/>
          <a:lstStyle/>
          <a:p>
            <a:r>
              <a:rPr lang="en-US" b="1" dirty="0"/>
              <a:t>ALGORITHM</a:t>
            </a:r>
          </a:p>
        </p:txBody>
      </p:sp>
      <p:graphicFrame>
        <p:nvGraphicFramePr>
          <p:cNvPr id="7" name="Content Placeholder 6">
            <a:extLst>
              <a:ext uri="{FF2B5EF4-FFF2-40B4-BE49-F238E27FC236}">
                <a16:creationId xmlns:a16="http://schemas.microsoft.com/office/drawing/2014/main" id="{37F4CAAF-3EB6-4DBB-BD93-F99F5AD96719}"/>
              </a:ext>
            </a:extLst>
          </p:cNvPr>
          <p:cNvGraphicFramePr>
            <a:graphicFrameLocks noGrp="1"/>
          </p:cNvGraphicFramePr>
          <p:nvPr>
            <p:ph idx="1"/>
            <p:extLst>
              <p:ext uri="{D42A27DB-BD31-4B8C-83A1-F6EECF244321}">
                <p14:modId xmlns:p14="http://schemas.microsoft.com/office/powerpoint/2010/main" val="3606599001"/>
              </p:ext>
            </p:extLst>
          </p:nvPr>
        </p:nvGraphicFramePr>
        <p:xfrm>
          <a:off x="725905" y="1668379"/>
          <a:ext cx="10515600" cy="4505470"/>
        </p:xfrm>
        <a:graphic>
          <a:graphicData uri="http://schemas.openxmlformats.org/drawingml/2006/table">
            <a:tbl>
              <a:tblPr firstRow="1" firstCol="1" bandRow="1">
                <a:tableStyleId>{5C22544A-7EE6-4342-B048-85BDC9FD1C3A}</a:tableStyleId>
              </a:tblPr>
              <a:tblGrid>
                <a:gridCol w="2625853">
                  <a:extLst>
                    <a:ext uri="{9D8B030D-6E8A-4147-A177-3AD203B41FA5}">
                      <a16:colId xmlns:a16="http://schemas.microsoft.com/office/drawing/2014/main" val="2073208940"/>
                    </a:ext>
                  </a:extLst>
                </a:gridCol>
                <a:gridCol w="7889747">
                  <a:extLst>
                    <a:ext uri="{9D8B030D-6E8A-4147-A177-3AD203B41FA5}">
                      <a16:colId xmlns:a16="http://schemas.microsoft.com/office/drawing/2014/main" val="609263238"/>
                    </a:ext>
                  </a:extLst>
                </a:gridCol>
              </a:tblGrid>
              <a:tr h="658649">
                <a:tc>
                  <a:txBody>
                    <a:bodyPr/>
                    <a:lstStyle/>
                    <a:p>
                      <a:pPr marL="0" marR="0" algn="just">
                        <a:lnSpc>
                          <a:spcPct val="150000"/>
                        </a:lnSpc>
                        <a:spcBef>
                          <a:spcPts val="0"/>
                        </a:spcBef>
                        <a:spcAft>
                          <a:spcPts val="1000"/>
                        </a:spcAft>
                      </a:pPr>
                      <a:r>
                        <a:rPr lang="en-MY" sz="1100">
                          <a:effectLst/>
                        </a:rPr>
                        <a:t>Steps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Algorithm</a:t>
                      </a:r>
                      <a:endParaRPr lang="en-US" sz="1000">
                        <a:effectLst/>
                      </a:endParaRPr>
                    </a:p>
                    <a:p>
                      <a:pPr marL="0" marR="0" algn="just">
                        <a:lnSpc>
                          <a:spcPct val="150000"/>
                        </a:lnSpc>
                        <a:spcBef>
                          <a:spcPts val="0"/>
                        </a:spcBef>
                        <a:spcAft>
                          <a:spcPts val="1000"/>
                        </a:spcAft>
                      </a:pPr>
                      <a:r>
                        <a:rPr lang="en-MY" sz="1100">
                          <a:effectLst/>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3860449796"/>
                  </a:ext>
                </a:extLst>
              </a:tr>
              <a:tr h="349711">
                <a:tc>
                  <a:txBody>
                    <a:bodyPr/>
                    <a:lstStyle/>
                    <a:p>
                      <a:pPr marL="0" marR="0" algn="just">
                        <a:lnSpc>
                          <a:spcPct val="150000"/>
                        </a:lnSpc>
                        <a:spcBef>
                          <a:spcPts val="0"/>
                        </a:spcBef>
                        <a:spcAft>
                          <a:spcPts val="1000"/>
                        </a:spcAft>
                      </a:pPr>
                      <a:r>
                        <a:rPr lang="en-MY" sz="1100">
                          <a:effectLst/>
                        </a:rPr>
                        <a:t>Step 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Start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235648262"/>
                  </a:ext>
                </a:extLst>
              </a:tr>
              <a:tr h="349711">
                <a:tc>
                  <a:txBody>
                    <a:bodyPr/>
                    <a:lstStyle/>
                    <a:p>
                      <a:pPr marL="0" marR="0" algn="just">
                        <a:lnSpc>
                          <a:spcPct val="150000"/>
                        </a:lnSpc>
                        <a:spcBef>
                          <a:spcPts val="0"/>
                        </a:spcBef>
                        <a:spcAft>
                          <a:spcPts val="1000"/>
                        </a:spcAft>
                      </a:pPr>
                      <a:r>
                        <a:rPr lang="en-MY" sz="1100">
                          <a:effectLst/>
                        </a:rPr>
                        <a:t>Step 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Welcome To My Phone Book</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810259519"/>
                  </a:ext>
                </a:extLst>
              </a:tr>
              <a:tr h="349711">
                <a:tc>
                  <a:txBody>
                    <a:bodyPr/>
                    <a:lstStyle/>
                    <a:p>
                      <a:pPr marL="0" marR="0" algn="just">
                        <a:lnSpc>
                          <a:spcPct val="150000"/>
                        </a:lnSpc>
                        <a:spcBef>
                          <a:spcPts val="0"/>
                        </a:spcBef>
                        <a:spcAft>
                          <a:spcPts val="1000"/>
                        </a:spcAft>
                      </a:pPr>
                      <a:r>
                        <a:rPr lang="en-MY" sz="1100">
                          <a:effectLst/>
                        </a:rPr>
                        <a:t>Step 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Choose option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3121438451"/>
                  </a:ext>
                </a:extLst>
              </a:tr>
              <a:tr h="349711">
                <a:tc>
                  <a:txBody>
                    <a:bodyPr/>
                    <a:lstStyle/>
                    <a:p>
                      <a:pPr marL="0" marR="0" algn="just">
                        <a:lnSpc>
                          <a:spcPct val="150000"/>
                        </a:lnSpc>
                        <a:spcBef>
                          <a:spcPts val="0"/>
                        </a:spcBef>
                        <a:spcAft>
                          <a:spcPts val="1000"/>
                        </a:spcAft>
                      </a:pPr>
                      <a:r>
                        <a:rPr lang="en-MY" sz="1100">
                          <a:effectLst/>
                        </a:rPr>
                        <a:t>Step 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If choose=1 then go to list record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1413445264"/>
                  </a:ext>
                </a:extLst>
              </a:tr>
              <a:tr h="349711">
                <a:tc>
                  <a:txBody>
                    <a:bodyPr/>
                    <a:lstStyle/>
                    <a:p>
                      <a:pPr marL="0" marR="0" algn="just">
                        <a:lnSpc>
                          <a:spcPct val="150000"/>
                        </a:lnSpc>
                        <a:spcBef>
                          <a:spcPts val="0"/>
                        </a:spcBef>
                        <a:spcAft>
                          <a:spcPts val="1000"/>
                        </a:spcAft>
                      </a:pPr>
                      <a:r>
                        <a:rPr lang="en-MY" sz="1100">
                          <a:effectLst/>
                        </a:rPr>
                        <a:t>Step 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Else if choose=2 then go to add person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2773355045"/>
                  </a:ext>
                </a:extLst>
              </a:tr>
              <a:tr h="349711">
                <a:tc>
                  <a:txBody>
                    <a:bodyPr/>
                    <a:lstStyle/>
                    <a:p>
                      <a:pPr marL="0" marR="0" algn="just">
                        <a:lnSpc>
                          <a:spcPct val="150000"/>
                        </a:lnSpc>
                        <a:spcBef>
                          <a:spcPts val="0"/>
                        </a:spcBef>
                        <a:spcAft>
                          <a:spcPts val="1000"/>
                        </a:spcAft>
                      </a:pPr>
                      <a:r>
                        <a:rPr lang="en-MY" sz="1100">
                          <a:effectLst/>
                        </a:rPr>
                        <a:t>Step 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Else if choose=3 then go to search person detail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918854495"/>
                  </a:ext>
                </a:extLst>
              </a:tr>
              <a:tr h="349711">
                <a:tc>
                  <a:txBody>
                    <a:bodyPr/>
                    <a:lstStyle/>
                    <a:p>
                      <a:pPr marL="0" marR="0" algn="just">
                        <a:lnSpc>
                          <a:spcPct val="150000"/>
                        </a:lnSpc>
                        <a:spcBef>
                          <a:spcPts val="0"/>
                        </a:spcBef>
                        <a:spcAft>
                          <a:spcPts val="1000"/>
                        </a:spcAft>
                      </a:pPr>
                      <a:r>
                        <a:rPr lang="en-MY" sz="1100">
                          <a:effectLst/>
                        </a:rPr>
                        <a:t>Step 7</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Else if choose=4 then go to remove person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1813072973"/>
                  </a:ext>
                </a:extLst>
              </a:tr>
              <a:tr h="349711">
                <a:tc>
                  <a:txBody>
                    <a:bodyPr/>
                    <a:lstStyle/>
                    <a:p>
                      <a:pPr marL="0" marR="0" algn="just">
                        <a:lnSpc>
                          <a:spcPct val="150000"/>
                        </a:lnSpc>
                        <a:spcBef>
                          <a:spcPts val="0"/>
                        </a:spcBef>
                        <a:spcAft>
                          <a:spcPts val="1000"/>
                        </a:spcAft>
                      </a:pPr>
                      <a:r>
                        <a:rPr lang="en-MY" sz="1100">
                          <a:effectLst/>
                        </a:rPr>
                        <a:t>Step 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Else if choose=5 then go to update person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638328581"/>
                  </a:ext>
                </a:extLst>
              </a:tr>
              <a:tr h="349711">
                <a:tc>
                  <a:txBody>
                    <a:bodyPr/>
                    <a:lstStyle/>
                    <a:p>
                      <a:pPr marL="0" marR="0" algn="just">
                        <a:lnSpc>
                          <a:spcPct val="150000"/>
                        </a:lnSpc>
                        <a:spcBef>
                          <a:spcPts val="0"/>
                        </a:spcBef>
                        <a:spcAft>
                          <a:spcPts val="1000"/>
                        </a:spcAft>
                      </a:pPr>
                      <a:r>
                        <a:rPr lang="en-MY" sz="1100">
                          <a:effectLst/>
                        </a:rPr>
                        <a:t>Step 9</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Else if choose=6 then go to delete all content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1852732156"/>
                  </a:ext>
                </a:extLst>
              </a:tr>
              <a:tr h="349711">
                <a:tc>
                  <a:txBody>
                    <a:bodyPr/>
                    <a:lstStyle/>
                    <a:p>
                      <a:pPr marL="0" marR="0" algn="just">
                        <a:lnSpc>
                          <a:spcPct val="150000"/>
                        </a:lnSpc>
                        <a:spcBef>
                          <a:spcPts val="0"/>
                        </a:spcBef>
                        <a:spcAft>
                          <a:spcPts val="1000"/>
                        </a:spcAft>
                      </a:pPr>
                      <a:r>
                        <a:rPr lang="en-MY" sz="1100">
                          <a:effectLst/>
                        </a:rPr>
                        <a:t>Step 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a:effectLst/>
                        </a:rPr>
                        <a:t>Else go to exit phonebook</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2029282415"/>
                  </a:ext>
                </a:extLst>
              </a:tr>
              <a:tr h="349711">
                <a:tc>
                  <a:txBody>
                    <a:bodyPr/>
                    <a:lstStyle/>
                    <a:p>
                      <a:pPr marL="0" marR="0" algn="just">
                        <a:lnSpc>
                          <a:spcPct val="150000"/>
                        </a:lnSpc>
                        <a:spcBef>
                          <a:spcPts val="0"/>
                        </a:spcBef>
                        <a:spcAft>
                          <a:spcPts val="1000"/>
                        </a:spcAft>
                      </a:pPr>
                      <a:r>
                        <a:rPr lang="en-MY" sz="1100">
                          <a:effectLst/>
                        </a:rPr>
                        <a:t>Step 11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tc>
                  <a:txBody>
                    <a:bodyPr/>
                    <a:lstStyle/>
                    <a:p>
                      <a:pPr marL="0" marR="0" algn="just">
                        <a:lnSpc>
                          <a:spcPct val="150000"/>
                        </a:lnSpc>
                        <a:spcBef>
                          <a:spcPts val="0"/>
                        </a:spcBef>
                        <a:spcAft>
                          <a:spcPts val="1000"/>
                        </a:spcAft>
                      </a:pPr>
                      <a:r>
                        <a:rPr lang="en-MY" sz="1100" dirty="0">
                          <a:effectLst/>
                        </a:rPr>
                        <a:t>End</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197" marR="63197" marT="0" marB="0"/>
                </a:tc>
                <a:extLst>
                  <a:ext uri="{0D108BD9-81ED-4DB2-BD59-A6C34878D82A}">
                    <a16:rowId xmlns:a16="http://schemas.microsoft.com/office/drawing/2014/main" val="1364872558"/>
                  </a:ext>
                </a:extLst>
              </a:tr>
            </a:tbl>
          </a:graphicData>
        </a:graphic>
      </p:graphicFrame>
      <p:sp>
        <p:nvSpPr>
          <p:cNvPr id="5" name="Footer Placeholder 4">
            <a:extLst>
              <a:ext uri="{FF2B5EF4-FFF2-40B4-BE49-F238E27FC236}">
                <a16:creationId xmlns:a16="http://schemas.microsoft.com/office/drawing/2014/main" id="{FFAFDA7E-4436-4A80-85EC-79859538E77E}"/>
              </a:ext>
            </a:extLst>
          </p:cNvPr>
          <p:cNvSpPr>
            <a:spLocks noGrp="1"/>
          </p:cNvSpPr>
          <p:nvPr>
            <p:ph type="ftr" sz="quarter" idx="11"/>
          </p:nvPr>
        </p:nvSpPr>
        <p:spPr>
          <a:xfrm>
            <a:off x="0" y="6356350"/>
            <a:ext cx="2869131" cy="501650"/>
          </a:xfrm>
        </p:spPr>
        <p:txBody>
          <a:bodyPr/>
          <a:lstStyle/>
          <a:p>
            <a:r>
              <a:rPr lang="en-GB"/>
              <a:t>C programming</a:t>
            </a:r>
          </a:p>
        </p:txBody>
      </p:sp>
      <p:sp>
        <p:nvSpPr>
          <p:cNvPr id="6" name="Slide Number Placeholder 5">
            <a:extLst>
              <a:ext uri="{FF2B5EF4-FFF2-40B4-BE49-F238E27FC236}">
                <a16:creationId xmlns:a16="http://schemas.microsoft.com/office/drawing/2014/main" id="{375C8C05-ABB9-43F0-90E8-CCCD91CF4787}"/>
              </a:ext>
            </a:extLst>
          </p:cNvPr>
          <p:cNvSpPr>
            <a:spLocks noGrp="1"/>
          </p:cNvSpPr>
          <p:nvPr>
            <p:ph type="sldNum" sz="quarter" idx="12"/>
          </p:nvPr>
        </p:nvSpPr>
        <p:spPr>
          <a:xfrm>
            <a:off x="6089583" y="6277929"/>
            <a:ext cx="429126" cy="501650"/>
          </a:xfrm>
        </p:spPr>
        <p:txBody>
          <a:bodyPr/>
          <a:lstStyle/>
          <a:p>
            <a:fld id="{659D51DC-3644-4A3C-8961-6B4FADDBFE42}" type="slidenum">
              <a:rPr lang="en-GB" smtClean="0"/>
              <a:t>6</a:t>
            </a:fld>
            <a:endParaRPr lang="en-GB" dirty="0"/>
          </a:p>
        </p:txBody>
      </p:sp>
    </p:spTree>
    <p:extLst>
      <p:ext uri="{BB962C8B-B14F-4D97-AF65-F5344CB8AC3E}">
        <p14:creationId xmlns:p14="http://schemas.microsoft.com/office/powerpoint/2010/main" val="307392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6DD0-F23A-D824-E6E7-B81A2BCA88FF}"/>
              </a:ext>
            </a:extLst>
          </p:cNvPr>
          <p:cNvSpPr>
            <a:spLocks noGrp="1"/>
          </p:cNvSpPr>
          <p:nvPr>
            <p:ph type="title"/>
          </p:nvPr>
        </p:nvSpPr>
        <p:spPr>
          <a:xfrm>
            <a:off x="213121" y="518203"/>
            <a:ext cx="10515600" cy="881084"/>
          </a:xfrm>
        </p:spPr>
        <p:txBody>
          <a:bodyPr/>
          <a:lstStyle/>
          <a:p>
            <a:r>
              <a:rPr lang="en-US" b="1" dirty="0"/>
              <a:t>FLOWCHART</a:t>
            </a:r>
            <a:endParaRPr lang="en-GB" b="1" dirty="0"/>
          </a:p>
        </p:txBody>
      </p:sp>
      <p:sp>
        <p:nvSpPr>
          <p:cNvPr id="5" name="Footer Placeholder 4">
            <a:extLst>
              <a:ext uri="{FF2B5EF4-FFF2-40B4-BE49-F238E27FC236}">
                <a16:creationId xmlns:a16="http://schemas.microsoft.com/office/drawing/2014/main" id="{1D335514-040F-126B-78CA-92132E02A0FD}"/>
              </a:ext>
            </a:extLst>
          </p:cNvPr>
          <p:cNvSpPr>
            <a:spLocks noGrp="1"/>
          </p:cNvSpPr>
          <p:nvPr>
            <p:ph type="ftr" sz="quarter" idx="11"/>
          </p:nvPr>
        </p:nvSpPr>
        <p:spPr>
          <a:xfrm>
            <a:off x="0" y="6339797"/>
            <a:ext cx="2849880" cy="501650"/>
          </a:xfrm>
        </p:spPr>
        <p:txBody>
          <a:bodyPr/>
          <a:lstStyle/>
          <a:p>
            <a:r>
              <a:rPr lang="en-GB"/>
              <a:t>C programming</a:t>
            </a:r>
          </a:p>
        </p:txBody>
      </p:sp>
      <p:sp>
        <p:nvSpPr>
          <p:cNvPr id="6" name="Slide Number Placeholder 5">
            <a:extLst>
              <a:ext uri="{FF2B5EF4-FFF2-40B4-BE49-F238E27FC236}">
                <a16:creationId xmlns:a16="http://schemas.microsoft.com/office/drawing/2014/main" id="{92EF2206-C783-731E-DA04-FB841DCEC876}"/>
              </a:ext>
            </a:extLst>
          </p:cNvPr>
          <p:cNvSpPr>
            <a:spLocks noGrp="1"/>
          </p:cNvSpPr>
          <p:nvPr>
            <p:ph type="sldNum" sz="quarter" idx="12"/>
          </p:nvPr>
        </p:nvSpPr>
        <p:spPr>
          <a:xfrm>
            <a:off x="6487428" y="6339797"/>
            <a:ext cx="429126" cy="485097"/>
          </a:xfrm>
        </p:spPr>
        <p:txBody>
          <a:bodyPr/>
          <a:lstStyle/>
          <a:p>
            <a:fld id="{659D51DC-3644-4A3C-8961-6B4FADDBFE42}" type="slidenum">
              <a:rPr lang="en-GB" smtClean="0"/>
              <a:t>7</a:t>
            </a:fld>
            <a:endParaRPr lang="en-GB"/>
          </a:p>
        </p:txBody>
      </p:sp>
      <p:pic>
        <p:nvPicPr>
          <p:cNvPr id="2050" name="Picture 49">
            <a:extLst>
              <a:ext uri="{FF2B5EF4-FFF2-40B4-BE49-F238E27FC236}">
                <a16:creationId xmlns:a16="http://schemas.microsoft.com/office/drawing/2014/main" id="{322266BB-41FE-41BF-83FD-C2A58FA37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541" y="1578542"/>
            <a:ext cx="7478027" cy="467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85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5FF5-872B-E4A6-41B3-E944CE4A4FBF}"/>
              </a:ext>
            </a:extLst>
          </p:cNvPr>
          <p:cNvSpPr>
            <a:spLocks noGrp="1"/>
          </p:cNvSpPr>
          <p:nvPr>
            <p:ph type="title"/>
          </p:nvPr>
        </p:nvSpPr>
        <p:spPr/>
        <p:txBody>
          <a:bodyPr/>
          <a:lstStyle/>
          <a:p>
            <a:r>
              <a:rPr lang="en-US" b="1" dirty="0"/>
              <a:t>OVERVIEW</a:t>
            </a:r>
            <a:endParaRPr lang="en-GB" b="1" dirty="0"/>
          </a:p>
        </p:txBody>
      </p:sp>
      <p:sp>
        <p:nvSpPr>
          <p:cNvPr id="3" name="Content Placeholder 2">
            <a:extLst>
              <a:ext uri="{FF2B5EF4-FFF2-40B4-BE49-F238E27FC236}">
                <a16:creationId xmlns:a16="http://schemas.microsoft.com/office/drawing/2014/main" id="{60834FC1-2D0E-4132-0492-57D9BCED5607}"/>
              </a:ext>
            </a:extLst>
          </p:cNvPr>
          <p:cNvSpPr>
            <a:spLocks noGrp="1"/>
          </p:cNvSpPr>
          <p:nvPr>
            <p:ph idx="1"/>
          </p:nvPr>
        </p:nvSpPr>
        <p:spPr/>
        <p:txBody>
          <a:bodyPr>
            <a:normAutofit/>
          </a:bodyPr>
          <a:lstStyle/>
          <a:p>
            <a:pPr marL="0" indent="0">
              <a:buNone/>
            </a:pPr>
            <a:r>
              <a:rPr lang="en-US" sz="2400" dirty="0"/>
              <a:t>Let us see the demonstration of the system.</a:t>
            </a:r>
            <a:endParaRPr lang="en-GB" sz="2400" dirty="0"/>
          </a:p>
        </p:txBody>
      </p:sp>
      <p:sp>
        <p:nvSpPr>
          <p:cNvPr id="5" name="Footer Placeholder 4">
            <a:extLst>
              <a:ext uri="{FF2B5EF4-FFF2-40B4-BE49-F238E27FC236}">
                <a16:creationId xmlns:a16="http://schemas.microsoft.com/office/drawing/2014/main" id="{28F619D6-3DD9-3F56-BB3E-1F27BBD4B741}"/>
              </a:ext>
            </a:extLst>
          </p:cNvPr>
          <p:cNvSpPr>
            <a:spLocks noGrp="1"/>
          </p:cNvSpPr>
          <p:nvPr>
            <p:ph type="ftr" sz="quarter" idx="11"/>
          </p:nvPr>
        </p:nvSpPr>
        <p:spPr>
          <a:xfrm>
            <a:off x="-77003" y="6356350"/>
            <a:ext cx="2936507" cy="501650"/>
          </a:xfrm>
        </p:spPr>
        <p:txBody>
          <a:bodyPr/>
          <a:lstStyle/>
          <a:p>
            <a:r>
              <a:rPr lang="en-GB"/>
              <a:t>C programming</a:t>
            </a:r>
          </a:p>
        </p:txBody>
      </p:sp>
      <p:sp>
        <p:nvSpPr>
          <p:cNvPr id="6" name="Slide Number Placeholder 5">
            <a:extLst>
              <a:ext uri="{FF2B5EF4-FFF2-40B4-BE49-F238E27FC236}">
                <a16:creationId xmlns:a16="http://schemas.microsoft.com/office/drawing/2014/main" id="{D1D53FF6-23EB-6E22-D219-1D23A4DC1E78}"/>
              </a:ext>
            </a:extLst>
          </p:cNvPr>
          <p:cNvSpPr>
            <a:spLocks noGrp="1"/>
          </p:cNvSpPr>
          <p:nvPr>
            <p:ph type="sldNum" sz="quarter" idx="12"/>
          </p:nvPr>
        </p:nvSpPr>
        <p:spPr>
          <a:xfrm>
            <a:off x="6096000" y="6356350"/>
            <a:ext cx="448377" cy="501650"/>
          </a:xfrm>
        </p:spPr>
        <p:txBody>
          <a:bodyPr/>
          <a:lstStyle/>
          <a:p>
            <a:fld id="{659D51DC-3644-4A3C-8961-6B4FADDBFE42}" type="slidenum">
              <a:rPr lang="en-GB" smtClean="0"/>
              <a:t>8</a:t>
            </a:fld>
            <a:endParaRPr lang="en-GB"/>
          </a:p>
        </p:txBody>
      </p:sp>
    </p:spTree>
    <p:extLst>
      <p:ext uri="{BB962C8B-B14F-4D97-AF65-F5344CB8AC3E}">
        <p14:creationId xmlns:p14="http://schemas.microsoft.com/office/powerpoint/2010/main" val="384197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BE1E-6F6B-F023-F449-13F179B79B0C}"/>
              </a:ext>
            </a:extLst>
          </p:cNvPr>
          <p:cNvSpPr>
            <a:spLocks noGrp="1"/>
          </p:cNvSpPr>
          <p:nvPr>
            <p:ph type="title"/>
          </p:nvPr>
        </p:nvSpPr>
        <p:spPr/>
        <p:txBody>
          <a:bodyPr/>
          <a:lstStyle/>
          <a:p>
            <a:r>
              <a:rPr lang="en-US" b="1" dirty="0"/>
              <a:t>CONCLUSION</a:t>
            </a:r>
            <a:endParaRPr lang="en-GB" dirty="0"/>
          </a:p>
        </p:txBody>
      </p:sp>
      <p:sp>
        <p:nvSpPr>
          <p:cNvPr id="3" name="Content Placeholder 2">
            <a:extLst>
              <a:ext uri="{FF2B5EF4-FFF2-40B4-BE49-F238E27FC236}">
                <a16:creationId xmlns:a16="http://schemas.microsoft.com/office/drawing/2014/main" id="{7511176D-D588-73D0-823E-76C2751D9FE8}"/>
              </a:ext>
            </a:extLst>
          </p:cNvPr>
          <p:cNvSpPr>
            <a:spLocks noGrp="1"/>
          </p:cNvSpPr>
          <p:nvPr>
            <p:ph idx="1"/>
          </p:nvPr>
        </p:nvSpPr>
        <p:spPr/>
        <p:txBody>
          <a:bodyPr>
            <a:normAutofit/>
          </a:bodyPr>
          <a:lstStyle/>
          <a:p>
            <a:pPr marL="0" indent="0">
              <a:buNone/>
            </a:pPr>
            <a:r>
              <a:rPr lang="en-GB" sz="3200" dirty="0">
                <a:latin typeface="Arial" panose="020B0604020202020204" pitchFamily="34" charset="0"/>
                <a:cs typeface="Arial" panose="020B0604020202020204" pitchFamily="34" charset="0"/>
              </a:rPr>
              <a:t>This system is certain to store and provide all the information under a single contact number. The main menu in this application contains the function to modify and delete the entered contact number.</a:t>
            </a:r>
          </a:p>
        </p:txBody>
      </p:sp>
      <p:sp>
        <p:nvSpPr>
          <p:cNvPr id="5" name="Footer Placeholder 4">
            <a:extLst>
              <a:ext uri="{FF2B5EF4-FFF2-40B4-BE49-F238E27FC236}">
                <a16:creationId xmlns:a16="http://schemas.microsoft.com/office/drawing/2014/main" id="{AB8545B5-4EF3-33EA-C0F8-4BA7C35F9A43}"/>
              </a:ext>
            </a:extLst>
          </p:cNvPr>
          <p:cNvSpPr>
            <a:spLocks noGrp="1"/>
          </p:cNvSpPr>
          <p:nvPr>
            <p:ph type="ftr" sz="quarter" idx="11"/>
          </p:nvPr>
        </p:nvSpPr>
        <p:spPr>
          <a:xfrm>
            <a:off x="0" y="6356350"/>
            <a:ext cx="2272364" cy="501650"/>
          </a:xfrm>
        </p:spPr>
        <p:txBody>
          <a:bodyPr/>
          <a:lstStyle/>
          <a:p>
            <a:r>
              <a:rPr lang="en-GB"/>
              <a:t>C programming</a:t>
            </a:r>
          </a:p>
        </p:txBody>
      </p:sp>
      <p:sp>
        <p:nvSpPr>
          <p:cNvPr id="6" name="Slide Number Placeholder 5">
            <a:extLst>
              <a:ext uri="{FF2B5EF4-FFF2-40B4-BE49-F238E27FC236}">
                <a16:creationId xmlns:a16="http://schemas.microsoft.com/office/drawing/2014/main" id="{EFE6D2FB-B28B-0126-9ABF-22E2D9DC7800}"/>
              </a:ext>
            </a:extLst>
          </p:cNvPr>
          <p:cNvSpPr>
            <a:spLocks noGrp="1"/>
          </p:cNvSpPr>
          <p:nvPr>
            <p:ph type="sldNum" sz="quarter" idx="12"/>
          </p:nvPr>
        </p:nvSpPr>
        <p:spPr>
          <a:xfrm>
            <a:off x="6256420" y="6356350"/>
            <a:ext cx="496503" cy="501650"/>
          </a:xfrm>
        </p:spPr>
        <p:txBody>
          <a:bodyPr/>
          <a:lstStyle/>
          <a:p>
            <a:fld id="{659D51DC-3644-4A3C-8961-6B4FADDBFE42}" type="slidenum">
              <a:rPr lang="en-GB" smtClean="0"/>
              <a:t>9</a:t>
            </a:fld>
            <a:endParaRPr lang="en-GB"/>
          </a:p>
        </p:txBody>
      </p:sp>
    </p:spTree>
    <p:extLst>
      <p:ext uri="{BB962C8B-B14F-4D97-AF65-F5344CB8AC3E}">
        <p14:creationId xmlns:p14="http://schemas.microsoft.com/office/powerpoint/2010/main" val="57522668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TotalTime>
  <Words>347</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1_Office Theme</vt:lpstr>
      <vt:lpstr>PRESENTATION  ON FINAL REPORT   PHONE MANAGEMENT SYSTEM</vt:lpstr>
      <vt:lpstr>INTRODUCTION</vt:lpstr>
      <vt:lpstr>PURPOSE</vt:lpstr>
      <vt:lpstr>PROBLEMS</vt:lpstr>
      <vt:lpstr>FEATURES</vt:lpstr>
      <vt:lpstr>ALGORITHM</vt:lpstr>
      <vt:lpstr>FLOWCHART</vt:lpstr>
      <vt:lpstr>OVERVIEW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DIGITAL WALLET</dc:title>
  <dc:creator>sanziv magar</dc:creator>
  <cp:lastModifiedBy>Sanjina Rai</cp:lastModifiedBy>
  <cp:revision>8</cp:revision>
  <dcterms:created xsi:type="dcterms:W3CDTF">2022-07-25T03:32:38Z</dcterms:created>
  <dcterms:modified xsi:type="dcterms:W3CDTF">2022-08-10T05:54:05Z</dcterms:modified>
</cp:coreProperties>
</file>