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8" r:id="rId2"/>
  </p:sldMasterIdLst>
  <p:sldIdLst>
    <p:sldId id="256" r:id="rId3"/>
    <p:sldId id="257" r:id="rId4"/>
    <p:sldId id="264"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ina Rai" userId="5d5e62db366b76ce" providerId="LiveId" clId="{BF296784-F778-4187-BA49-9CE81CCAAFE8}"/>
    <pc:docChg chg="modSld">
      <pc:chgData name="Sanjina Rai" userId="5d5e62db366b76ce" providerId="LiveId" clId="{BF296784-F778-4187-BA49-9CE81CCAAFE8}" dt="2022-06-14T03:02:09.867" v="34" actId="14100"/>
      <pc:docMkLst>
        <pc:docMk/>
      </pc:docMkLst>
      <pc:sldChg chg="addSp modSp mod">
        <pc:chgData name="Sanjina Rai" userId="5d5e62db366b76ce" providerId="LiveId" clId="{BF296784-F778-4187-BA49-9CE81CCAAFE8}" dt="2022-06-14T02:51:59.221" v="23" actId="207"/>
        <pc:sldMkLst>
          <pc:docMk/>
          <pc:sldMk cId="2008114701" sldId="256"/>
        </pc:sldMkLst>
        <pc:spChg chg="mod">
          <ac:chgData name="Sanjina Rai" userId="5d5e62db366b76ce" providerId="LiveId" clId="{BF296784-F778-4187-BA49-9CE81CCAAFE8}" dt="2022-06-14T02:51:59.221" v="23" actId="207"/>
          <ac:spMkLst>
            <pc:docMk/>
            <pc:sldMk cId="2008114701" sldId="256"/>
            <ac:spMk id="2" creationId="{4177B4A2-08E6-432F-914D-B320045CE9C1}"/>
          </ac:spMkLst>
        </pc:spChg>
        <pc:spChg chg="mod">
          <ac:chgData name="Sanjina Rai" userId="5d5e62db366b76ce" providerId="LiveId" clId="{BF296784-F778-4187-BA49-9CE81CCAAFE8}" dt="2022-06-14T02:51:47.852" v="22" actId="1076"/>
          <ac:spMkLst>
            <pc:docMk/>
            <pc:sldMk cId="2008114701" sldId="256"/>
            <ac:spMk id="3" creationId="{2487FCA5-8CCF-42BA-8BED-983A09BFFDF4}"/>
          </ac:spMkLst>
        </pc:spChg>
        <pc:picChg chg="add mod">
          <ac:chgData name="Sanjina Rai" userId="5d5e62db366b76ce" providerId="LiveId" clId="{BF296784-F778-4187-BA49-9CE81CCAAFE8}" dt="2022-06-14T02:50:28.469" v="13" actId="1076"/>
          <ac:picMkLst>
            <pc:docMk/>
            <pc:sldMk cId="2008114701" sldId="256"/>
            <ac:picMk id="5" creationId="{471FECDE-3E1F-4C22-A645-897D5324B2DB}"/>
          </ac:picMkLst>
        </pc:picChg>
      </pc:sldChg>
      <pc:sldChg chg="modSp mod">
        <pc:chgData name="Sanjina Rai" userId="5d5e62db366b76ce" providerId="LiveId" clId="{BF296784-F778-4187-BA49-9CE81CCAAFE8}" dt="2022-06-14T02:36:41.950" v="11" actId="12"/>
        <pc:sldMkLst>
          <pc:docMk/>
          <pc:sldMk cId="42080770" sldId="257"/>
        </pc:sldMkLst>
        <pc:spChg chg="mod">
          <ac:chgData name="Sanjina Rai" userId="5d5e62db366b76ce" providerId="LiveId" clId="{BF296784-F778-4187-BA49-9CE81CCAAFE8}" dt="2022-06-14T02:36:41.950" v="11" actId="12"/>
          <ac:spMkLst>
            <pc:docMk/>
            <pc:sldMk cId="42080770" sldId="257"/>
            <ac:spMk id="5" creationId="{1B74EF74-3888-4DB2-A85D-3D807A59BA63}"/>
          </ac:spMkLst>
        </pc:spChg>
      </pc:sldChg>
      <pc:sldChg chg="modSp mod">
        <pc:chgData name="Sanjina Rai" userId="5d5e62db366b76ce" providerId="LiveId" clId="{BF296784-F778-4187-BA49-9CE81CCAAFE8}" dt="2022-06-14T02:51:20.304" v="20" actId="113"/>
        <pc:sldMkLst>
          <pc:docMk/>
          <pc:sldMk cId="2924253660" sldId="260"/>
        </pc:sldMkLst>
        <pc:spChg chg="mod">
          <ac:chgData name="Sanjina Rai" userId="5d5e62db366b76ce" providerId="LiveId" clId="{BF296784-F778-4187-BA49-9CE81CCAAFE8}" dt="2022-06-14T02:51:20.304" v="20" actId="113"/>
          <ac:spMkLst>
            <pc:docMk/>
            <pc:sldMk cId="2924253660" sldId="260"/>
            <ac:spMk id="3" creationId="{6BD47E15-F94D-4C58-8F38-55B768DE1F27}"/>
          </ac:spMkLst>
        </pc:spChg>
      </pc:sldChg>
      <pc:sldChg chg="modSp mod">
        <pc:chgData name="Sanjina Rai" userId="5d5e62db366b76ce" providerId="LiveId" clId="{BF296784-F778-4187-BA49-9CE81CCAAFE8}" dt="2022-06-14T03:02:09.867" v="34" actId="14100"/>
        <pc:sldMkLst>
          <pc:docMk/>
          <pc:sldMk cId="1427855271" sldId="261"/>
        </pc:sldMkLst>
        <pc:spChg chg="mod">
          <ac:chgData name="Sanjina Rai" userId="5d5e62db366b76ce" providerId="LiveId" clId="{BF296784-F778-4187-BA49-9CE81CCAAFE8}" dt="2022-06-14T03:02:09.867" v="34" actId="14100"/>
          <ac:spMkLst>
            <pc:docMk/>
            <pc:sldMk cId="1427855271" sldId="261"/>
            <ac:spMk id="5" creationId="{2A031E93-7F1C-4282-92EC-D5286D6B88F0}"/>
          </ac:spMkLst>
        </pc:spChg>
      </pc:sldChg>
      <pc:sldChg chg="modSp mod">
        <pc:chgData name="Sanjina Rai" userId="5d5e62db366b76ce" providerId="LiveId" clId="{BF296784-F778-4187-BA49-9CE81CCAAFE8}" dt="2022-06-14T03:00:29.264" v="25" actId="255"/>
        <pc:sldMkLst>
          <pc:docMk/>
          <pc:sldMk cId="3000373998" sldId="262"/>
        </pc:sldMkLst>
        <pc:spChg chg="mod">
          <ac:chgData name="Sanjina Rai" userId="5d5e62db366b76ce" providerId="LiveId" clId="{BF296784-F778-4187-BA49-9CE81CCAAFE8}" dt="2022-06-14T03:00:29.264" v="25" actId="255"/>
          <ac:spMkLst>
            <pc:docMk/>
            <pc:sldMk cId="3000373998" sldId="262"/>
            <ac:spMk id="2" creationId="{D3762042-A866-4D01-986A-4E28740153D7}"/>
          </ac:spMkLst>
        </pc:spChg>
      </pc:sldChg>
      <pc:sldChg chg="modSp mod">
        <pc:chgData name="Sanjina Rai" userId="5d5e62db366b76ce" providerId="LiveId" clId="{BF296784-F778-4187-BA49-9CE81CCAAFE8}" dt="2022-06-14T02:36:34.909" v="10" actId="12"/>
        <pc:sldMkLst>
          <pc:docMk/>
          <pc:sldMk cId="2478540464" sldId="264"/>
        </pc:sldMkLst>
        <pc:spChg chg="mod">
          <ac:chgData name="Sanjina Rai" userId="5d5e62db366b76ce" providerId="LiveId" clId="{BF296784-F778-4187-BA49-9CE81CCAAFE8}" dt="2022-06-14T02:36:34.909" v="10" actId="12"/>
          <ac:spMkLst>
            <pc:docMk/>
            <pc:sldMk cId="2478540464" sldId="264"/>
            <ac:spMk id="3" creationId="{984D64EC-FBD3-4BFA-AA7D-B92B6174F51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25778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94877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75746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019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32548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9B044C-05CC-407D-BE1E-3136C594AB65}"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278616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9B044C-05CC-407D-BE1E-3136C594AB65}"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169270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485412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427667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973253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366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582087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757169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688361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4240546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B044C-05CC-407D-BE1E-3136C594AB65}"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730205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B044C-05CC-407D-BE1E-3136C594AB65}"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897347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B044C-05CC-407D-BE1E-3136C594AB65}"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664307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536828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496535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4868680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18E84-6D3C-49AC-9361-C5750D5D38D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441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6903974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41048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18E84-6D3C-49AC-9361-C5750D5D38D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6654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984720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991214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B044C-05CC-407D-BE1E-3136C594AB6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411875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214230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B044C-05CC-407D-BE1E-3136C594AB65}"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154964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B044C-05CC-407D-BE1E-3136C594AB65}"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90646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39B044C-05CC-407D-BE1E-3136C594AB65}"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73107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332042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B044C-05CC-407D-BE1E-3136C594AB6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18E84-6D3C-49AC-9361-C5750D5D38DD}" type="slidenum">
              <a:rPr lang="en-US" smtClean="0"/>
              <a:t>‹#›</a:t>
            </a:fld>
            <a:endParaRPr lang="en-US"/>
          </a:p>
        </p:txBody>
      </p:sp>
    </p:spTree>
    <p:extLst>
      <p:ext uri="{BB962C8B-B14F-4D97-AF65-F5344CB8AC3E}">
        <p14:creationId xmlns:p14="http://schemas.microsoft.com/office/powerpoint/2010/main" val="52298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9B044C-05CC-407D-BE1E-3136C594AB65}" type="datetimeFigureOut">
              <a:rPr lang="en-US" smtClean="0"/>
              <a:t>6/14/2022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D18E84-6D3C-49AC-9361-C5750D5D38DD}" type="slidenum">
              <a:rPr lang="en-US" smtClean="0"/>
              <a:t>‹#›</a:t>
            </a:fld>
            <a:endParaRPr lang="en-US"/>
          </a:p>
        </p:txBody>
      </p:sp>
    </p:spTree>
    <p:extLst>
      <p:ext uri="{BB962C8B-B14F-4D97-AF65-F5344CB8AC3E}">
        <p14:creationId xmlns:p14="http://schemas.microsoft.com/office/powerpoint/2010/main" val="10871523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9B044C-05CC-407D-BE1E-3136C594AB65}" type="datetimeFigureOut">
              <a:rPr lang="en-US" smtClean="0"/>
              <a:t>6/14/2022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D18E84-6D3C-49AC-9361-C5750D5D38DD}" type="slidenum">
              <a:rPr lang="en-US" smtClean="0"/>
              <a:t>‹#›</a:t>
            </a:fld>
            <a:endParaRPr lang="en-US"/>
          </a:p>
        </p:txBody>
      </p:sp>
    </p:spTree>
    <p:extLst>
      <p:ext uri="{BB962C8B-B14F-4D97-AF65-F5344CB8AC3E}">
        <p14:creationId xmlns:p14="http://schemas.microsoft.com/office/powerpoint/2010/main" val="13996822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B4A2-08E6-432F-914D-B320045CE9C1}"/>
              </a:ext>
            </a:extLst>
          </p:cNvPr>
          <p:cNvSpPr>
            <a:spLocks noGrp="1"/>
          </p:cNvSpPr>
          <p:nvPr>
            <p:ph type="ctrTitle"/>
          </p:nvPr>
        </p:nvSpPr>
        <p:spPr>
          <a:xfrm>
            <a:off x="1134386" y="1637967"/>
            <a:ext cx="10193572" cy="2727297"/>
          </a:xfrm>
        </p:spPr>
        <p:txBody>
          <a:bodyPr>
            <a:normAutofit/>
          </a:bodyPr>
          <a:lstStyle/>
          <a:p>
            <a:pPr algn="ctr"/>
            <a:r>
              <a:rPr lang="en-US" dirty="0"/>
              <a:t>     </a:t>
            </a:r>
            <a:r>
              <a:rPr lang="en-US" dirty="0">
                <a:solidFill>
                  <a:schemeClr val="tx1"/>
                </a:solidFill>
              </a:rPr>
              <a:t>C Project Proposal</a:t>
            </a:r>
            <a:br>
              <a:rPr lang="en-US" dirty="0">
                <a:solidFill>
                  <a:schemeClr val="tx1"/>
                </a:solidFill>
              </a:rPr>
            </a:br>
            <a:r>
              <a:rPr lang="en-US" dirty="0">
                <a:solidFill>
                  <a:schemeClr val="tx1"/>
                </a:solidFill>
              </a:rPr>
              <a:t>“Phonebook Management System”</a:t>
            </a:r>
          </a:p>
        </p:txBody>
      </p:sp>
      <p:sp>
        <p:nvSpPr>
          <p:cNvPr id="3" name="Subtitle 2">
            <a:extLst>
              <a:ext uri="{FF2B5EF4-FFF2-40B4-BE49-F238E27FC236}">
                <a16:creationId xmlns:a16="http://schemas.microsoft.com/office/drawing/2014/main" id="{2487FCA5-8CCF-42BA-8BED-983A09BFFDF4}"/>
              </a:ext>
            </a:extLst>
          </p:cNvPr>
          <p:cNvSpPr>
            <a:spLocks noGrp="1"/>
          </p:cNvSpPr>
          <p:nvPr>
            <p:ph type="subTitle" idx="1"/>
          </p:nvPr>
        </p:nvSpPr>
        <p:spPr>
          <a:xfrm>
            <a:off x="3201463" y="5196177"/>
            <a:ext cx="5616533" cy="1126283"/>
          </a:xfrm>
        </p:spPr>
        <p:txBody>
          <a:bodyPr>
            <a:normAutofit/>
          </a:bodyPr>
          <a:lstStyle/>
          <a:p>
            <a:pPr algn="ctr"/>
            <a:r>
              <a:rPr lang="en-US" sz="3200" dirty="0">
                <a:solidFill>
                  <a:schemeClr val="tx1"/>
                </a:solidFill>
              </a:rPr>
              <a:t>By: Sanjina Rai</a:t>
            </a:r>
          </a:p>
        </p:txBody>
      </p:sp>
      <p:pic>
        <p:nvPicPr>
          <p:cNvPr id="5" name="Picture 4">
            <a:extLst>
              <a:ext uri="{FF2B5EF4-FFF2-40B4-BE49-F238E27FC236}">
                <a16:creationId xmlns:a16="http://schemas.microsoft.com/office/drawing/2014/main" id="{471FECDE-3E1F-4C22-A645-897D5324B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200811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E8C4-1717-4070-94DE-7410A6859B5E}"/>
              </a:ext>
            </a:extLst>
          </p:cNvPr>
          <p:cNvSpPr>
            <a:spLocks noGrp="1"/>
          </p:cNvSpPr>
          <p:nvPr>
            <p:ph type="title"/>
          </p:nvPr>
        </p:nvSpPr>
        <p:spPr>
          <a:xfrm>
            <a:off x="488550" y="170858"/>
            <a:ext cx="10364451" cy="1596177"/>
          </a:xfrm>
        </p:spPr>
        <p:txBody>
          <a:bodyPr>
            <a:normAutofit/>
          </a:bodyPr>
          <a:lstStyle/>
          <a:p>
            <a:pPr algn="l"/>
            <a:r>
              <a:rPr lang="en-US" sz="28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1B74EF74-3888-4DB2-A85D-3D807A59BA63}"/>
              </a:ext>
            </a:extLst>
          </p:cNvPr>
          <p:cNvSpPr txBox="1"/>
          <p:nvPr/>
        </p:nvSpPr>
        <p:spPr>
          <a:xfrm>
            <a:off x="0" y="1512391"/>
            <a:ext cx="12191999" cy="5043047"/>
          </a:xfrm>
          <a:prstGeom prst="rect">
            <a:avLst/>
          </a:prstGeom>
          <a:noFill/>
        </p:spPr>
        <p:txBody>
          <a:bodyPr wrap="square">
            <a:spAutoFit/>
          </a:bodyPr>
          <a:lstStyle/>
          <a:p>
            <a:pPr marL="457200" marR="0">
              <a:lnSpc>
                <a:spcPct val="150000"/>
              </a:lnSpc>
              <a:spcBef>
                <a:spcPts val="0"/>
              </a:spcBef>
              <a:spcAft>
                <a:spcPts val="800"/>
              </a:spcAft>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“Phonebook” is a simple application, which is especially generated and designed for the users for file handling operations such as how to add, modify, list and delete phone records using file. There are more than 600 million mobile phone users around the world and its success lies in being available anytime and anywhere.</a:t>
            </a:r>
          </a:p>
          <a:p>
            <a:pPr marL="457200" marR="0">
              <a:lnSpc>
                <a:spcPct val="150000"/>
              </a:lnSpc>
              <a:spcBef>
                <a:spcPts val="0"/>
              </a:spcBef>
              <a:spcAft>
                <a:spcPts val="800"/>
              </a:spcAft>
            </a:pPr>
            <a:endPar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800"/>
              </a:spcAft>
            </a:pPr>
            <a:r>
              <a:rPr lang="en-US" sz="2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OBJECTIVES:</a:t>
            </a:r>
          </a:p>
          <a:p>
            <a:pPr marL="342900" marR="0" lvl="0" indent="-342900">
              <a:lnSpc>
                <a:spcPct val="150000"/>
              </a:lnSpc>
              <a:spcBef>
                <a:spcPts val="0"/>
              </a:spcBef>
              <a:spcAft>
                <a:spcPts val="0"/>
              </a:spcAft>
              <a:buFont typeface="Wingdings" panose="05000000000000000000" pitchFamily="2" charset="2"/>
              <a:buChar char="Ø"/>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 develop an “Phonebook Management system” application using C programming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Ø"/>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This program helps user to store complete information under single contact 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Ø"/>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User in this program has options to storage, deletion and modification   of the entered contact.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D64EC-FBD3-4BFA-AA7D-B92B6174F516}"/>
              </a:ext>
            </a:extLst>
          </p:cNvPr>
          <p:cNvSpPr>
            <a:spLocks noGrp="1"/>
          </p:cNvSpPr>
          <p:nvPr>
            <p:ph idx="1"/>
          </p:nvPr>
        </p:nvSpPr>
        <p:spPr>
          <a:xfrm>
            <a:off x="0" y="0"/>
            <a:ext cx="12192001" cy="6858000"/>
          </a:xfrm>
        </p:spPr>
        <p:txBody>
          <a:bodyPr>
            <a:normAutofit/>
          </a:bodyPr>
          <a:lstStyle/>
          <a:p>
            <a:pPr marL="0" marR="0" indent="0">
              <a:lnSpc>
                <a:spcPct val="150000"/>
              </a:lnSpc>
              <a:spcBef>
                <a:spcPts val="0"/>
              </a:spcBef>
              <a:spcAft>
                <a:spcPts val="800"/>
              </a:spcAft>
              <a:buNone/>
            </a:pPr>
            <a:r>
              <a:rPr lang="en-US" sz="24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Add phone record</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Search phone record</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Remove phone record</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Modify phone record</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Delete all content</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50000"/>
              </a:lnSpc>
              <a:spcBef>
                <a:spcPts val="0"/>
              </a:spcBef>
              <a:spcAft>
                <a:spcPts val="0"/>
              </a:spcAft>
              <a:buFont typeface="Wingdings" panose="05000000000000000000" pitchFamily="2" charset="2"/>
              <a:buChar char="Ø"/>
            </a:pP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50000"/>
              </a:lnSpc>
              <a:spcBef>
                <a:spcPts val="0"/>
              </a:spcBef>
              <a:spcAft>
                <a:spcPts val="0"/>
              </a:spcAft>
              <a:buFont typeface="Wingdings" panose="05000000000000000000" pitchFamily="2" charset="2"/>
              <a:buChar char="Ø"/>
            </a:pPr>
            <a:endParaRPr lang="en-US" sz="11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50000"/>
              </a:lnSpc>
              <a:spcBef>
                <a:spcPts val="0"/>
              </a:spcBef>
              <a:spcAft>
                <a:spcPts val="0"/>
              </a:spcAft>
              <a:buNone/>
            </a:pPr>
            <a:r>
              <a:rPr lang="en-US" sz="24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Scope of the project</a:t>
            </a:r>
            <a:r>
              <a:rPr lang="en-US" sz="2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 show the level of understanding and skills of students after learning c-programming.</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 help student master the way of coding and programming using c application.</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 check the skills of the student in using c program.</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 utilize their learning and showcase their talent through this project.</a:t>
            </a:r>
            <a:endParaRPr lang="en-US"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a:lnSpc>
                <a:spcPct val="150000"/>
              </a:lnSpc>
              <a:spcBef>
                <a:spcPts val="0"/>
              </a:spcBef>
              <a:spcAft>
                <a:spcPts val="800"/>
              </a:spcAft>
            </a:pPr>
            <a:r>
              <a:rPr lang="en-US" sz="1200" cap="none"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854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A64C-B0F7-4900-8EB1-F516E37670B2}"/>
              </a:ext>
            </a:extLst>
          </p:cNvPr>
          <p:cNvSpPr>
            <a:spLocks noGrp="1"/>
          </p:cNvSpPr>
          <p:nvPr>
            <p:ph type="title"/>
          </p:nvPr>
        </p:nvSpPr>
        <p:spPr>
          <a:xfrm>
            <a:off x="0" y="0"/>
            <a:ext cx="11278225" cy="6858000"/>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Algorithm:</a:t>
            </a:r>
            <a:br>
              <a:rPr lang="en-US" sz="28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1:   Start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2:   Welcome To My Phonebook</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3:   Choose Option</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4:   If Choose=1 Then Go To List Person</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5:   Else If Choose=2 Then Go To Add Person</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6:   Else If Choose=3 Then Go To Search Person Record</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7:   Else If Choose=4 Then Go To Remove Person</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8:   Else If Choose=5 Then Go To Update Person</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9:   Else If Choose=6 Then Go To Delete All Content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10: Else  Go To Exit Phonebook</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Step 11: End</a:t>
            </a:r>
            <a:br>
              <a:rPr lang="en-US" sz="2000" cap="none"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5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6211C-A21D-454E-A03E-8F3B097CD2E0}"/>
              </a:ext>
            </a:extLst>
          </p:cNvPr>
          <p:cNvSpPr>
            <a:spLocks noGrp="1"/>
          </p:cNvSpPr>
          <p:nvPr>
            <p:ph idx="1"/>
          </p:nvPr>
        </p:nvSpPr>
        <p:spPr>
          <a:xfrm>
            <a:off x="0" y="0"/>
            <a:ext cx="12192000" cy="685799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Flowchart:</a:t>
            </a:r>
          </a:p>
        </p:txBody>
      </p:sp>
      <p:pic>
        <p:nvPicPr>
          <p:cNvPr id="5" name="Picture 4">
            <a:extLst>
              <a:ext uri="{FF2B5EF4-FFF2-40B4-BE49-F238E27FC236}">
                <a16:creationId xmlns:a16="http://schemas.microsoft.com/office/drawing/2014/main" id="{500FF480-267F-4E96-A4B8-F47F503C73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56" y="600710"/>
            <a:ext cx="9747504" cy="6065266"/>
          </a:xfrm>
          <a:prstGeom prst="rect">
            <a:avLst/>
          </a:prstGeom>
          <a:noFill/>
          <a:ln>
            <a:noFill/>
          </a:ln>
        </p:spPr>
      </p:pic>
    </p:spTree>
    <p:extLst>
      <p:ext uri="{BB962C8B-B14F-4D97-AF65-F5344CB8AC3E}">
        <p14:creationId xmlns:p14="http://schemas.microsoft.com/office/powerpoint/2010/main" val="38308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47E15-F94D-4C58-8F38-55B768DE1F27}"/>
              </a:ext>
            </a:extLst>
          </p:cNvPr>
          <p:cNvSpPr>
            <a:spLocks noGrp="1"/>
          </p:cNvSpPr>
          <p:nvPr>
            <p:ph idx="1"/>
          </p:nvPr>
        </p:nvSpPr>
        <p:spPr>
          <a:xfrm>
            <a:off x="0" y="0"/>
            <a:ext cx="12191999" cy="6857999"/>
          </a:xfrm>
        </p:spPr>
        <p:txBody>
          <a:bodyPr/>
          <a:lstStyle/>
          <a:p>
            <a:pPr marL="0" indent="0">
              <a:buNone/>
            </a:pPr>
            <a:r>
              <a:rPr lang="en-US" sz="2800" dirty="0"/>
              <a:t>Project schedule:</a:t>
            </a:r>
          </a:p>
          <a:p>
            <a:pPr marL="0" indent="0">
              <a:lnSpc>
                <a:spcPct val="150000"/>
              </a:lnSpc>
              <a:buNone/>
            </a:pPr>
            <a:r>
              <a:rPr lang="en-US" cap="none" dirty="0"/>
              <a:t>Week 1: Research about different kinds of projects </a:t>
            </a:r>
          </a:p>
          <a:p>
            <a:pPr marL="0" indent="0">
              <a:lnSpc>
                <a:spcPct val="150000"/>
              </a:lnSpc>
              <a:buNone/>
            </a:pPr>
            <a:r>
              <a:rPr lang="en-US" cap="none" dirty="0"/>
              <a:t>Week 2: Selection of the project </a:t>
            </a:r>
          </a:p>
          <a:p>
            <a:pPr marL="0" indent="0">
              <a:lnSpc>
                <a:spcPct val="150000"/>
              </a:lnSpc>
              <a:buNone/>
            </a:pPr>
            <a:r>
              <a:rPr lang="en-US" cap="none" dirty="0"/>
              <a:t>Week 3: Preparation of the proposal, flowchart and algorithm of selected project</a:t>
            </a:r>
          </a:p>
          <a:p>
            <a:pPr marL="0" indent="0">
              <a:lnSpc>
                <a:spcPct val="150000"/>
              </a:lnSpc>
              <a:buNone/>
            </a:pPr>
            <a:r>
              <a:rPr lang="en-US" cap="none" dirty="0"/>
              <a:t>Week 4-5: Coding started</a:t>
            </a:r>
          </a:p>
          <a:p>
            <a:pPr marL="0" indent="0">
              <a:lnSpc>
                <a:spcPct val="150000"/>
              </a:lnSpc>
              <a:buNone/>
            </a:pPr>
            <a:r>
              <a:rPr lang="en-US" cap="none" dirty="0"/>
              <a:t>Week 5-6: Researched and completed the introduction part</a:t>
            </a:r>
          </a:p>
          <a:p>
            <a:pPr marL="0" indent="0">
              <a:lnSpc>
                <a:spcPct val="150000"/>
              </a:lnSpc>
              <a:buNone/>
            </a:pPr>
            <a:r>
              <a:rPr lang="en-US" cap="none" dirty="0"/>
              <a:t>Week 7, 8 and 9: Coding completed</a:t>
            </a:r>
          </a:p>
          <a:p>
            <a:pPr marL="0" indent="0">
              <a:lnSpc>
                <a:spcPct val="150000"/>
              </a:lnSpc>
              <a:buNone/>
            </a:pPr>
            <a:r>
              <a:rPr lang="en-US" cap="none" dirty="0"/>
              <a:t>Week 10-11: Bug testing and any addition added</a:t>
            </a:r>
          </a:p>
          <a:p>
            <a:pPr marL="0" indent="0">
              <a:lnSpc>
                <a:spcPct val="150000"/>
              </a:lnSpc>
              <a:buNone/>
            </a:pPr>
            <a:r>
              <a:rPr lang="en-US" cap="none" dirty="0"/>
              <a:t>Week 12, 13, 14: Planning of report and report complete</a:t>
            </a:r>
          </a:p>
          <a:p>
            <a:pPr marL="0" indent="0">
              <a:lnSpc>
                <a:spcPct val="150000"/>
              </a:lnSpc>
              <a:buNone/>
            </a:pPr>
            <a:r>
              <a:rPr lang="en-US" cap="none" dirty="0"/>
              <a:t>Week 15: End of project</a:t>
            </a:r>
          </a:p>
          <a:p>
            <a:pPr marL="0" indent="0">
              <a:buNone/>
            </a:pPr>
            <a:endParaRPr lang="en-US" dirty="0"/>
          </a:p>
        </p:txBody>
      </p:sp>
    </p:spTree>
    <p:extLst>
      <p:ext uri="{BB962C8B-B14F-4D97-AF65-F5344CB8AC3E}">
        <p14:creationId xmlns:p14="http://schemas.microsoft.com/office/powerpoint/2010/main" val="292425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031E93-7F1C-4282-92EC-D5286D6B88F0}"/>
              </a:ext>
            </a:extLst>
          </p:cNvPr>
          <p:cNvSpPr txBox="1"/>
          <p:nvPr/>
        </p:nvSpPr>
        <p:spPr>
          <a:xfrm>
            <a:off x="82296" y="81064"/>
            <a:ext cx="11765147" cy="3637984"/>
          </a:xfrm>
          <a:prstGeom prst="rect">
            <a:avLst/>
          </a:prstGeom>
          <a:noFill/>
        </p:spPr>
        <p:txBody>
          <a:bodyPr wrap="square">
            <a:spAutoFit/>
          </a:bodyPr>
          <a:lstStyle/>
          <a:p>
            <a:pPr marR="0" lvl="0" algn="just">
              <a:lnSpc>
                <a:spcPct val="150000"/>
              </a:lnSpc>
              <a:spcBef>
                <a:spcPts val="0"/>
              </a:spcBef>
              <a:spcAft>
                <a:spcPts val="0"/>
              </a:spcAft>
            </a:pPr>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Conclusion:</a:t>
            </a:r>
          </a:p>
          <a:p>
            <a:pPr marR="0" lvl="0" algn="just">
              <a:lnSpc>
                <a:spcPct val="150000"/>
              </a:lnSpc>
              <a:spcBef>
                <a:spcPts val="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Bef>
                <a:spcPts val="0"/>
              </a:spcBef>
              <a:spcAft>
                <a:spcPts val="0"/>
              </a:spcAft>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successful completion of the project “Phonebook Management System’, plays a role in making it easier for the user to perform simple phonebook operations like in your mobile. Through this project, users can add a new phone record, display existing phone records, search a particular phone record, update person detail and delete phone records. The main aim of this project is to teach people file handling operations such as how to add, search, modify, list and delete records using file.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85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2042-A866-4D01-986A-4E28740153D7}"/>
              </a:ext>
            </a:extLst>
          </p:cNvPr>
          <p:cNvSpPr>
            <a:spLocks noGrp="1"/>
          </p:cNvSpPr>
          <p:nvPr>
            <p:ph type="title"/>
          </p:nvPr>
        </p:nvSpPr>
        <p:spPr>
          <a:xfrm>
            <a:off x="730895" y="2447317"/>
            <a:ext cx="10364451" cy="1596177"/>
          </a:xfrm>
        </p:spPr>
        <p:txBody>
          <a:bodyPr>
            <a:norm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30003739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TM03457503[[fn=Quotable]]</Template>
  <TotalTime>159</TotalTime>
  <Words>504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Century Gothic</vt:lpstr>
      <vt:lpstr>Times New Roman</vt:lpstr>
      <vt:lpstr>Tw Cen MT</vt:lpstr>
      <vt:lpstr>Wingdings</vt:lpstr>
      <vt:lpstr>Wingdings 3</vt:lpstr>
      <vt:lpstr>Droplet</vt:lpstr>
      <vt:lpstr>Wisp</vt:lpstr>
      <vt:lpstr>     C Project Proposal “Phonebook Management System”</vt:lpstr>
      <vt:lpstr>Introduction</vt:lpstr>
      <vt:lpstr>PowerPoint Presentation</vt:lpstr>
      <vt:lpstr>Algorithm:  Step 1:   Start Step 2:   Welcome To My Phonebook Step 3:   Choose Option Step 4:   If Choose=1 Then Go To List Person Step 5:   Else If Choose=2 Then Go To Add Person Step 6:   Else If Choose=3 Then Go To Search Person Record Step 7:   Else If Choose=4 Then Go To Remove Person Step 8:   Else If Choose=5 Then Go To Update Person Step 9:   Else If Choose=6 Then Go To Delete All Content Step 10: Else  Go To Exit Phonebook Step 11: End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Proposal “Phonebook Management System”</dc:title>
  <dc:creator>Sanjina Rai</dc:creator>
  <cp:lastModifiedBy>Sanjina Rai</cp:lastModifiedBy>
  <cp:revision>3</cp:revision>
  <dcterms:created xsi:type="dcterms:W3CDTF">2022-06-13T17:01:43Z</dcterms:created>
  <dcterms:modified xsi:type="dcterms:W3CDTF">2022-06-14T03:09:01Z</dcterms:modified>
</cp:coreProperties>
</file>