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56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368-54A0-4D9C-B57A-954972CFAE6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4D78-B7F1-492B-BB07-CDDFF47E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368-54A0-4D9C-B57A-954972CFAE6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4D78-B7F1-492B-BB07-CDDFF47E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4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368-54A0-4D9C-B57A-954972CFAE6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4D78-B7F1-492B-BB07-CDDFF47E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7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368-54A0-4D9C-B57A-954972CFAE6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4D78-B7F1-492B-BB07-CDDFF47E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5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368-54A0-4D9C-B57A-954972CFAE6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4D78-B7F1-492B-BB07-CDDFF47E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368-54A0-4D9C-B57A-954972CFAE6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4D78-B7F1-492B-BB07-CDDFF47E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368-54A0-4D9C-B57A-954972CFAE6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4D78-B7F1-492B-BB07-CDDFF47E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368-54A0-4D9C-B57A-954972CFAE6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4D78-B7F1-492B-BB07-CDDFF47E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3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368-54A0-4D9C-B57A-954972CFAE6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4D78-B7F1-492B-BB07-CDDFF47E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368-54A0-4D9C-B57A-954972CFAE6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4D78-B7F1-492B-BB07-CDDFF47E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368-54A0-4D9C-B57A-954972CFAE6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4D78-B7F1-492B-BB07-CDDFF47E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33368-54A0-4D9C-B57A-954972CFAE6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94D78-B7F1-492B-BB07-CDDFF47E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6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ADH TEST1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216553349</a:t>
            </a:r>
          </a:p>
          <a:p>
            <a:r>
              <a:rPr lang="en-US" dirty="0" smtClean="0"/>
              <a:t>SG </a:t>
            </a:r>
            <a:r>
              <a:rPr lang="en-US" dirty="0" err="1" smtClean="0"/>
              <a:t>Sithole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8229600" cy="1295400"/>
          </a:xfrm>
        </p:spPr>
        <p:txBody>
          <a:bodyPr/>
          <a:lstStyle/>
          <a:p>
            <a:r>
              <a:rPr lang="en-US" dirty="0" smtClean="0"/>
              <a:t>CI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2829910"/>
            <a:ext cx="1043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67000" y="2895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19600" y="282465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00800" y="2921876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Intergration</a:t>
            </a:r>
            <a:r>
              <a:rPr lang="en-US" dirty="0" smtClean="0"/>
              <a:t> test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1728952" y="3281855"/>
            <a:ext cx="938048" cy="70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3"/>
            <a:endCxn id="7" idx="1"/>
          </p:cNvCxnSpPr>
          <p:nvPr/>
        </p:nvCxnSpPr>
        <p:spPr>
          <a:xfrm flipV="1">
            <a:off x="3581400" y="3281855"/>
            <a:ext cx="838200" cy="7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5334000" y="3317327"/>
            <a:ext cx="1066800" cy="61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03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2937641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28956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34200" y="2969172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2667000" y="3352800"/>
            <a:ext cx="1295400" cy="42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2"/>
          </p:cNvCxnSpPr>
          <p:nvPr/>
        </p:nvCxnSpPr>
        <p:spPr>
          <a:xfrm>
            <a:off x="5867400" y="3352800"/>
            <a:ext cx="1066800" cy="73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16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ADH TEST1</vt:lpstr>
      <vt:lpstr>CI Pipeline</vt:lpstr>
      <vt:lpstr>CD Pipeline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ADH TEST1</dc:title>
  <dc:creator>sthembiso</dc:creator>
  <cp:lastModifiedBy>sthembiso</cp:lastModifiedBy>
  <cp:revision>2</cp:revision>
  <dcterms:created xsi:type="dcterms:W3CDTF">2019-09-22T16:41:47Z</dcterms:created>
  <dcterms:modified xsi:type="dcterms:W3CDTF">2019-09-22T16:52:50Z</dcterms:modified>
</cp:coreProperties>
</file>