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e2b40cc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e2b40cc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CSE4204 Assignment - 3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Draw a pyramid with </a:t>
            </a:r>
            <a:r>
              <a:rPr b="1" lang="en">
                <a:highlight>
                  <a:srgbClr val="FFFF00"/>
                </a:highlight>
              </a:rPr>
              <a:t>5 vertices</a:t>
            </a:r>
            <a:r>
              <a:rPr lang="en"/>
              <a:t> using the index buffer. Scale it by </a:t>
            </a:r>
            <a:r>
              <a:rPr b="1" i="1" lang="en"/>
              <a:t>s = 0.75</a:t>
            </a:r>
            <a:r>
              <a:rPr lang="en"/>
              <a:t>. Rotate the scaled pyramid by </a:t>
            </a:r>
            <a:r>
              <a:rPr b="1" i="1" lang="en"/>
              <a:t>r = 30</a:t>
            </a:r>
            <a:r>
              <a:rPr lang="en"/>
              <a:t> degrees. Pass both scaling factor (s) and rotation degree </a:t>
            </a:r>
            <a:r>
              <a:rPr lang="en"/>
              <a:t>(r)</a:t>
            </a:r>
            <a:r>
              <a:rPr lang="en"/>
              <a:t> to shader from JavaScript.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13" y="2484400"/>
            <a:ext cx="3990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23312" l="50487" r="6164" t="16165"/>
          <a:stretch/>
        </p:blipFill>
        <p:spPr>
          <a:xfrm>
            <a:off x="5648550" y="2484400"/>
            <a:ext cx="2384701" cy="16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