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46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584200"/>
            <a:ext cx="10971213" cy="23114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b="1" dirty="0" smtClean="0">
                <a:solidFill>
                  <a:schemeClr val="accent1"/>
                </a:solidFill>
              </a:rPr>
              <a:t>Restaurant </a:t>
            </a:r>
            <a:r>
              <a:rPr lang="en-US" b="1" dirty="0">
                <a:solidFill>
                  <a:schemeClr val="accent1"/>
                </a:solidFill>
              </a:rPr>
              <a:t>Reservation System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56824"/>
              </p:ext>
            </p:extLst>
          </p:nvPr>
        </p:nvGraphicFramePr>
        <p:xfrm>
          <a:off x="4570412" y="3441539"/>
          <a:ext cx="6781800" cy="12616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03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ctr"/>
                        </a:tabLs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M S Arifin Khan Ahee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1421068042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ctr"/>
                        </a:tabLs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Md. Rashad Tanjim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1620952042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74637"/>
            <a:ext cx="10514172" cy="2087563"/>
          </a:xfrm>
        </p:spPr>
        <p:txBody>
          <a:bodyPr>
            <a:normAutofit fontScale="90000"/>
          </a:bodyPr>
          <a:lstStyle/>
          <a:p>
            <a:r>
              <a:rPr lang="en-US" u="heavy" dirty="0" smtClean="0"/>
              <a:t/>
            </a:r>
            <a:br>
              <a:rPr lang="en-US" u="heavy" dirty="0" smtClean="0"/>
            </a:br>
            <a:r>
              <a:rPr lang="en-US" u="heavy" dirty="0"/>
              <a:t/>
            </a:r>
            <a:br>
              <a:rPr lang="en-US" u="heavy" dirty="0"/>
            </a:br>
            <a:r>
              <a:rPr lang="en-US" u="heavy" dirty="0" smtClean="0"/>
              <a:t/>
            </a:r>
            <a:br>
              <a:rPr lang="en-US" u="heavy" dirty="0" smtClean="0"/>
            </a:br>
            <a:r>
              <a:rPr lang="en-US" u="heavy" dirty="0"/>
              <a:t/>
            </a:r>
            <a:br>
              <a:rPr lang="en-US" u="heavy" dirty="0"/>
            </a:br>
            <a:r>
              <a:rPr lang="en-US" sz="4400" u="heavy" dirty="0" smtClean="0"/>
              <a:t>Tools used: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cap="all" dirty="0"/>
              <a:t>Android Studio</a:t>
            </a:r>
            <a:endParaRPr lang="en-US" dirty="0"/>
          </a:p>
          <a:p>
            <a:pPr lvl="0"/>
            <a:r>
              <a:rPr lang="en-US" cap="all" dirty="0" smtClean="0"/>
              <a:t>PowerPoint</a:t>
            </a:r>
          </a:p>
          <a:p>
            <a:pPr lvl="0"/>
            <a:r>
              <a:rPr lang="en-US" dirty="0" smtClean="0"/>
              <a:t>BALSAMIQ </a:t>
            </a:r>
            <a:r>
              <a:rPr lang="en-US" dirty="0"/>
              <a:t>OR OTHER UX DESIGN TOOLS.</a:t>
            </a:r>
          </a:p>
          <a:p>
            <a:pPr lvl="0"/>
            <a:r>
              <a:rPr lang="en-US" cap="all" dirty="0"/>
              <a:t>Piazza (For communication)</a:t>
            </a:r>
            <a:endParaRPr lang="en-US" dirty="0"/>
          </a:p>
          <a:p>
            <a:r>
              <a:rPr lang="en-US" cap="all" dirty="0"/>
              <a:t>GIT (</a:t>
            </a:r>
            <a:r>
              <a:rPr lang="en-US" cap="all" dirty="0" smtClean="0"/>
              <a:t>GITHUB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cap="all" dirty="0" smtClean="0"/>
              <a:t>TRELLO</a:t>
            </a:r>
            <a:endParaRPr lang="en-US" dirty="0"/>
          </a:p>
          <a:p>
            <a:pPr lvl="0"/>
            <a:r>
              <a:rPr lang="en-US" cap="all" dirty="0"/>
              <a:t>Microsoft word/EXCEL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88825" cy="60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486"/>
            <a:ext cx="12188825" cy="60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563"/>
            <a:ext cx="12188825" cy="60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486"/>
            <a:ext cx="12188825" cy="61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2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09"/>
            <a:ext cx="12188825" cy="61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83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schemas.openxmlformats.org/package/2006/metadata/core-properties"/>
    <ds:schemaRef ds:uri="http://purl.org/dc/terms/"/>
    <ds:schemaRef ds:uri="4873beb7-5857-4685-be1f-d57550cc96cc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149</TotalTime>
  <Words>37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Tech 16x9</vt:lpstr>
      <vt:lpstr>         Restaurant Reservation System</vt:lpstr>
      <vt:lpstr>    Tools used: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Reservation System</dc:title>
  <dc:creator>Windows User</dc:creator>
  <cp:lastModifiedBy>MD Rashad Tanjim</cp:lastModifiedBy>
  <cp:revision>10</cp:revision>
  <dcterms:created xsi:type="dcterms:W3CDTF">2019-02-11T10:50:29Z</dcterms:created>
  <dcterms:modified xsi:type="dcterms:W3CDTF">2019-02-18T20:57:14Z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