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70" r:id="rId5"/>
    <p:sldId id="271" r:id="rId6"/>
    <p:sldId id="272" r:id="rId7"/>
    <p:sldId id="273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102" y="1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2/12/2019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2/12/2019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an online reservation </a:t>
            </a:r>
            <a:r>
              <a:rPr lang="en-US" b="1" dirty="0" smtClean="0"/>
              <a:t>system: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u="sng" dirty="0">
                <a:solidFill>
                  <a:schemeClr val="accent1"/>
                </a:solidFill>
              </a:rPr>
              <a:t>Better idea of how busy a night will be:</a:t>
            </a:r>
            <a:r>
              <a:rPr lang="en-US" u="sng" dirty="0"/>
              <a:t> </a:t>
            </a:r>
            <a:r>
              <a:rPr lang="en-US" dirty="0"/>
              <a:t>Whether or not a restaurant will have a dinner rush with open tables is an unknown fact, but taking reservations will give owners a better idea of how busy or quiet their nights will be. And, if in fact, they have a low number of reservations, this will give them enough time to come up with a special to market on social media accounts to encourage customers to come out and spend money.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3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an online reservation </a:t>
            </a:r>
            <a:r>
              <a:rPr lang="en-US" b="1" dirty="0" smtClean="0"/>
              <a:t>system: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u="sng" dirty="0">
                <a:solidFill>
                  <a:schemeClr val="accent1"/>
                </a:solidFill>
              </a:rPr>
              <a:t>Prepare chefs for a rush:</a:t>
            </a:r>
            <a:r>
              <a:rPr lang="en-US" dirty="0"/>
              <a:t> On the contrary, if the reservation schedule is showing that they're going to be packed, chefs and kitchen staff will have a fair warning to be prepared for an incoming rush at a specific time. Also, hostesses making the reservations, or seating walk-in customers, will also be able to space the seating times out enough so that the kitchen doesn't get slammed all at once.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1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an online reservation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Reduce waiting </a:t>
            </a:r>
            <a:r>
              <a:rPr lang="en-US" b="1" u="sng" dirty="0" smtClean="0">
                <a:solidFill>
                  <a:schemeClr val="accent1"/>
                </a:solidFill>
              </a:rPr>
              <a:t>time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 Not only are restaurant reservations beneficial to owners and kitchen staff, but they help make the dining experience for customers more enjoyable. When a party books a table for 6:00 p.m. on a Friday, they can expect to be seated pretty close to that time, reducing their wait. Remaining on top of reservations and getting guests seated as closely to their time slot as </a:t>
            </a:r>
            <a:r>
              <a:rPr lang="en-US" dirty="0" smtClean="0"/>
              <a:t>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</a:t>
            </a:r>
            <a:r>
              <a:rPr lang="en-US" dirty="0"/>
              <a:t>Booking System is a fully supported, affordable, and scalable solution for anyone who needs an online table reservation.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www.w3.org/XML/1998/namespace"/>
    <ds:schemaRef ds:uri="http://purl.org/dc/dcmitype/"/>
    <ds:schemaRef ds:uri="http://purl.org/dc/elements/1.1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148</TotalTime>
  <Words>65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Tech 16x9</vt:lpstr>
      <vt:lpstr>Benefits of an online reservation system:</vt:lpstr>
      <vt:lpstr>Benefits of an online reservation system:</vt:lpstr>
      <vt:lpstr>Benefits of an online reservation system: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Reservation System</dc:title>
  <dc:creator>Windows User</dc:creator>
  <cp:lastModifiedBy>MD Rashad Tanjim</cp:lastModifiedBy>
  <cp:revision>13</cp:revision>
  <dcterms:created xsi:type="dcterms:W3CDTF">2019-02-11T10:50:29Z</dcterms:created>
  <dcterms:modified xsi:type="dcterms:W3CDTF">2019-02-11T18:11:47Z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