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63" r:id="rId5"/>
    <p:sldId id="264" r:id="rId6"/>
    <p:sldId id="265" r:id="rId7"/>
    <p:sldId id="259" r:id="rId8"/>
    <p:sldId id="260" r:id="rId9"/>
    <p:sldId id="261" r:id="rId10"/>
    <p:sldId id="262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247"/>
    <p:restoredTop sz="94603"/>
  </p:normalViewPr>
  <p:slideViewPr>
    <p:cSldViewPr snapToGrid="0" snapToObjects="1">
      <p:cViewPr varScale="1">
        <p:scale>
          <a:sx n="55" d="100"/>
          <a:sy n="55" d="100"/>
        </p:scale>
        <p:origin x="200" y="1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D505D-4C65-3D46-BE48-E9505BA84DF8}" type="datetimeFigureOut">
              <a:rPr lang="en-US" smtClean="0"/>
              <a:t>2/3/19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B6CB4-873A-7E41-ADDD-67E0381A9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193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D505D-4C65-3D46-BE48-E9505BA84DF8}" type="datetimeFigureOut">
              <a:rPr lang="en-US" smtClean="0"/>
              <a:t>2/3/19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B6CB4-873A-7E41-ADDD-67E0381A9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729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D505D-4C65-3D46-BE48-E9505BA84DF8}" type="datetimeFigureOut">
              <a:rPr lang="en-US" smtClean="0"/>
              <a:t>2/3/19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B6CB4-873A-7E41-ADDD-67E0381A9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1101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D505D-4C65-3D46-BE48-E9505BA84DF8}" type="datetimeFigureOut">
              <a:rPr lang="en-US" smtClean="0"/>
              <a:t>2/3/19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B6CB4-873A-7E41-ADDD-67E0381A9295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655232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D505D-4C65-3D46-BE48-E9505BA84DF8}" type="datetimeFigureOut">
              <a:rPr lang="en-US" smtClean="0"/>
              <a:t>2/3/19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B6CB4-873A-7E41-ADDD-67E0381A9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3352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D505D-4C65-3D46-BE48-E9505BA84DF8}" type="datetimeFigureOut">
              <a:rPr lang="en-US" smtClean="0"/>
              <a:t>2/3/19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B6CB4-873A-7E41-ADDD-67E0381A9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02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D505D-4C65-3D46-BE48-E9505BA84DF8}" type="datetimeFigureOut">
              <a:rPr lang="en-US" smtClean="0"/>
              <a:t>2/3/19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B6CB4-873A-7E41-ADDD-67E0381A9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9147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D505D-4C65-3D46-BE48-E9505BA84DF8}" type="datetimeFigureOut">
              <a:rPr lang="en-US" smtClean="0"/>
              <a:t>2/3/19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B6CB4-873A-7E41-ADDD-67E0381A9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0315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D505D-4C65-3D46-BE48-E9505BA84DF8}" type="datetimeFigureOut">
              <a:rPr lang="en-US" smtClean="0"/>
              <a:t>2/3/19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B6CB4-873A-7E41-ADDD-67E0381A9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560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D505D-4C65-3D46-BE48-E9505BA84DF8}" type="datetimeFigureOut">
              <a:rPr lang="en-US" smtClean="0"/>
              <a:t>2/3/19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B6CB4-873A-7E41-ADDD-67E0381A9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321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D505D-4C65-3D46-BE48-E9505BA84DF8}" type="datetimeFigureOut">
              <a:rPr lang="en-US" smtClean="0"/>
              <a:t>2/3/19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B6CB4-873A-7E41-ADDD-67E0381A9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035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D505D-4C65-3D46-BE48-E9505BA84DF8}" type="datetimeFigureOut">
              <a:rPr lang="en-US" smtClean="0"/>
              <a:t>2/3/19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B6CB4-873A-7E41-ADDD-67E0381A9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011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D505D-4C65-3D46-BE48-E9505BA84DF8}" type="datetimeFigureOut">
              <a:rPr lang="en-US" smtClean="0"/>
              <a:t>2/3/19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B6CB4-873A-7E41-ADDD-67E0381A9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460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D505D-4C65-3D46-BE48-E9505BA84DF8}" type="datetimeFigureOut">
              <a:rPr lang="en-US" smtClean="0"/>
              <a:t>2/3/19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B6CB4-873A-7E41-ADDD-67E0381A9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977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D505D-4C65-3D46-BE48-E9505BA84DF8}" type="datetimeFigureOut">
              <a:rPr lang="en-US" smtClean="0"/>
              <a:t>2/3/19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B6CB4-873A-7E41-ADDD-67E0381A9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180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D505D-4C65-3D46-BE48-E9505BA84DF8}" type="datetimeFigureOut">
              <a:rPr lang="en-US" smtClean="0"/>
              <a:t>2/3/19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B6CB4-873A-7E41-ADDD-67E0381A9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424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D505D-4C65-3D46-BE48-E9505BA84DF8}" type="datetimeFigureOut">
              <a:rPr lang="en-US" smtClean="0"/>
              <a:t>2/3/19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B6CB4-873A-7E41-ADDD-67E0381A9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498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F5D505D-4C65-3D46-BE48-E9505BA84DF8}" type="datetimeFigureOut">
              <a:rPr lang="en-US" smtClean="0"/>
              <a:t>2/3/19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1BB6CB4-873A-7E41-ADDD-67E0381A9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183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suspring2019cse299sec4" TargetMode="External"/><Relationship Id="rId2" Type="http://schemas.openxmlformats.org/officeDocument/2006/relationships/hyperlink" Target="https://github.com/nsuspring2019cse299sec2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nsuspring2019cse299sec8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ourcetreeapp.com/" TargetMode="External"/><Relationship Id="rId2" Type="http://schemas.openxmlformats.org/officeDocument/2006/relationships/hyperlink" Target="https://desktop.github.com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elegantt.com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tlassian.com/git/tutorials/what-is-git" TargetMode="External"/><Relationship Id="rId2" Type="http://schemas.openxmlformats.org/officeDocument/2006/relationships/hyperlink" Target="https://git-scm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ry.github.io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06576-8377-2041-87ED-16E9DD72AB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CSE 299</a:t>
            </a:r>
            <a:br>
              <a:rPr lang="en-US" dirty="0"/>
            </a:br>
            <a:r>
              <a:rPr lang="en-US" dirty="0"/>
              <a:t>Junior Design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3E5C28-1A9B-724D-9B15-6BDAE48E74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Faculty: Shaikh </a:t>
            </a:r>
            <a:r>
              <a:rPr lang="en-US" dirty="0" err="1"/>
              <a:t>Shawon</a:t>
            </a:r>
            <a:r>
              <a:rPr lang="en-US" dirty="0"/>
              <a:t> </a:t>
            </a:r>
            <a:r>
              <a:rPr lang="en-US" dirty="0" err="1"/>
              <a:t>Arefin</a:t>
            </a:r>
            <a:r>
              <a:rPr lang="en-US" dirty="0"/>
              <a:t> Shimon</a:t>
            </a:r>
          </a:p>
          <a:p>
            <a:r>
              <a:rPr lang="en-US" dirty="0"/>
              <a:t>SAS3</a:t>
            </a:r>
          </a:p>
        </p:txBody>
      </p:sp>
    </p:spTree>
    <p:extLst>
      <p:ext uri="{BB962C8B-B14F-4D97-AF65-F5344CB8AC3E}">
        <p14:creationId xmlns:p14="http://schemas.microsoft.com/office/powerpoint/2010/main" val="13776531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B9B8A-5473-C742-ABB2-B7EB72A8A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ONLINE GIT repositories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E4E46-B563-904D-B9EA-2F5CA1D22F2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endParaRPr lang="en-US" dirty="0"/>
          </a:p>
          <a:p>
            <a:r>
              <a:rPr lang="en-US" dirty="0"/>
              <a:t>Bitbucket</a:t>
            </a:r>
          </a:p>
          <a:p>
            <a:r>
              <a:rPr lang="en-US" dirty="0" err="1"/>
              <a:t>gitlab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6578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8D1CD-990C-A642-AE69-C9842FCF4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F358D3-1782-5142-BD2A-4DD2F58B178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You need to create </a:t>
            </a:r>
            <a:r>
              <a:rPr lang="en-US" dirty="0" err="1"/>
              <a:t>github</a:t>
            </a:r>
            <a:r>
              <a:rPr lang="en-US" dirty="0"/>
              <a:t> account using NSU Email ID.</a:t>
            </a:r>
          </a:p>
          <a:p>
            <a:pPr lvl="1"/>
            <a:r>
              <a:rPr lang="en-US" dirty="0"/>
              <a:t>You can add your personal email to this account.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>
                <a:hlinkClick r:id="rId2"/>
              </a:rPr>
              <a:t>https://github.com/nsuspring2019cse299sec2</a:t>
            </a:r>
            <a:endParaRPr lang="en-US" dirty="0"/>
          </a:p>
          <a:p>
            <a:pPr marL="457200" lvl="1" indent="0">
              <a:buNone/>
            </a:pPr>
            <a:r>
              <a:rPr lang="en-US" dirty="0">
                <a:hlinkClick r:id="rId3"/>
              </a:rPr>
              <a:t>https://github.com/nsuspring2019cse299sec4</a:t>
            </a:r>
            <a:endParaRPr lang="en-US" dirty="0"/>
          </a:p>
          <a:p>
            <a:pPr marL="457200" lvl="1" indent="0">
              <a:buNone/>
            </a:pPr>
            <a:r>
              <a:rPr lang="en-US" dirty="0">
                <a:hlinkClick r:id="rId4"/>
              </a:rPr>
              <a:t>https://github.com/nsuspring2019cse299sec8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Each group has its own project space</a:t>
            </a:r>
          </a:p>
        </p:txBody>
      </p:sp>
    </p:spTree>
    <p:extLst>
      <p:ext uri="{BB962C8B-B14F-4D97-AF65-F5344CB8AC3E}">
        <p14:creationId xmlns:p14="http://schemas.microsoft.com/office/powerpoint/2010/main" val="28588779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2C75D-7CAF-AC42-87D1-FA5DAA1C5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09F16-8CB1-B34A-B5C6-9DD97E9E76C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Join </a:t>
            </a:r>
            <a:r>
              <a:rPr lang="en-US" dirty="0" err="1"/>
              <a:t>github</a:t>
            </a:r>
            <a:r>
              <a:rPr lang="en-US" dirty="0"/>
              <a:t> project spaces.</a:t>
            </a:r>
          </a:p>
          <a:p>
            <a:r>
              <a:rPr lang="en-US" dirty="0"/>
              <a:t>Clone your repository in your machine</a:t>
            </a:r>
          </a:p>
          <a:p>
            <a:r>
              <a:rPr lang="en-US" dirty="0"/>
              <a:t>Step 1:</a:t>
            </a:r>
          </a:p>
          <a:p>
            <a:pPr lvl="1"/>
            <a:r>
              <a:rPr lang="en-US" dirty="0"/>
              <a:t>Using git tools, edit your respective readme files for adding your project member names, student ids, emails, courses and section.</a:t>
            </a:r>
          </a:p>
        </p:txBody>
      </p:sp>
    </p:spTree>
    <p:extLst>
      <p:ext uri="{BB962C8B-B14F-4D97-AF65-F5344CB8AC3E}">
        <p14:creationId xmlns:p14="http://schemas.microsoft.com/office/powerpoint/2010/main" val="5337054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87C3F-E03A-AD41-9197-D020E9603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Line?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5E6FC2-611C-E349-A611-0B906EB7434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No thanks. I love to torture but not that much.</a:t>
            </a:r>
          </a:p>
          <a:p>
            <a:r>
              <a:rPr lang="en-US" dirty="0"/>
              <a:t>Use </a:t>
            </a:r>
            <a:r>
              <a:rPr lang="en-US" dirty="0" err="1"/>
              <a:t>gui</a:t>
            </a:r>
            <a:r>
              <a:rPr lang="en-US" dirty="0"/>
              <a:t> tools.</a:t>
            </a:r>
          </a:p>
          <a:p>
            <a:r>
              <a:rPr lang="en-US" dirty="0">
                <a:hlinkClick r:id="rId2"/>
              </a:rPr>
              <a:t>https://desktop.github.com/</a:t>
            </a:r>
            <a:endParaRPr lang="en-US" dirty="0"/>
          </a:p>
          <a:p>
            <a:r>
              <a:rPr lang="en-US" dirty="0"/>
              <a:t>Or</a:t>
            </a:r>
          </a:p>
          <a:p>
            <a:r>
              <a:rPr lang="en-US" dirty="0">
                <a:hlinkClick r:id="rId3"/>
              </a:rPr>
              <a:t>https://www.sourcetreeapp.com/</a:t>
            </a:r>
            <a:endParaRPr lang="en-US" dirty="0"/>
          </a:p>
          <a:p>
            <a:r>
              <a:rPr lang="en-US" dirty="0"/>
              <a:t>Lots of other git </a:t>
            </a:r>
            <a:r>
              <a:rPr lang="en-US" dirty="0" err="1"/>
              <a:t>gui</a:t>
            </a:r>
            <a:r>
              <a:rPr lang="en-US" dirty="0"/>
              <a:t> client out there.</a:t>
            </a:r>
          </a:p>
        </p:txBody>
      </p:sp>
    </p:spTree>
    <p:extLst>
      <p:ext uri="{BB962C8B-B14F-4D97-AF65-F5344CB8AC3E}">
        <p14:creationId xmlns:p14="http://schemas.microsoft.com/office/powerpoint/2010/main" val="19557330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86684-C6C1-2741-8B17-B728E0B14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2A8E9-182C-BE43-92CA-5909B228CE5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Inside each group’s project repository, there should be the following structure for folders.</a:t>
            </a:r>
          </a:p>
          <a:p>
            <a:r>
              <a:rPr lang="en-US" dirty="0"/>
              <a:t>Group X</a:t>
            </a:r>
          </a:p>
          <a:p>
            <a:pPr lvl="1"/>
            <a:r>
              <a:rPr lang="en-US" dirty="0" err="1"/>
              <a:t>Readme.md</a:t>
            </a:r>
            <a:endParaRPr lang="en-US" dirty="0"/>
          </a:p>
          <a:p>
            <a:pPr lvl="1"/>
            <a:r>
              <a:rPr lang="en-US" dirty="0"/>
              <a:t>.</a:t>
            </a:r>
            <a:r>
              <a:rPr lang="en-US" dirty="0" err="1"/>
              <a:t>gitignore</a:t>
            </a:r>
            <a:endParaRPr lang="en-US" dirty="0"/>
          </a:p>
          <a:p>
            <a:pPr lvl="1"/>
            <a:r>
              <a:rPr lang="en-US" dirty="0"/>
              <a:t>Documentation</a:t>
            </a:r>
          </a:p>
          <a:p>
            <a:pPr lvl="2"/>
            <a:r>
              <a:rPr lang="en-US" dirty="0"/>
              <a:t>Idea</a:t>
            </a:r>
          </a:p>
          <a:p>
            <a:pPr lvl="2"/>
            <a:r>
              <a:rPr lang="en-US" dirty="0"/>
              <a:t>Project proposal</a:t>
            </a:r>
          </a:p>
          <a:p>
            <a:pPr lvl="2"/>
            <a:r>
              <a:rPr lang="en-US" dirty="0"/>
              <a:t>feature list</a:t>
            </a:r>
          </a:p>
          <a:p>
            <a:pPr lvl="1"/>
            <a:r>
              <a:rPr lang="en-US" dirty="0" err="1"/>
              <a:t>MockUp</a:t>
            </a:r>
            <a:endParaRPr lang="en-US" dirty="0"/>
          </a:p>
          <a:p>
            <a:pPr lvl="1"/>
            <a:r>
              <a:rPr lang="en-US" dirty="0"/>
              <a:t>Project code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4793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59D9C-6925-3046-B13E-12A154F63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Folder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4E2C4-D1E4-3C45-BFA4-B8F81879716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Readme.md</a:t>
            </a:r>
            <a:endParaRPr lang="en-US" dirty="0"/>
          </a:p>
          <a:p>
            <a:pPr lvl="1"/>
            <a:r>
              <a:rPr lang="en-US" dirty="0"/>
              <a:t>File that contains the number of the group and group member details.</a:t>
            </a:r>
          </a:p>
          <a:p>
            <a:r>
              <a:rPr lang="en-US" dirty="0"/>
              <a:t>.</a:t>
            </a:r>
            <a:r>
              <a:rPr lang="en-US" dirty="0" err="1"/>
              <a:t>gitignore</a:t>
            </a:r>
            <a:endParaRPr lang="en-US" dirty="0"/>
          </a:p>
          <a:p>
            <a:pPr lvl="1"/>
            <a:r>
              <a:rPr lang="en-US" dirty="0"/>
              <a:t>From time to time, there are files in your project you don’t want git to check In </a:t>
            </a:r>
            <a:r>
              <a:rPr lang="en-US" dirty="0" err="1"/>
              <a:t>github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For example, .exe file or binary files.</a:t>
            </a:r>
          </a:p>
          <a:p>
            <a:pPr lvl="1"/>
            <a:r>
              <a:rPr lang="en-US" dirty="0"/>
              <a:t>If your project is in </a:t>
            </a:r>
            <a:r>
              <a:rPr lang="en-US" dirty="0" err="1"/>
              <a:t>c++</a:t>
            </a:r>
            <a:r>
              <a:rPr lang="en-US" dirty="0"/>
              <a:t>, then ideally all .</a:t>
            </a:r>
            <a:r>
              <a:rPr lang="en-US" dirty="0" err="1"/>
              <a:t>cpp</a:t>
            </a:r>
            <a:r>
              <a:rPr lang="en-US" dirty="0"/>
              <a:t> and .h files should be checked in.</a:t>
            </a:r>
          </a:p>
          <a:p>
            <a:pPr lvl="1"/>
            <a:r>
              <a:rPr lang="en-US" dirty="0"/>
              <a:t>All .bin, .exe files should be avoided.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help.github.com</a:t>
            </a:r>
            <a:r>
              <a:rPr lang="en-US" dirty="0"/>
              <a:t>/articles/ignoring-files/</a:t>
            </a:r>
          </a:p>
        </p:txBody>
      </p:sp>
    </p:spTree>
    <p:extLst>
      <p:ext uri="{BB962C8B-B14F-4D97-AF65-F5344CB8AC3E}">
        <p14:creationId xmlns:p14="http://schemas.microsoft.com/office/powerpoint/2010/main" val="21138701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687B4-09C1-AB4E-955B-25F41AC20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</a:t>
            </a:r>
            <a:r>
              <a:rPr lang="en-US" dirty="0" err="1"/>
              <a:t>gitignore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99F6C-1025-AC47-A76D-5C3BF72C727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Ideally, inside every folder you can create a local </a:t>
            </a:r>
            <a:r>
              <a:rPr lang="en-US" dirty="0" err="1"/>
              <a:t>gitignore</a:t>
            </a:r>
            <a:r>
              <a:rPr lang="en-US" dirty="0"/>
              <a:t> file.</a:t>
            </a:r>
          </a:p>
          <a:p>
            <a:r>
              <a:rPr lang="en-US" dirty="0"/>
              <a:t>Understand your own requirements – what to ignore and what not.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0796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59DC4-A36B-8641-B363-DEC781A1F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8C2BA-AEEE-6F40-90E2-EF37E884C46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Idea:</a:t>
            </a:r>
          </a:p>
          <a:p>
            <a:pPr lvl="1"/>
            <a:r>
              <a:rPr lang="en-US" dirty="0"/>
              <a:t>In this folder, you will create one (1) word document named </a:t>
            </a:r>
          </a:p>
          <a:p>
            <a:pPr lvl="1"/>
            <a:r>
              <a:rPr lang="en-US" dirty="0" err="1"/>
              <a:t>Group_x_idea.docx</a:t>
            </a:r>
            <a:endParaRPr lang="en-US" dirty="0"/>
          </a:p>
          <a:p>
            <a:pPr lvl="1"/>
            <a:r>
              <a:rPr lang="en-US" dirty="0"/>
              <a:t>This idea file will be continuously edited.</a:t>
            </a:r>
          </a:p>
          <a:p>
            <a:pPr lvl="1"/>
            <a:r>
              <a:rPr lang="en-US" dirty="0"/>
              <a:t>Multiple versions will not be created.</a:t>
            </a:r>
          </a:p>
          <a:p>
            <a:pPr lvl="1"/>
            <a:r>
              <a:rPr lang="en-US" dirty="0"/>
              <a:t>Make a small change. Commit. Push. Pull. Make a small change. Commit. Push. Pull. </a:t>
            </a:r>
          </a:p>
          <a:p>
            <a:pPr lvl="1"/>
            <a:r>
              <a:rPr lang="en-US" dirty="0"/>
              <a:t>With each change, the commit messages should be descriptive.</a:t>
            </a:r>
          </a:p>
          <a:p>
            <a:pPr lvl="1"/>
            <a:r>
              <a:rPr lang="en-US" dirty="0"/>
              <a:t>Do not say things like ”Removed a semicolon”. </a:t>
            </a:r>
          </a:p>
        </p:txBody>
      </p:sp>
    </p:spTree>
    <p:extLst>
      <p:ext uri="{BB962C8B-B14F-4D97-AF65-F5344CB8AC3E}">
        <p14:creationId xmlns:p14="http://schemas.microsoft.com/office/powerpoint/2010/main" val="2809869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F5B7A-F324-474F-A15A-4CB61EBED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FE9C08-4B74-C64F-97EE-2CDAC2F2EB8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You get the idea about the </a:t>
            </a:r>
            <a:r>
              <a:rPr lang="en-US" dirty="0" err="1"/>
              <a:t>restß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1407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91835-0CC4-AE4E-982F-EDF4D553D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 want you to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75456-60E7-D447-8725-11A65FAB8A5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For each person, create a branch from main code base.</a:t>
            </a:r>
          </a:p>
          <a:p>
            <a:r>
              <a:rPr lang="en-US" dirty="0"/>
              <a:t>Independently work on your branches.</a:t>
            </a:r>
          </a:p>
          <a:p>
            <a:r>
              <a:rPr lang="en-US" dirty="0"/>
              <a:t>Merge your works.</a:t>
            </a:r>
          </a:p>
          <a:p>
            <a:r>
              <a:rPr lang="en-US" dirty="0"/>
              <a:t>You are going to mess up, without a </a:t>
            </a:r>
            <a:r>
              <a:rPr lang="en-US" dirty="0" err="1"/>
              <a:t>shread</a:t>
            </a:r>
            <a:r>
              <a:rPr lang="en-US" dirty="0"/>
              <a:t> of doubt.</a:t>
            </a:r>
          </a:p>
        </p:txBody>
      </p:sp>
    </p:spTree>
    <p:extLst>
      <p:ext uri="{BB962C8B-B14F-4D97-AF65-F5344CB8AC3E}">
        <p14:creationId xmlns:p14="http://schemas.microsoft.com/office/powerpoint/2010/main" val="471771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0302C-5404-AB45-8366-9E967D497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847360-DE7B-4442-B9AF-2F2066B1CF0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What tools are we going to use to do CSE299 PROJECT MANAGEMENT?</a:t>
            </a:r>
          </a:p>
          <a:p>
            <a:r>
              <a:rPr lang="en-US" dirty="0"/>
              <a:t>Piazza</a:t>
            </a:r>
          </a:p>
          <a:p>
            <a:r>
              <a:rPr lang="en-US" dirty="0"/>
              <a:t>GIT</a:t>
            </a:r>
          </a:p>
          <a:p>
            <a:r>
              <a:rPr lang="en-US" dirty="0"/>
              <a:t>GITHUB</a:t>
            </a:r>
          </a:p>
          <a:p>
            <a:r>
              <a:rPr lang="en-US" dirty="0"/>
              <a:t>TRELLO</a:t>
            </a:r>
          </a:p>
          <a:p>
            <a:r>
              <a:rPr lang="en-US" dirty="0"/>
              <a:t>Microsoft word/EXCEL</a:t>
            </a:r>
          </a:p>
        </p:txBody>
      </p:sp>
    </p:spTree>
    <p:extLst>
      <p:ext uri="{BB962C8B-B14F-4D97-AF65-F5344CB8AC3E}">
        <p14:creationId xmlns:p14="http://schemas.microsoft.com/office/powerpoint/2010/main" val="13590692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6F704-D9D8-4F43-BD26-CFFE78077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Tracking your project 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12627-395A-FD44-8018-C678430A424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Git commits</a:t>
            </a:r>
          </a:p>
          <a:p>
            <a:pPr lvl="1"/>
            <a:r>
              <a:rPr lang="en-US" dirty="0"/>
              <a:t>I will check commits by individual people</a:t>
            </a:r>
          </a:p>
          <a:p>
            <a:pPr lvl="1"/>
            <a:r>
              <a:rPr lang="en-US" dirty="0"/>
              <a:t>Small commits, one each day. Good commit messages which clearly describe what the new changes are.</a:t>
            </a:r>
          </a:p>
          <a:p>
            <a:pPr lvl="1"/>
            <a:r>
              <a:rPr lang="en-US" dirty="0"/>
              <a:t>Each person should make commits.</a:t>
            </a:r>
          </a:p>
          <a:p>
            <a:pPr lvl="1"/>
            <a:r>
              <a:rPr lang="en-US" dirty="0"/>
              <a:t>Same project can yield A and D for members based on project contribution.</a:t>
            </a:r>
          </a:p>
        </p:txBody>
      </p:sp>
    </p:spTree>
    <p:extLst>
      <p:ext uri="{BB962C8B-B14F-4D97-AF65-F5344CB8AC3E}">
        <p14:creationId xmlns:p14="http://schemas.microsoft.com/office/powerpoint/2010/main" val="30541127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1D77E-042E-FA49-8627-C24ECEAD4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CB4FD-FBBF-E044-B12E-6E517077A4A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err="1"/>
              <a:t>Powerpoint</a:t>
            </a:r>
            <a:endParaRPr lang="en-US" dirty="0"/>
          </a:p>
          <a:p>
            <a:r>
              <a:rPr lang="en-US" dirty="0"/>
              <a:t>Mockup tools:</a:t>
            </a:r>
          </a:p>
          <a:p>
            <a:pPr lvl="1"/>
            <a:r>
              <a:rPr lang="en-US" dirty="0" err="1"/>
              <a:t>Balsamiq</a:t>
            </a:r>
            <a:r>
              <a:rPr lang="en-US" dirty="0"/>
              <a:t> or other </a:t>
            </a:r>
            <a:r>
              <a:rPr lang="en-US" dirty="0" err="1"/>
              <a:t>ux</a:t>
            </a:r>
            <a:r>
              <a:rPr lang="en-US" dirty="0"/>
              <a:t> design tools.</a:t>
            </a:r>
          </a:p>
          <a:p>
            <a:pPr lvl="1"/>
            <a:r>
              <a:rPr lang="en-US" dirty="0"/>
              <a:t>Each week project update.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9381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9AB10-8204-DB4A-944B-BA8CAA72E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tracking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4129A7-F7D2-4C44-878F-B8D7F1FCD4B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Best in business: JIRA</a:t>
            </a:r>
          </a:p>
          <a:p>
            <a:pPr lvl="1"/>
            <a:r>
              <a:rPr lang="en-US" dirty="0"/>
              <a:t>Jira not free for students. Will see what can be done from next semester.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Use </a:t>
            </a:r>
            <a:r>
              <a:rPr lang="en-US" dirty="0" err="1"/>
              <a:t>trello</a:t>
            </a:r>
            <a:r>
              <a:rPr lang="en-US" dirty="0"/>
              <a:t> for now.</a:t>
            </a:r>
          </a:p>
          <a:p>
            <a:pPr lvl="1"/>
            <a:r>
              <a:rPr lang="en-US" dirty="0"/>
              <a:t>Free.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9429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586C5-E5C5-B54F-831F-776FA3AC1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Trello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193A978-DC7F-8D49-B01E-1B5E209D957B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905745" y="2366963"/>
            <a:ext cx="6380509" cy="3424237"/>
          </a:xfrm>
        </p:spPr>
      </p:pic>
    </p:spTree>
    <p:extLst>
      <p:ext uri="{BB962C8B-B14F-4D97-AF65-F5344CB8AC3E}">
        <p14:creationId xmlns:p14="http://schemas.microsoft.com/office/powerpoint/2010/main" val="13309467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36B7B-D899-8146-B3C3-3BE6F3759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Gantt chart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561634-0AFB-8943-9CBC-DCE20FAB730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Table that illustrates the course of a project and elements involved.</a:t>
            </a:r>
          </a:p>
          <a:p>
            <a:r>
              <a:rPr lang="en-US" dirty="0"/>
              <a:t>Timeline view of all your upcoming tasks and deadlines</a:t>
            </a:r>
          </a:p>
          <a:p>
            <a:r>
              <a:rPr lang="en-US" dirty="0"/>
              <a:t>Trello has </a:t>
            </a:r>
            <a:r>
              <a:rPr lang="en-US" dirty="0" err="1"/>
              <a:t>gantt</a:t>
            </a:r>
            <a:r>
              <a:rPr lang="en-US" dirty="0"/>
              <a:t> chart software integrated</a:t>
            </a:r>
          </a:p>
          <a:p>
            <a:r>
              <a:rPr lang="en-US" dirty="0">
                <a:hlinkClick r:id="rId2"/>
              </a:rPr>
              <a:t>https://elegantt.com/</a:t>
            </a:r>
            <a:endParaRPr lang="en-US" dirty="0"/>
          </a:p>
          <a:p>
            <a:r>
              <a:rPr lang="en-US" dirty="0"/>
              <a:t>Any other proposals?</a:t>
            </a:r>
          </a:p>
        </p:txBody>
      </p:sp>
    </p:spTree>
    <p:extLst>
      <p:ext uri="{BB962C8B-B14F-4D97-AF65-F5344CB8AC3E}">
        <p14:creationId xmlns:p14="http://schemas.microsoft.com/office/powerpoint/2010/main" val="12232713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0B385-2E96-1647-B9C7-EC4882A21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Gantt chart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1104D-5145-9448-BDB5-1716F02E0DD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Bar chart illustrating project schedule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F8F8A7-A274-B148-9769-DEDBF320CE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9537" y="3001108"/>
            <a:ext cx="6377812" cy="3856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6872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A1F68-775F-784B-8D65-B6EC5DDBD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Anything else?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9A4D6-7AA3-9245-A988-E4C2832F6A9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240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32079-6EEC-AD4C-A478-21C930DBF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PIAZZA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B8ADEC-71B2-9B4D-A3E1-A661548B076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Classroom communication tool</a:t>
            </a:r>
          </a:p>
          <a:p>
            <a:r>
              <a:rPr lang="en-US" dirty="0"/>
              <a:t>Each Group has its own piazza thread.</a:t>
            </a:r>
          </a:p>
          <a:p>
            <a:r>
              <a:rPr lang="en-US" dirty="0"/>
              <a:t>Groups are only allowed to use this when communicating with both groupmates and Faculty</a:t>
            </a:r>
          </a:p>
        </p:txBody>
      </p:sp>
    </p:spTree>
    <p:extLst>
      <p:ext uri="{BB962C8B-B14F-4D97-AF65-F5344CB8AC3E}">
        <p14:creationId xmlns:p14="http://schemas.microsoft.com/office/powerpoint/2010/main" val="4310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083B3-7A85-F546-8EA1-B5F1E0BA0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control tool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A64F92-5ABA-334F-8FAD-68C6915F800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Code with multiple version:</a:t>
            </a:r>
          </a:p>
          <a:p>
            <a:pPr lvl="1"/>
            <a:r>
              <a:rPr lang="en-US" dirty="0" err="1"/>
              <a:t>Final.cpp</a:t>
            </a:r>
            <a:endParaRPr lang="en-US" dirty="0"/>
          </a:p>
          <a:p>
            <a:pPr lvl="1"/>
            <a:r>
              <a:rPr lang="en-US" dirty="0"/>
              <a:t>Final_1.cpp</a:t>
            </a:r>
          </a:p>
          <a:p>
            <a:pPr lvl="1"/>
            <a:r>
              <a:rPr lang="en-US" dirty="0"/>
              <a:t>Final_final_1.cpp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What happens in industry?</a:t>
            </a:r>
          </a:p>
          <a:p>
            <a:pPr lvl="1"/>
            <a:r>
              <a:rPr lang="en-US" dirty="0"/>
              <a:t>What happens when you made a mistake and need to revert back to earlier version of your project?</a:t>
            </a:r>
          </a:p>
        </p:txBody>
      </p:sp>
    </p:spTree>
    <p:extLst>
      <p:ext uri="{BB962C8B-B14F-4D97-AF65-F5344CB8AC3E}">
        <p14:creationId xmlns:p14="http://schemas.microsoft.com/office/powerpoint/2010/main" val="383975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D4A7F-0089-CD41-B42A-48D155AA3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control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351B0-B144-CD47-BDCC-B6E0DDEDE37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Version control tools are tools used by software teams that manage changes to source code over time.</a:t>
            </a:r>
          </a:p>
          <a:p>
            <a:r>
              <a:rPr lang="en-US" dirty="0"/>
              <a:t>Keeps track of every modification to the code in a special kind of database</a:t>
            </a:r>
          </a:p>
          <a:p>
            <a:r>
              <a:rPr lang="en-US" dirty="0"/>
              <a:t>If mistake is made, developers can revert back to earlier version of code.</a:t>
            </a:r>
          </a:p>
          <a:p>
            <a:r>
              <a:rPr lang="en-US" dirty="0"/>
              <a:t>Minimizes disruption to all team members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597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6F37E-60EC-CA48-B09A-3092E0357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kind of VC tools available?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6D0DE-03F2-AB42-9CA1-0F46D007575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Subversion</a:t>
            </a:r>
          </a:p>
          <a:p>
            <a:r>
              <a:rPr lang="en-US" dirty="0" err="1"/>
              <a:t>Cvs</a:t>
            </a:r>
            <a:endParaRPr lang="en-US" dirty="0"/>
          </a:p>
          <a:p>
            <a:r>
              <a:rPr lang="en-US" dirty="0"/>
              <a:t>Perforce</a:t>
            </a:r>
          </a:p>
          <a:p>
            <a:r>
              <a:rPr lang="en-US" dirty="0" err="1"/>
              <a:t>Clearcase</a:t>
            </a:r>
            <a:endParaRPr lang="en-US" dirty="0"/>
          </a:p>
          <a:p>
            <a:r>
              <a:rPr lang="en-US" dirty="0"/>
              <a:t>git</a:t>
            </a:r>
          </a:p>
        </p:txBody>
      </p:sp>
    </p:spTree>
    <p:extLst>
      <p:ext uri="{BB962C8B-B14F-4D97-AF65-F5344CB8AC3E}">
        <p14:creationId xmlns:p14="http://schemas.microsoft.com/office/powerpoint/2010/main" val="1400693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3662F-5913-1845-BC22-6F74E0162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CE5A97-B62A-4642-A7FE-DFCCFC15795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Git is a open source and free distributed version control system</a:t>
            </a:r>
          </a:p>
          <a:p>
            <a:r>
              <a:rPr lang="en-US" dirty="0"/>
              <a:t>Widely used in industry in 2019. everything else is obsolete.</a:t>
            </a:r>
          </a:p>
          <a:p>
            <a:r>
              <a:rPr lang="en-US" dirty="0"/>
              <a:t>Every company uses it and a must know in today’s software engineering</a:t>
            </a:r>
          </a:p>
          <a:p>
            <a:r>
              <a:rPr lang="en-US" dirty="0"/>
              <a:t>Extremely fast performance compared to other version control systems</a:t>
            </a:r>
          </a:p>
          <a:p>
            <a:r>
              <a:rPr lang="en-US" dirty="0"/>
              <a:t>Can handle small or very large projects</a:t>
            </a:r>
          </a:p>
        </p:txBody>
      </p:sp>
    </p:spTree>
    <p:extLst>
      <p:ext uri="{BB962C8B-B14F-4D97-AF65-F5344CB8AC3E}">
        <p14:creationId xmlns:p14="http://schemas.microsoft.com/office/powerpoint/2010/main" val="15949483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CF02E-1270-394B-A468-6305E0259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0BAF07-7F9A-E948-94B8-6FA354B4C0B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Resources: </a:t>
            </a:r>
            <a:r>
              <a:rPr lang="en-US" dirty="0">
                <a:hlinkClick r:id="rId2"/>
              </a:rPr>
              <a:t>https://git-scm.com/</a:t>
            </a:r>
            <a:endParaRPr lang="en-US" dirty="0"/>
          </a:p>
          <a:p>
            <a:r>
              <a:rPr lang="en-US" dirty="0">
                <a:hlinkClick r:id="rId3"/>
              </a:rPr>
              <a:t>https://www.atlassian.com/git/tutorials/what-is-git</a:t>
            </a:r>
            <a:endParaRPr lang="en-US" dirty="0"/>
          </a:p>
          <a:p>
            <a:r>
              <a:rPr lang="en-US" dirty="0">
                <a:hlinkClick r:id="rId4"/>
              </a:rPr>
              <a:t>https://try.github.io/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965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705B1-6438-8145-AB1D-739EE3703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7C06F-F600-7C47-BD03-4A27FA9DF09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If you are doing version control on own machine, installing git is enough</a:t>
            </a:r>
          </a:p>
          <a:p>
            <a:r>
              <a:rPr lang="en-US" dirty="0"/>
              <a:t>Poor man’s git : CTRL + S (Save) </a:t>
            </a:r>
          </a:p>
          <a:p>
            <a:r>
              <a:rPr lang="en-US" dirty="0"/>
              <a:t>Do you need to know command lines for cse299?</a:t>
            </a:r>
          </a:p>
          <a:p>
            <a:pPr lvl="1"/>
            <a:r>
              <a:rPr lang="en-US" dirty="0"/>
              <a:t>*Bleep* no</a:t>
            </a:r>
          </a:p>
          <a:p>
            <a:r>
              <a:rPr lang="en-US" dirty="0"/>
              <a:t>What happens when two or more people are working on the same project?</a:t>
            </a:r>
          </a:p>
          <a:p>
            <a:pPr lvl="1"/>
            <a:r>
              <a:rPr lang="en-US" dirty="0"/>
              <a:t>Need to have an online repository</a:t>
            </a:r>
          </a:p>
        </p:txBody>
      </p:sp>
    </p:spTree>
    <p:extLst>
      <p:ext uri="{BB962C8B-B14F-4D97-AF65-F5344CB8AC3E}">
        <p14:creationId xmlns:p14="http://schemas.microsoft.com/office/powerpoint/2010/main" val="2220847698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{E4E38F75-5754-BE4E-AD90-FD95DA902F5F}tf10001073</Template>
  <TotalTime>90</TotalTime>
  <Words>889</Words>
  <Application>Microsoft Macintosh PowerPoint</Application>
  <PresentationFormat>Widescreen</PresentationFormat>
  <Paragraphs>141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9" baseType="lpstr">
      <vt:lpstr>Arial</vt:lpstr>
      <vt:lpstr>Tw Cen MT</vt:lpstr>
      <vt:lpstr>Droplet</vt:lpstr>
      <vt:lpstr>CSE 299 Junior Design Project</vt:lpstr>
      <vt:lpstr>Tools</vt:lpstr>
      <vt:lpstr>PIAZZA</vt:lpstr>
      <vt:lpstr>Version control tool</vt:lpstr>
      <vt:lpstr>Version control tools</vt:lpstr>
      <vt:lpstr>What kind of VC tools available?</vt:lpstr>
      <vt:lpstr>git</vt:lpstr>
      <vt:lpstr>git</vt:lpstr>
      <vt:lpstr>git</vt:lpstr>
      <vt:lpstr>ONLINE GIT repositories</vt:lpstr>
      <vt:lpstr>github</vt:lpstr>
      <vt:lpstr>github</vt:lpstr>
      <vt:lpstr>Command Line?</vt:lpstr>
      <vt:lpstr>Project space</vt:lpstr>
      <vt:lpstr>Folder structure</vt:lpstr>
      <vt:lpstr>.gitignore</vt:lpstr>
      <vt:lpstr>documentation</vt:lpstr>
      <vt:lpstr>documentation</vt:lpstr>
      <vt:lpstr>How I want you to work</vt:lpstr>
      <vt:lpstr>Tracking your project progress</vt:lpstr>
      <vt:lpstr>presentation</vt:lpstr>
      <vt:lpstr>Project tracking tools</vt:lpstr>
      <vt:lpstr>Trello</vt:lpstr>
      <vt:lpstr>Gantt chart</vt:lpstr>
      <vt:lpstr>Gantt chart</vt:lpstr>
      <vt:lpstr>Anything else?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299 Junior Design Project</dc:title>
  <dc:creator>SHAIKH SHAWON AREFIN SHIMON</dc:creator>
  <cp:lastModifiedBy>SHAIKH SHAWON AREFIN SHIMON</cp:lastModifiedBy>
  <cp:revision>21</cp:revision>
  <dcterms:created xsi:type="dcterms:W3CDTF">2019-02-02T18:09:32Z</dcterms:created>
  <dcterms:modified xsi:type="dcterms:W3CDTF">2019-02-02T19:40:06Z</dcterms:modified>
</cp:coreProperties>
</file>