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>
      <p:cViewPr varScale="1">
        <p:scale>
          <a:sx n="43" d="100"/>
          <a:sy n="43" d="100"/>
        </p:scale>
        <p:origin x="-870" y="-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pPr/>
              <a:t>2/26/2019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2/26/2019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2/26/2019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96675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2/26/2019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59588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2/26/2019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2/26/2019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2/26/2019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5764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2/26/2019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59538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2/26/2019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1522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2/26/2019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2/26/2019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1813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2/26/2019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2343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2/26/2019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584200"/>
            <a:ext cx="10971213" cy="23114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</a:t>
            </a:r>
            <a:r>
              <a:rPr lang="en-US" b="1" dirty="0" smtClean="0">
                <a:solidFill>
                  <a:schemeClr val="accent1"/>
                </a:solidFill>
              </a:rPr>
              <a:t>Restaurant </a:t>
            </a:r>
            <a:r>
              <a:rPr lang="en-US" b="1" dirty="0">
                <a:solidFill>
                  <a:schemeClr val="accent1"/>
                </a:solidFill>
              </a:rPr>
              <a:t>Reservation System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63656824"/>
              </p:ext>
            </p:extLst>
          </p:nvPr>
        </p:nvGraphicFramePr>
        <p:xfrm>
          <a:off x="4570412" y="3441539"/>
          <a:ext cx="6781800" cy="213908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0352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465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08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ctr"/>
                        </a:tabLst>
                      </a:pPr>
                      <a:r>
                        <a:rPr lang="en-US" sz="2400" dirty="0">
                          <a:solidFill>
                            <a:schemeClr val="accent1"/>
                          </a:solidFill>
                          <a:effectLst/>
                        </a:rPr>
                        <a:t>M S Arifin Khan Ahee</a:t>
                      </a:r>
                      <a:endParaRPr lang="en-US" sz="18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90" marR="123825" marT="3619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1"/>
                          </a:solidFill>
                          <a:effectLst/>
                        </a:rPr>
                        <a:t>1421068042</a:t>
                      </a:r>
                      <a:endParaRPr lang="en-US" sz="18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90" marR="123825" marT="36195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08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ctr"/>
                        </a:tabLst>
                      </a:pPr>
                      <a:r>
                        <a:rPr lang="en-US" sz="2400" dirty="0">
                          <a:solidFill>
                            <a:schemeClr val="accent1"/>
                          </a:solidFill>
                          <a:effectLst/>
                        </a:rPr>
                        <a:t>Md. </a:t>
                      </a:r>
                      <a:r>
                        <a:rPr lang="en-US" sz="2400" dirty="0" err="1">
                          <a:solidFill>
                            <a:schemeClr val="accent1"/>
                          </a:solidFill>
                          <a:effectLst/>
                        </a:rPr>
                        <a:t>Rashad</a:t>
                      </a:r>
                      <a:r>
                        <a:rPr lang="en-US" sz="2400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accent1"/>
                          </a:solidFill>
                          <a:effectLst/>
                        </a:rPr>
                        <a:t>Tanjim</a:t>
                      </a:r>
                      <a:endParaRPr lang="en-US" sz="2400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ctr"/>
                        </a:tabLst>
                      </a:pPr>
                      <a:r>
                        <a:rPr lang="en-US" sz="2400" dirty="0" err="1" smtClean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Sanzar</a:t>
                      </a:r>
                      <a:r>
                        <a:rPr lang="en-US" sz="2400" baseline="0" dirty="0" smtClean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Rahman</a:t>
                      </a:r>
                      <a:endParaRPr lang="en-US" sz="18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90" marR="123825" marT="3619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accent1"/>
                          </a:solidFill>
                          <a:effectLst/>
                        </a:rPr>
                        <a:t>1620952042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1621555042</a:t>
                      </a:r>
                      <a:endParaRPr lang="en-US" sz="18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90" marR="123825" marT="36195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08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ctr"/>
                        </a:tabLst>
                      </a:pPr>
                      <a:endParaRPr lang="en-US" sz="18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90" marR="123825" marT="3619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90" marR="123825" marT="3619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3229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274637"/>
            <a:ext cx="10514172" cy="2087563"/>
          </a:xfrm>
        </p:spPr>
        <p:txBody>
          <a:bodyPr>
            <a:normAutofit fontScale="90000"/>
          </a:bodyPr>
          <a:lstStyle/>
          <a:p>
            <a:r>
              <a:rPr lang="en-US" u="heavy" dirty="0" smtClean="0"/>
              <a:t/>
            </a:r>
            <a:br>
              <a:rPr lang="en-US" u="heavy" dirty="0" smtClean="0"/>
            </a:br>
            <a:r>
              <a:rPr lang="en-US" u="heavy" dirty="0"/>
              <a:t/>
            </a:r>
            <a:br>
              <a:rPr lang="en-US" u="heavy" dirty="0"/>
            </a:br>
            <a:r>
              <a:rPr lang="en-US" u="heavy" dirty="0" smtClean="0"/>
              <a:t/>
            </a:r>
            <a:br>
              <a:rPr lang="en-US" u="heavy" dirty="0" smtClean="0"/>
            </a:br>
            <a:r>
              <a:rPr lang="en-US" u="heavy" dirty="0"/>
              <a:t/>
            </a:r>
            <a:br>
              <a:rPr lang="en-US" u="heavy" dirty="0"/>
            </a:br>
            <a:r>
              <a:rPr lang="en-US" sz="4400" u="heavy" dirty="0" smtClean="0"/>
              <a:t>Tools used:</a:t>
            </a: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cap="all" dirty="0"/>
              <a:t>Android Studio</a:t>
            </a:r>
            <a:endParaRPr lang="en-US" dirty="0"/>
          </a:p>
          <a:p>
            <a:pPr lvl="0"/>
            <a:r>
              <a:rPr lang="en-US" cap="all" dirty="0" smtClean="0"/>
              <a:t>PowerPoint</a:t>
            </a:r>
          </a:p>
          <a:p>
            <a:pPr lvl="0"/>
            <a:r>
              <a:rPr lang="en-US" dirty="0" smtClean="0"/>
              <a:t>BALSAMIQ </a:t>
            </a:r>
            <a:r>
              <a:rPr lang="en-US" dirty="0"/>
              <a:t>OR OTHER UX DESIGN TOOLS.</a:t>
            </a:r>
          </a:p>
          <a:p>
            <a:pPr lvl="0"/>
            <a:r>
              <a:rPr lang="en-US" cap="all" dirty="0"/>
              <a:t>Piazza (For communication)</a:t>
            </a:r>
            <a:endParaRPr lang="en-US" dirty="0"/>
          </a:p>
          <a:p>
            <a:r>
              <a:rPr lang="en-US" cap="all" dirty="0"/>
              <a:t>GIT (</a:t>
            </a:r>
            <a:r>
              <a:rPr lang="en-US" cap="all" dirty="0" smtClean="0"/>
              <a:t>GITHUB</a:t>
            </a:r>
            <a:r>
              <a:rPr lang="en-US" dirty="0" smtClean="0"/>
              <a:t>)</a:t>
            </a:r>
            <a:endParaRPr lang="en-US" dirty="0"/>
          </a:p>
          <a:p>
            <a:pPr lvl="0"/>
            <a:r>
              <a:rPr lang="en-US" cap="all" dirty="0" smtClean="0"/>
              <a:t>TRELLO</a:t>
            </a:r>
            <a:endParaRPr lang="en-US" dirty="0"/>
          </a:p>
          <a:p>
            <a:pPr lvl="0"/>
            <a:r>
              <a:rPr lang="en-US" cap="all" dirty="0"/>
              <a:t>Microsoft word/EXCEL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0224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57200"/>
            <a:ext cx="12188825" cy="609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52110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17486"/>
            <a:ext cx="12188825" cy="602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3822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08563"/>
            <a:ext cx="12188825" cy="604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7636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59486"/>
            <a:ext cx="12188825" cy="613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72329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68409"/>
            <a:ext cx="12188825" cy="612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6589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19835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infopath/2007/PartnerControls"/>
    <ds:schemaRef ds:uri="http://schemas.openxmlformats.org/package/2006/metadata/core-properties"/>
    <ds:schemaRef ds:uri="http://purl.org/dc/terms/"/>
    <ds:schemaRef ds:uri="4873beb7-5857-4685-be1f-d57550cc96cc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151</TotalTime>
  <Words>40</Words>
  <Application>Microsoft Office PowerPoint</Application>
  <PresentationFormat>Custom</PresentationFormat>
  <Paragraphs>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 16x9</vt:lpstr>
      <vt:lpstr>         Restaurant Reservation System</vt:lpstr>
      <vt:lpstr>    Tools used: 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Reservation System</dc:title>
  <dc:creator>Windows User</dc:creator>
  <cp:lastModifiedBy>Razoanoor Rahman</cp:lastModifiedBy>
  <cp:revision>11</cp:revision>
  <dcterms:created xsi:type="dcterms:W3CDTF">2019-02-11T10:50:29Z</dcterms:created>
  <dcterms:modified xsi:type="dcterms:W3CDTF">2019-02-25T21:09:30Z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