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2"/>
  </p:sldMasterIdLst>
  <p:notesMasterIdLst>
    <p:notesMasterId r:id="rId10"/>
  </p:notesMasterIdLst>
  <p:handoutMasterIdLst>
    <p:handoutMasterId r:id="rId11"/>
  </p:handoutMasterIdLst>
  <p:sldIdLst>
    <p:sldId id="260" r:id="rId3"/>
    <p:sldId id="266" r:id="rId4"/>
    <p:sldId id="268" r:id="rId5"/>
    <p:sldId id="269" r:id="rId6"/>
    <p:sldId id="270" r:id="rId7"/>
    <p:sldId id="271" r:id="rId8"/>
    <p:sldId id="263" r:id="rId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0" autoAdjust="0"/>
    <p:restoredTop sz="94700" autoAdjust="0"/>
  </p:normalViewPr>
  <p:slideViewPr>
    <p:cSldViewPr>
      <p:cViewPr varScale="1">
        <p:scale>
          <a:sx n="75" d="100"/>
          <a:sy n="75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F36A83C9-F26B-489B-B582-58101F580E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3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fld id="{1CF27652-1A57-4B97-8497-9F87C09F94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A819C0-D78B-4CFC-987C-4432104D8532}" type="slidenum">
              <a:rPr lang="ru-RU">
                <a:latin typeface="Verdana" pitchFamily="34" charset="0"/>
              </a:rPr>
              <a:pPr/>
              <a:t>1</a:t>
            </a:fld>
            <a:endParaRPr lang="ru-RU">
              <a:latin typeface="Verdana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81000"/>
            <a:ext cx="8534400" cy="5943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81000" y="457200"/>
            <a:ext cx="8382000" cy="579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447800" y="2514600"/>
            <a:ext cx="6934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-2667000" y="1981200"/>
            <a:ext cx="3657600" cy="3657600"/>
          </a:xfrm>
          <a:custGeom>
            <a:avLst/>
            <a:gdLst>
              <a:gd name="G0" fmla="+- 14556 0 0"/>
              <a:gd name="G1" fmla="+- -31111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6556" y="3502"/>
              </a:cxn>
              <a:cxn ang="0">
                <a:pos x="64000" y="32000"/>
              </a:cxn>
              <a:cxn ang="0">
                <a:pos x="46556" y="60497"/>
              </a:cxn>
              <a:cxn ang="0">
                <a:pos x="46556" y="60497"/>
              </a:cxn>
              <a:cxn ang="0">
                <a:pos x="46555" y="60497"/>
              </a:cxn>
              <a:cxn ang="0">
                <a:pos x="46556" y="60498"/>
              </a:cxn>
              <a:cxn ang="0">
                <a:pos x="46556" y="3502"/>
              </a:cxn>
              <a:cxn ang="0">
                <a:pos x="46555" y="3502"/>
              </a:cxn>
              <a:cxn ang="0">
                <a:pos x="46556" y="3502"/>
              </a:cxn>
            </a:cxnLst>
            <a:rect l="T13" t="T15" r="T17" b="T19"/>
            <a:pathLst>
              <a:path w="64000" h="64000">
                <a:moveTo>
                  <a:pt x="46556" y="3502"/>
                </a:moveTo>
                <a:cubicBezTo>
                  <a:pt x="57262" y="8970"/>
                  <a:pt x="64000" y="19978"/>
                  <a:pt x="64000" y="32000"/>
                </a:cubicBezTo>
                <a:cubicBezTo>
                  <a:pt x="64000" y="44021"/>
                  <a:pt x="57262" y="55029"/>
                  <a:pt x="46556" y="60497"/>
                </a:cubicBezTo>
                <a:cubicBezTo>
                  <a:pt x="46556" y="60497"/>
                  <a:pt x="46556" y="60497"/>
                  <a:pt x="46555" y="60497"/>
                </a:cubicBezTo>
                <a:lnTo>
                  <a:pt x="46556" y="60498"/>
                </a:lnTo>
                <a:lnTo>
                  <a:pt x="46556" y="3502"/>
                </a:lnTo>
                <a:lnTo>
                  <a:pt x="46555" y="3502"/>
                </a:lnTo>
                <a:cubicBezTo>
                  <a:pt x="46556" y="3502"/>
                  <a:pt x="46556" y="3502"/>
                  <a:pt x="46556" y="3502"/>
                </a:cubicBezTo>
                <a:close/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-3352800" y="53340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chemeClr val="hlink">
              <a:alpha val="600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304800" y="381000"/>
            <a:ext cx="8534400" cy="59436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81000" y="457200"/>
            <a:ext cx="8382000" cy="5791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1447800" y="2514600"/>
            <a:ext cx="6934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-2667000" y="1981200"/>
            <a:ext cx="3657600" cy="3657600"/>
          </a:xfrm>
          <a:custGeom>
            <a:avLst/>
            <a:gdLst>
              <a:gd name="G0" fmla="+- 14556 0 0"/>
              <a:gd name="G1" fmla="+- -31111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6556" y="3502"/>
              </a:cxn>
              <a:cxn ang="0">
                <a:pos x="64000" y="32000"/>
              </a:cxn>
              <a:cxn ang="0">
                <a:pos x="46556" y="60497"/>
              </a:cxn>
              <a:cxn ang="0">
                <a:pos x="46556" y="60497"/>
              </a:cxn>
              <a:cxn ang="0">
                <a:pos x="46555" y="60497"/>
              </a:cxn>
              <a:cxn ang="0">
                <a:pos x="46556" y="60498"/>
              </a:cxn>
              <a:cxn ang="0">
                <a:pos x="46556" y="3502"/>
              </a:cxn>
              <a:cxn ang="0">
                <a:pos x="46555" y="3502"/>
              </a:cxn>
              <a:cxn ang="0">
                <a:pos x="46556" y="3502"/>
              </a:cxn>
            </a:cxnLst>
            <a:rect l="T13" t="T15" r="T17" b="T19"/>
            <a:pathLst>
              <a:path w="64000" h="64000">
                <a:moveTo>
                  <a:pt x="46556" y="3502"/>
                </a:moveTo>
                <a:cubicBezTo>
                  <a:pt x="57262" y="8970"/>
                  <a:pt x="64000" y="19978"/>
                  <a:pt x="64000" y="32000"/>
                </a:cubicBezTo>
                <a:cubicBezTo>
                  <a:pt x="64000" y="44021"/>
                  <a:pt x="57262" y="55029"/>
                  <a:pt x="46556" y="60497"/>
                </a:cubicBezTo>
                <a:cubicBezTo>
                  <a:pt x="46556" y="60497"/>
                  <a:pt x="46556" y="60497"/>
                  <a:pt x="46555" y="60497"/>
                </a:cubicBezTo>
                <a:lnTo>
                  <a:pt x="46556" y="60498"/>
                </a:lnTo>
                <a:lnTo>
                  <a:pt x="46556" y="3502"/>
                </a:lnTo>
                <a:lnTo>
                  <a:pt x="46555" y="3502"/>
                </a:lnTo>
                <a:cubicBezTo>
                  <a:pt x="46556" y="3502"/>
                  <a:pt x="46556" y="3502"/>
                  <a:pt x="46556" y="3502"/>
                </a:cubicBezTo>
                <a:close/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-3352800" y="53340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chemeClr val="hlink">
              <a:alpha val="600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  <p:sp>
        <p:nvSpPr>
          <p:cNvPr id="389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015162" cy="144462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89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048000"/>
            <a:ext cx="7015162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388D21-D443-47CF-AA4F-C6271DA77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01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77139-2A42-4836-9BCC-1F18FA9B7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11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78915-1E86-47C0-96B6-CF8CF162FD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D4683-3E24-401B-8B6F-76DFBC31D4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4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99746-9000-4278-9954-55CF27A8B3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6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1F020-C516-4252-8696-E7556FE39A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4E2BF-72AF-454D-857D-DFF6F0CD0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2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86135-B511-4699-8595-D34EA1A365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16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DB5B-5BEE-4C1B-A8DE-C01439EB05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3E434-C253-4F24-BE98-0B7A0EC01C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0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10393-0569-4203-9D1E-03D0000D3C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3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6200" y="152400"/>
            <a:ext cx="8991600" cy="6629400"/>
            <a:chOff x="48" y="96"/>
            <a:chExt cx="5664" cy="4176"/>
          </a:xfrm>
        </p:grpSpPr>
        <p:sp>
          <p:nvSpPr>
            <p:cNvPr id="388099" name="AutoShape 3"/>
            <p:cNvSpPr>
              <a:spLocks noChangeArrowheads="1"/>
            </p:cNvSpPr>
            <p:nvPr/>
          </p:nvSpPr>
          <p:spPr bwMode="auto">
            <a:xfrm>
              <a:off x="48" y="96"/>
              <a:ext cx="5664" cy="41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8100" name="AutoShape 4"/>
            <p:cNvSpPr>
              <a:spLocks noChangeArrowheads="1"/>
            </p:cNvSpPr>
            <p:nvPr/>
          </p:nvSpPr>
          <p:spPr bwMode="auto">
            <a:xfrm>
              <a:off x="96" y="144"/>
              <a:ext cx="5568" cy="40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88101" name="Line 5"/>
          <p:cNvSpPr>
            <a:spLocks noChangeShapeType="1"/>
          </p:cNvSpPr>
          <p:nvPr/>
        </p:nvSpPr>
        <p:spPr bwMode="auto">
          <a:xfrm>
            <a:off x="1371600" y="1524000"/>
            <a:ext cx="7315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88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88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88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n-lt"/>
              </a:defRPr>
            </a:lvl1pPr>
          </a:lstStyle>
          <a:p>
            <a:pPr>
              <a:defRPr/>
            </a:pPr>
            <a:fld id="{59C075D3-5EC0-4DFF-A243-5093C94208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388107" name="AutoShape 11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388108" name="AutoShape 12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chemeClr val="hlink">
              <a:alpha val="600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  <p:grpSp>
        <p:nvGrpSpPr>
          <p:cNvPr id="1035" name="Group 13"/>
          <p:cNvGrpSpPr>
            <a:grpSpLocks/>
          </p:cNvGrpSpPr>
          <p:nvPr/>
        </p:nvGrpSpPr>
        <p:grpSpPr bwMode="auto">
          <a:xfrm>
            <a:off x="76200" y="152400"/>
            <a:ext cx="8991600" cy="6629400"/>
            <a:chOff x="48" y="96"/>
            <a:chExt cx="5664" cy="4176"/>
          </a:xfrm>
        </p:grpSpPr>
        <p:sp>
          <p:nvSpPr>
            <p:cNvPr id="388110" name="AutoShape 14"/>
            <p:cNvSpPr>
              <a:spLocks noChangeArrowheads="1"/>
            </p:cNvSpPr>
            <p:nvPr/>
          </p:nvSpPr>
          <p:spPr bwMode="auto">
            <a:xfrm>
              <a:off x="48" y="96"/>
              <a:ext cx="5664" cy="41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8111" name="AutoShape 15"/>
            <p:cNvSpPr>
              <a:spLocks noChangeArrowheads="1"/>
            </p:cNvSpPr>
            <p:nvPr/>
          </p:nvSpPr>
          <p:spPr bwMode="auto">
            <a:xfrm>
              <a:off x="96" y="144"/>
              <a:ext cx="5568" cy="40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88112" name="Line 16"/>
          <p:cNvSpPr>
            <a:spLocks noChangeShapeType="1"/>
          </p:cNvSpPr>
          <p:nvPr/>
        </p:nvSpPr>
        <p:spPr bwMode="auto">
          <a:xfrm>
            <a:off x="1371600" y="1524000"/>
            <a:ext cx="7315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113" name="AutoShape 17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ru-RU" sz="2400">
              <a:latin typeface="Times New Roman" pitchFamily="18" charset="0"/>
            </a:endParaRPr>
          </a:p>
        </p:txBody>
      </p:sp>
      <p:sp>
        <p:nvSpPr>
          <p:cNvPr id="388114" name="AutoShape 18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chemeClr val="hlink">
              <a:alpha val="600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900">
          <a:solidFill>
            <a:srgbClr val="77777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rgbClr val="777777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l"/>
        <a:defRPr sz="2200">
          <a:solidFill>
            <a:srgbClr val="777777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Pygame</a:t>
            </a:r>
            <a:r>
              <a:rPr lang="en-US" sz="4000" dirty="0" smtClean="0"/>
              <a:t> </a:t>
            </a:r>
            <a:r>
              <a:rPr lang="ru-RU" sz="4000" dirty="0" smtClean="0"/>
              <a:t>проект для школы программирования Яндекс Лицей</a:t>
            </a:r>
            <a:endParaRPr lang="ru-RU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2924944"/>
            <a:ext cx="7239000" cy="175260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Название </a:t>
            </a:r>
            <a:r>
              <a:rPr lang="ru-RU" sz="2400" dirty="0" smtClean="0"/>
              <a:t>школы РФМШ</a:t>
            </a:r>
          </a:p>
          <a:p>
            <a:pPr eaLnBrk="1" hangingPunct="1"/>
            <a:r>
              <a:rPr lang="ru-RU" sz="2400" dirty="0" smtClean="0"/>
              <a:t>Дата </a:t>
            </a:r>
            <a:r>
              <a:rPr lang="ru-RU" sz="2800" dirty="0" smtClean="0"/>
              <a:t>31.01.2020</a:t>
            </a:r>
          </a:p>
          <a:p>
            <a:pPr eaLnBrk="1" hangingPunct="1"/>
            <a:r>
              <a:rPr lang="ru-RU" sz="2800" dirty="0" smtClean="0"/>
              <a:t>Авторы </a:t>
            </a:r>
            <a:r>
              <a:rPr lang="ru-RU" sz="2800" dirty="0" err="1" smtClean="0"/>
              <a:t>Базарханов</a:t>
            </a:r>
            <a:r>
              <a:rPr lang="ru-RU" sz="2800" dirty="0" smtClean="0"/>
              <a:t> Санжар</a:t>
            </a:r>
          </a:p>
          <a:p>
            <a:pPr eaLnBrk="1" hangingPunct="1"/>
            <a:r>
              <a:rPr lang="ru-RU" sz="2800" dirty="0" err="1" smtClean="0"/>
              <a:t>Мусаулы</a:t>
            </a:r>
            <a:r>
              <a:rPr lang="ru-RU" sz="2800" dirty="0" smtClean="0"/>
              <a:t> Осман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Цель игры.</a:t>
            </a:r>
            <a:endParaRPr lang="ru-RU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ru-RU" sz="2800" dirty="0" smtClean="0"/>
              <a:t>Цель игры заключается в том чтобы победить всех боссов и заполучить священный артефакт</a:t>
            </a:r>
            <a:endParaRPr lang="ru-RU" sz="2800" dirty="0"/>
          </a:p>
          <a:p>
            <a:pPr lvl="1" eaLnBrk="1" hangingPunct="1"/>
            <a:r>
              <a:rPr lang="ru-RU" sz="2800" dirty="0" smtClean="0"/>
              <a:t>Игрок должен убить всех мобов и остаться в живых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Правила игры.</a:t>
            </a:r>
            <a:endParaRPr lang="ru-RU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000" dirty="0" smtClean="0"/>
              <a:t>Игрок ходит при нажатии клавиш стрелочка</a:t>
            </a:r>
          </a:p>
          <a:p>
            <a:pPr eaLnBrk="1" hangingPunct="1"/>
            <a:r>
              <a:rPr lang="ru-RU" sz="2000" dirty="0" smtClean="0"/>
              <a:t>Налево при нажатии на стрелочку налево</a:t>
            </a:r>
            <a:r>
              <a:rPr lang="ru-RU" sz="2000" dirty="0"/>
              <a:t> </a:t>
            </a:r>
            <a:r>
              <a:rPr lang="ru-RU" sz="2000" dirty="0" smtClean="0"/>
              <a:t>остальные соответственно</a:t>
            </a:r>
          </a:p>
          <a:p>
            <a:pPr eaLnBrk="1" hangingPunct="1"/>
            <a:r>
              <a:rPr lang="ru-RU" sz="2000" dirty="0" smtClean="0"/>
              <a:t>Игрок может стрелять с помощью клавиши </a:t>
            </a:r>
            <a:r>
              <a:rPr lang="en-US" sz="2000" dirty="0" smtClean="0"/>
              <a:t>space</a:t>
            </a:r>
            <a:endParaRPr lang="ru-RU" sz="2000" dirty="0" smtClean="0"/>
          </a:p>
          <a:p>
            <a:pPr eaLnBrk="1" hangingPunct="1"/>
            <a:r>
              <a:rPr lang="ru-RU" sz="2000" dirty="0" smtClean="0"/>
              <a:t>А также чтобы начать игру нужно нажать на </a:t>
            </a:r>
            <a:r>
              <a:rPr lang="en-US" sz="2000" dirty="0" smtClean="0"/>
              <a:t>space</a:t>
            </a:r>
          </a:p>
          <a:p>
            <a:pPr eaLnBrk="1" hangingPunct="1"/>
            <a:r>
              <a:rPr lang="ru-RU" sz="2000" dirty="0" smtClean="0"/>
              <a:t>Чтобы поставить на паузу игру нужно нажать </a:t>
            </a:r>
            <a:r>
              <a:rPr lang="en-US" sz="2000" dirty="0" smtClean="0"/>
              <a:t>enter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Спрайты мобов в игре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2"/>
            <a:ext cx="5184576" cy="3384376"/>
          </a:xfrm>
        </p:spPr>
      </p:pic>
    </p:spTree>
    <p:extLst>
      <p:ext uri="{BB962C8B-B14F-4D97-AF65-F5344CB8AC3E}">
        <p14:creationId xmlns:p14="http://schemas.microsoft.com/office/powerpoint/2010/main" val="414052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Спрайты мобов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6552728" cy="3744416"/>
          </a:xfrm>
        </p:spPr>
      </p:pic>
    </p:spTree>
    <p:extLst>
      <p:ext uri="{BB962C8B-B14F-4D97-AF65-F5344CB8AC3E}">
        <p14:creationId xmlns:p14="http://schemas.microsoft.com/office/powerpoint/2010/main" val="18465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Изображение из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04" y="1926084"/>
            <a:ext cx="7177452" cy="403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70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Заключение</a:t>
            </a:r>
            <a:endParaRPr lang="ru-RU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000" dirty="0" smtClean="0"/>
              <a:t>Мы проделали все это за неделю поэтому не судите строго</a:t>
            </a:r>
            <a:endParaRPr lang="ru-RU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OpHse">
  <a:themeElements>
    <a:clrScheme name="ParentOpnHse 3">
      <a:dk1>
        <a:srgbClr val="000000"/>
      </a:dk1>
      <a:lt1>
        <a:srgbClr val="FFFFFF"/>
      </a:lt1>
      <a:dk2>
        <a:srgbClr val="0000CC"/>
      </a:dk2>
      <a:lt2>
        <a:srgbClr val="434343"/>
      </a:lt2>
      <a:accent1>
        <a:srgbClr val="99CC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CAE2AA"/>
      </a:accent5>
      <a:accent6>
        <a:srgbClr val="E7B900"/>
      </a:accent6>
      <a:hlink>
        <a:srgbClr val="FF0000"/>
      </a:hlink>
      <a:folHlink>
        <a:srgbClr val="808080"/>
      </a:folHlink>
    </a:clrScheme>
    <a:fontScheme name="ParentOpnHse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rentOpnH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03DF958-5514-4CBD-8104-CAFDFF0B79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ParOpHse</Template>
  <TotalTime>20</TotalTime>
  <Words>104</Words>
  <Application>Microsoft Office PowerPoint</Application>
  <PresentationFormat>Экран 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ParOpHse</vt:lpstr>
      <vt:lpstr>Pygame проект для школы программирования Яндекс Лицей</vt:lpstr>
      <vt:lpstr>Цель игры.</vt:lpstr>
      <vt:lpstr>Правила игры.</vt:lpstr>
      <vt:lpstr>Спрайты мобов в игре</vt:lpstr>
      <vt:lpstr>Спрайты мобов</vt:lpstr>
      <vt:lpstr>Изображение из игры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для школы программирования Яндекс Лицей</dc:title>
  <dc:creator>Sanzhar</dc:creator>
  <cp:lastModifiedBy>Sanzhar</cp:lastModifiedBy>
  <cp:revision>3</cp:revision>
  <dcterms:created xsi:type="dcterms:W3CDTF">2020-01-31T12:07:16Z</dcterms:created>
  <dcterms:modified xsi:type="dcterms:W3CDTF">2020-01-31T12:27:36Z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TC010170701049</vt:lpwstr>
  </property>
</Properties>
</file>