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</p:sldIdLst>
  <p:sldSz cx="9144000" cy="5143500" type="screen16x9"/>
  <p:notesSz cx="6858000" cy="9144000"/>
  <p:embeddedFontLst>
    <p:embeddedFont>
      <p:font typeface="Staatliches" panose="020B0604020202020204" charset="0"/>
      <p:regular r:id="rId16"/>
    </p:embeddedFont>
    <p:embeddedFont>
      <p:font typeface="Squada One" panose="020B0604020202020204" charset="0"/>
      <p:regular r:id="rId17"/>
    </p:embeddedFont>
    <p:embeddedFont>
      <p:font typeface="Dosis ExtraLight" panose="020B0604020202020204" charset="0"/>
      <p:regular r:id="rId18"/>
      <p:bold r:id="rId19"/>
    </p:embeddedFont>
    <p:embeddedFont>
      <p:font typeface="Abel" panose="020B0604020202020204" charset="0"/>
      <p:regular r:id="rId20"/>
    </p:embeddedFont>
    <p:embeddedFont>
      <p:font typeface="Josefin Sans" panose="020B0604020202020204" charset="0"/>
      <p:regular r:id="rId21"/>
      <p:bold r:id="rId22"/>
      <p:italic r:id="rId23"/>
      <p:boldItalic r:id="rId24"/>
    </p:embeddedFont>
    <p:embeddedFont>
      <p:font typeface="Fira Sans Condensed ExtraLight" panose="020B0604020202020204" charset="0"/>
      <p:regular r:id="rId25"/>
      <p:bold r:id="rId26"/>
      <p:italic r:id="rId27"/>
      <p:boldItalic r:id="rId28"/>
    </p:embeddedFont>
    <p:embeddedFont>
      <p:font typeface="Dosis" panose="020B0604020202020204" charset="0"/>
      <p:regular r:id="rId29"/>
      <p:bold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gT5mDe7Cky3FnCjFkZjqaYljC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696" y="15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uddin" userId="93b0a994836d9063" providerId="LiveId" clId="{E0AD8A5E-2ED5-439C-8BCA-C9AD6CC32512}"/>
    <pc:docChg chg="custSel modSld">
      <pc:chgData name="Nuruddin" userId="93b0a994836d9063" providerId="LiveId" clId="{E0AD8A5E-2ED5-439C-8BCA-C9AD6CC32512}" dt="2021-03-10T04:08:43.187" v="18" actId="20577"/>
      <pc:docMkLst>
        <pc:docMk/>
      </pc:docMkLst>
      <pc:sldChg chg="modSp mod">
        <pc:chgData name="Nuruddin" userId="93b0a994836d9063" providerId="LiveId" clId="{E0AD8A5E-2ED5-439C-8BCA-C9AD6CC32512}" dt="2021-03-10T04:08:43.187" v="18" actId="20577"/>
        <pc:sldMkLst>
          <pc:docMk/>
          <pc:sldMk cId="0" sldId="257"/>
        </pc:sldMkLst>
        <pc:spChg chg="mod">
          <ac:chgData name="Nuruddin" userId="93b0a994836d9063" providerId="LiveId" clId="{E0AD8A5E-2ED5-439C-8BCA-C9AD6CC32512}" dt="2021-03-10T04:08:43.187" v="18" actId="20577"/>
          <ac:spMkLst>
            <pc:docMk/>
            <pc:sldMk cId="0" sldId="257"/>
            <ac:spMk id="400" creationId="{00000000-0000-0000-0000-000000000000}"/>
          </ac:spMkLst>
        </pc:spChg>
        <pc:spChg chg="mod">
          <ac:chgData name="Nuruddin" userId="93b0a994836d9063" providerId="LiveId" clId="{E0AD8A5E-2ED5-439C-8BCA-C9AD6CC32512}" dt="2021-03-10T04:07:48.191" v="14" actId="20577"/>
          <ac:spMkLst>
            <pc:docMk/>
            <pc:sldMk cId="0" sldId="257"/>
            <ac:spMk id="411" creationId="{00000000-0000-0000-0000-000000000000}"/>
          </ac:spMkLst>
        </pc:spChg>
      </pc:sldChg>
      <pc:sldChg chg="addSp delSp modSp mod">
        <pc:chgData name="Nuruddin" userId="93b0a994836d9063" providerId="LiveId" clId="{E0AD8A5E-2ED5-439C-8BCA-C9AD6CC32512}" dt="2021-03-10T03:20:36.962" v="9" actId="478"/>
        <pc:sldMkLst>
          <pc:docMk/>
          <pc:sldMk cId="0" sldId="260"/>
        </pc:sldMkLst>
        <pc:spChg chg="add mod">
          <ac:chgData name="Nuruddin" userId="93b0a994836d9063" providerId="LiveId" clId="{E0AD8A5E-2ED5-439C-8BCA-C9AD6CC32512}" dt="2021-03-10T03:20:35.970" v="8" actId="478"/>
          <ac:spMkLst>
            <pc:docMk/>
            <pc:sldMk cId="0" sldId="260"/>
            <ac:spMk id="3" creationId="{26247EB4-024E-461B-9E1C-6F7A8C950E62}"/>
          </ac:spMkLst>
        </pc:spChg>
        <pc:spChg chg="del mod">
          <ac:chgData name="Nuruddin" userId="93b0a994836d9063" providerId="LiveId" clId="{E0AD8A5E-2ED5-439C-8BCA-C9AD6CC32512}" dt="2021-03-10T03:20:35.970" v="8" actId="478"/>
          <ac:spMkLst>
            <pc:docMk/>
            <pc:sldMk cId="0" sldId="260"/>
            <ac:spMk id="693" creationId="{00000000-0000-0000-0000-000000000000}"/>
          </ac:spMkLst>
        </pc:spChg>
        <pc:spChg chg="mod">
          <ac:chgData name="Nuruddin" userId="93b0a994836d9063" providerId="LiveId" clId="{E0AD8A5E-2ED5-439C-8BCA-C9AD6CC32512}" dt="2021-03-10T03:20:34.653" v="5" actId="20577"/>
          <ac:spMkLst>
            <pc:docMk/>
            <pc:sldMk cId="0" sldId="260"/>
            <ac:spMk id="694" creationId="{00000000-0000-0000-0000-000000000000}"/>
          </ac:spMkLst>
        </pc:spChg>
        <pc:grpChg chg="del">
          <ac:chgData name="Nuruddin" userId="93b0a994836d9063" providerId="LiveId" clId="{E0AD8A5E-2ED5-439C-8BCA-C9AD6CC32512}" dt="2021-03-10T03:20:36.962" v="9" actId="478"/>
          <ac:grpSpMkLst>
            <pc:docMk/>
            <pc:sldMk cId="0" sldId="260"/>
            <ac:grpSpMk id="719" creationId="{00000000-0000-0000-0000-000000000000}"/>
          </ac:grpSpMkLst>
        </pc:grpChg>
      </pc:sldChg>
      <pc:sldChg chg="addSp modSp mod">
        <pc:chgData name="Nuruddin" userId="93b0a994836d9063" providerId="LiveId" clId="{E0AD8A5E-2ED5-439C-8BCA-C9AD6CC32512}" dt="2021-03-09T17:25:18.600" v="4" actId="207"/>
        <pc:sldMkLst>
          <pc:docMk/>
          <pc:sldMk cId="0" sldId="265"/>
        </pc:sldMkLst>
        <pc:spChg chg="add mod">
          <ac:chgData name="Nuruddin" userId="93b0a994836d9063" providerId="LiveId" clId="{E0AD8A5E-2ED5-439C-8BCA-C9AD6CC32512}" dt="2021-03-09T17:25:18.600" v="4" actId="207"/>
          <ac:spMkLst>
            <pc:docMk/>
            <pc:sldMk cId="0" sldId="265"/>
            <ac:spMk id="2" creationId="{D59A3B23-18B1-4273-9F48-5574C41287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3161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986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59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c4557fdd5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c4557fdd5c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746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3" name="Google Shape;1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7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84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44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99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6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699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89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2" name="Google Shape;9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67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557fdd5c_0_299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c4557fdd5c_0_299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6" name="Google Shape;96;gc4557fdd5c_0_299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4557fdd5c_0_30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99" name="Google Shape;99;gc4557fdd5c_0_30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00" name="Google Shape;100;gc4557fdd5c_0_30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557fdd5c_0_307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c4557fdd5c_0_307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04" name="Google Shape;104;gc4557fdd5c_0_307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05" name="Google Shape;105;gc4557fdd5c_0_307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06" name="Google Shape;106;gc4557fdd5c_0_307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07" name="Google Shape;107;gc4557fdd5c_0_307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08" name="Google Shape;108;gc4557fdd5c_0_307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09" name="Google Shape;109;gc4557fdd5c_0_307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gc4557fdd5c_0_307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gc4557fdd5c_0_307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gc4557fdd5c_0_307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gc4557fdd5c_0_307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gc4557fdd5c_0_307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gc4557fdd5c_0_307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gc4557fdd5c_0_307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gc4557fdd5c_0_307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gc4557fdd5c_0_307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gc4557fdd5c_0_307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c4557fdd5c_0_307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4557fdd5c_0_327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23" name="Google Shape;123;gc4557fdd5c_0_327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gc4557fdd5c_0_327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gc4557fdd5c_0_327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557fdd5c_0_33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4557fdd5c_0_332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29" name="Google Shape;129;gc4557fdd5c_0_332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0" name="Google Shape;130;gc4557fdd5c_0_332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c4557fdd5c_0_332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gc4557fdd5c_0_332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c4557fdd5c_0_332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4" name="Google Shape;134;gc4557fdd5c_0_332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5" name="Google Shape;135;gc4557fdd5c_0_332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6" name="Google Shape;136;gc4557fdd5c_0_332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gc4557fdd5c_0_332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4557fdd5c_0_344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0" name="Google Shape;140;gc4557fdd5c_0_344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gc4557fdd5c_0_344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4557fdd5c_0_34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4" name="Google Shape;144;gc4557fdd5c_0_34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45" name="Google Shape;145;gc4557fdd5c_0_34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title" idx="16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title" idx="19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 idx="20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557fdd5c_0_352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8" name="Google Shape;148;gc4557fdd5c_0_352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gc4557fdd5c_0_352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4557fdd5c_0_356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2" name="Google Shape;152;gc4557fdd5c_0_356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gc4557fdd5c_0_356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557fdd5c_0_360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gc4557fdd5c_0_360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gc4557fdd5c_0_360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gc4557fdd5c_0_360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c4557fdd5c_0_36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0" name="Google Shape;160;gc4557fdd5c_0_360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61" name="Google Shape;161;gc4557fdd5c_0_360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62" name="Google Shape;162;gc4557fdd5c_0_360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63" name="Google Shape;163;gc4557fdd5c_0_360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gc4557fdd5c_0_360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gc4557fdd5c_0_360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gc4557fdd5c_0_360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67" name="Google Shape;167;gc4557fdd5c_0_360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68" name="Google Shape;168;gc4557fdd5c_0_360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4557fdd5c_0_375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gc4557fdd5c_0_375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72" name="Google Shape;172;gc4557fdd5c_0_375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gc4557fdd5c_0_375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74" name="Google Shape;174;gc4557fdd5c_0_375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gc4557fdd5c_0_375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76" name="Google Shape;176;gc4557fdd5c_0_375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4557fdd5c_0_375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557fdd5c_0_384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c4557fdd5c_0_384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4557fdd5c_0_387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4557fdd5c_0_387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4557fdd5c_0_390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c4557fdd5c_0_390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87" name="Google Shape;187;gc4557fdd5c_0_390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88" name="Google Shape;188;gc4557fdd5c_0_390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bg>
      <p:bgPr>
        <a:solidFill>
          <a:srgbClr val="EFEFE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 i="0" u="none" strike="noStrike" cap="none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 i="0" u="none" strike="noStrike" cap="none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 i="0" u="none" strike="noStrike" cap="none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0" i="0" u="none" strike="noStrike" cap="none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 i="0" u="none" strike="noStrike" cap="none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 sz="900" b="0" i="0" u="none" strike="noStrike" cap="none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557fdd5c_0_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gc4557fdd5c_0_2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>
            <a:spLocks noGrp="1"/>
          </p:cNvSpPr>
          <p:nvPr>
            <p:ph type="subTitle" idx="1"/>
          </p:nvPr>
        </p:nvSpPr>
        <p:spPr>
          <a:xfrm>
            <a:off x="5688400" y="3277274"/>
            <a:ext cx="3332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accent3"/>
                </a:solidFill>
              </a:rPr>
              <a:t>Authors: Pernebayev Sanzhar, </a:t>
            </a:r>
            <a:r>
              <a:rPr lang="en" sz="1200" dirty="0" smtClean="0">
                <a:solidFill>
                  <a:schemeClr val="accent3"/>
                </a:solidFill>
              </a:rPr>
              <a:t>Shuishabaev </a:t>
            </a:r>
            <a:r>
              <a:rPr lang="en" sz="1200" dirty="0">
                <a:solidFill>
                  <a:schemeClr val="accent3"/>
                </a:solidFill>
              </a:rPr>
              <a:t>Nuruddin</a:t>
            </a: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accent3"/>
                </a:solidFill>
              </a:rPr>
              <a:t>Title: CRM </a:t>
            </a:r>
            <a:r>
              <a:rPr lang="en" sz="1200" dirty="0" smtClean="0">
                <a:solidFill>
                  <a:schemeClr val="accent3"/>
                </a:solidFill>
              </a:rPr>
              <a:t>and DB analysis</a:t>
            </a: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accent3"/>
                </a:solidFill>
              </a:rPr>
              <a:t>Course: OOP Java</a:t>
            </a: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accent3"/>
                </a:solidFill>
              </a:rPr>
              <a:t>Group: CS-2009</a:t>
            </a: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accent3"/>
                </a:solidFill>
              </a:rPr>
              <a:t>Instructor: Dostiyarov Adilbek</a:t>
            </a: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197" name="Google Shape;197;p1"/>
          <p:cNvSpPr txBox="1">
            <a:spLocks noGrp="1"/>
          </p:cNvSpPr>
          <p:nvPr>
            <p:ph type="ctrTitle"/>
          </p:nvPr>
        </p:nvSpPr>
        <p:spPr>
          <a:xfrm>
            <a:off x="2475308" y="1392125"/>
            <a:ext cx="5870400" cy="20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Endterm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Project</a:t>
            </a:r>
            <a:endParaRPr/>
          </a:p>
        </p:txBody>
      </p:sp>
      <p:grpSp>
        <p:nvGrpSpPr>
          <p:cNvPr id="198" name="Google Shape;198;p1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99" name="Google Shape;199;p1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"/>
          <p:cNvSpPr txBox="1">
            <a:spLocks noGrp="1"/>
          </p:cNvSpPr>
          <p:nvPr>
            <p:ph type="title"/>
          </p:nvPr>
        </p:nvSpPr>
        <p:spPr>
          <a:xfrm>
            <a:off x="6434920" y="1030754"/>
            <a:ext cx="2099272" cy="255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/>
              <a:t>PROJECT</a:t>
            </a:r>
            <a:br>
              <a:rPr lang="en" sz="2800" dirty="0" smtClean="0"/>
            </a:br>
            <a:r>
              <a:rPr lang="en" sz="2800" dirty="0" smtClean="0"/>
              <a:t>Architecture:</a:t>
            </a:r>
            <a:br>
              <a:rPr lang="en" sz="2800" dirty="0" smtClean="0"/>
            </a:br>
            <a:r>
              <a:rPr lang="en" sz="2800" dirty="0" smtClean="0"/>
              <a:t>JAVA UML</a:t>
            </a:r>
            <a:br>
              <a:rPr lang="en" sz="2800" dirty="0" smtClean="0"/>
            </a:br>
            <a:endParaRPr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 flipH="1">
            <a:off x="6605516" y="3358765"/>
            <a:ext cx="2427551" cy="1471128"/>
          </a:xfrm>
        </p:spPr>
        <p:txBody>
          <a:bodyPr/>
          <a:lstStyle/>
          <a:p>
            <a:pPr marL="158750" indent="0" algn="l"/>
            <a:r>
              <a:rPr lang="en-US" sz="1600" dirty="0" smtClean="0"/>
              <a:t>Packages:</a:t>
            </a:r>
          </a:p>
          <a:p>
            <a:pPr marL="158750" indent="0" algn="l"/>
            <a:endParaRPr lang="en-US" sz="1600" dirty="0" smtClean="0"/>
          </a:p>
          <a:p>
            <a:pPr marL="501650" indent="-342900" algn="l">
              <a:buFont typeface="+mj-lt"/>
              <a:buAutoNum type="arabicPeriod"/>
            </a:pPr>
            <a:r>
              <a:rPr lang="en-US" sz="1600" dirty="0" smtClean="0"/>
              <a:t>Entities: 5 classes</a:t>
            </a:r>
          </a:p>
          <a:p>
            <a:pPr marL="501650" indent="-342900" algn="l">
              <a:buFont typeface="+mj-lt"/>
              <a:buAutoNum type="arabicPeriod"/>
            </a:pPr>
            <a:r>
              <a:rPr lang="en-US" sz="1600" dirty="0" smtClean="0"/>
              <a:t>Controllers: 5 classes</a:t>
            </a:r>
          </a:p>
          <a:p>
            <a:pPr marL="501650" indent="-342900" algn="l">
              <a:buFont typeface="+mj-lt"/>
              <a:buAutoNum type="arabicPeriod"/>
            </a:pPr>
            <a:r>
              <a:rPr lang="en-US" sz="1600" dirty="0" smtClean="0"/>
              <a:t>Data: 1  class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91"/>
            <a:ext cx="6426959" cy="48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9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c4557fdd5c_0_201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gc4557fdd5c_0_201"/>
          <p:cNvSpPr txBox="1">
            <a:spLocks noGrp="1"/>
          </p:cNvSpPr>
          <p:nvPr>
            <p:ph type="subTitle" idx="2"/>
          </p:nvPr>
        </p:nvSpPr>
        <p:spPr>
          <a:xfrm flipH="1">
            <a:off x="338775" y="2326350"/>
            <a:ext cx="3947700" cy="5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Staatliches"/>
                <a:ea typeface="Staatliches"/>
                <a:cs typeface="Staatliches"/>
                <a:sym typeface="Staatliches"/>
              </a:rPr>
              <a:t>the project in detail</a:t>
            </a:r>
            <a:endParaRPr sz="280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02" name="Google Shape;1102;gc4557fdd5c_0_201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gc4557fdd5c_0_201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gc4557fdd5c_0_201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gc4557fdd5c_0_201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gc4557fdd5c_0_201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gc4557fdd5c_0_201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gc4557fdd5c_0_201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gc4557fdd5c_0_201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gc4557fdd5c_0_201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gc4557fdd5c_0_201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gc4557fdd5c_0_201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gc4557fdd5c_0_201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gc4557fdd5c_0_201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gc4557fdd5c_0_201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gc4557fdd5c_0_201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gc4557fdd5c_0_201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gc4557fdd5c_0_201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gc4557fdd5c_0_201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gc4557fdd5c_0_201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gc4557fdd5c_0_201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gc4557fdd5c_0_201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gc4557fdd5c_0_201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gc4557fdd5c_0_201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gc4557fdd5c_0_201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gc4557fdd5c_0_201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gc4557fdd5c_0_201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gc4557fdd5c_0_201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gc4557fdd5c_0_201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gc4557fdd5c_0_201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gc4557fdd5c_0_201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gc4557fdd5c_0_201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gc4557fdd5c_0_201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gc4557fdd5c_0_201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gc4557fdd5c_0_201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gc4557fdd5c_0_201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gc4557fdd5c_0_201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gc4557fdd5c_0_201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gc4557fdd5c_0_201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gc4557fdd5c_0_201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gc4557fdd5c_0_201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gc4557fdd5c_0_201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gc4557fdd5c_0_201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gc4557fdd5c_0_201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gc4557fdd5c_0_201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gc4557fdd5c_0_201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gc4557fdd5c_0_201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gc4557fdd5c_0_201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gc4557fdd5c_0_201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gc4557fdd5c_0_201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gc4557fdd5c_0_201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gc4557fdd5c_0_201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gc4557fdd5c_0_201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gc4557fdd5c_0_201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gc4557fdd5c_0_201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gc4557fdd5c_0_201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gc4557fdd5c_0_201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gc4557fdd5c_0_201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gc4557fdd5c_0_201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gc4557fdd5c_0_201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gc4557fdd5c_0_201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gc4557fdd5c_0_201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gc4557fdd5c_0_201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gc4557fdd5c_0_201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gc4557fdd5c_0_201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gc4557fdd5c_0_201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gc4557fdd5c_0_201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c4557fdd5c_0_201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gc4557fdd5c_0_201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gc4557fdd5c_0_201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gc4557fdd5c_0_201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gc4557fdd5c_0_201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gc4557fdd5c_0_201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gc4557fdd5c_0_201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gc4557fdd5c_0_201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gc4557fdd5c_0_201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gc4557fdd5c_0_201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gc4557fdd5c_0_201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gc4557fdd5c_0_201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c4557fdd5c_0_201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gc4557fdd5c_0_201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gc4557fdd5c_0_201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gc4557fdd5c_0_201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gc4557fdd5c_0_201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gc4557fdd5c_0_201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gc4557fdd5c_0_201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gc4557fdd5c_0_201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gc4557fdd5c_0_201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gc4557fdd5c_0_201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gc4557fdd5c_0_201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9"/>
          <p:cNvGrpSpPr/>
          <p:nvPr/>
        </p:nvGrpSpPr>
        <p:grpSpPr>
          <a:xfrm>
            <a:off x="882387" y="3164574"/>
            <a:ext cx="3116481" cy="1301091"/>
            <a:chOff x="1202000" y="2798341"/>
            <a:chExt cx="2538885" cy="1059952"/>
          </a:xfrm>
        </p:grpSpPr>
        <p:sp>
          <p:nvSpPr>
            <p:cNvPr id="1196" name="Google Shape;1196;p9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8" name="Google Shape;1198;p9"/>
          <p:cNvSpPr txBox="1">
            <a:spLocks noGrp="1"/>
          </p:cNvSpPr>
          <p:nvPr>
            <p:ph type="ctrTitle"/>
          </p:nvPr>
        </p:nvSpPr>
        <p:spPr>
          <a:xfrm>
            <a:off x="5502775" y="1300050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accent5"/>
                </a:solidFill>
              </a:rPr>
              <a:t>THANKS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99" name="Google Shape;1199;p9"/>
          <p:cNvSpPr txBox="1">
            <a:spLocks noGrp="1"/>
          </p:cNvSpPr>
          <p:nvPr>
            <p:ph type="subTitle" idx="1"/>
          </p:nvPr>
        </p:nvSpPr>
        <p:spPr>
          <a:xfrm>
            <a:off x="5502775" y="2327750"/>
            <a:ext cx="2991900" cy="1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3F3F3"/>
                </a:solidFill>
              </a:rPr>
              <a:t>Does anyone have any questions?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3F3F3"/>
                </a:solidFill>
              </a:rPr>
              <a:t>Sanzhar Pernebayev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3F3F3"/>
                </a:solidFill>
              </a:rPr>
              <a:t>202140@astanait.edu.kz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Nuruddin Shuishabev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202017@astanait.edu.kz</a:t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1200" name="Google Shape;1200;p9"/>
          <p:cNvGrpSpPr/>
          <p:nvPr/>
        </p:nvGrpSpPr>
        <p:grpSpPr>
          <a:xfrm>
            <a:off x="719989" y="776985"/>
            <a:ext cx="3569662" cy="3589538"/>
            <a:chOff x="1096650" y="934025"/>
            <a:chExt cx="2908075" cy="2924268"/>
          </a:xfrm>
        </p:grpSpPr>
        <p:sp>
          <p:nvSpPr>
            <p:cNvPr id="1201" name="Google Shape;1201;p9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5" name="Google Shape;1255;p9"/>
          <p:cNvGrpSpPr/>
          <p:nvPr/>
        </p:nvGrpSpPr>
        <p:grpSpPr>
          <a:xfrm>
            <a:off x="4701368" y="2967461"/>
            <a:ext cx="314160" cy="446883"/>
            <a:chOff x="8137753" y="2733261"/>
            <a:chExt cx="262764" cy="373773"/>
          </a:xfrm>
        </p:grpSpPr>
        <p:sp>
          <p:nvSpPr>
            <p:cNvPr id="1256" name="Google Shape;1256;p9"/>
            <p:cNvSpPr/>
            <p:nvPr/>
          </p:nvSpPr>
          <p:spPr>
            <a:xfrm>
              <a:off x="8137753" y="2733410"/>
              <a:ext cx="262764" cy="373624"/>
            </a:xfrm>
            <a:custGeom>
              <a:avLst/>
              <a:gdLst/>
              <a:ahLst/>
              <a:cxnLst/>
              <a:rect l="l" t="t" r="r" b="b"/>
              <a:pathLst>
                <a:path w="10557" h="15011" extrusionOk="0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8347426" y="3057926"/>
              <a:ext cx="52344" cy="46669"/>
            </a:xfrm>
            <a:custGeom>
              <a:avLst/>
              <a:gdLst/>
              <a:ahLst/>
              <a:cxnLst/>
              <a:rect l="l" t="t" r="r" b="b"/>
              <a:pathLst>
                <a:path w="2103" h="1875" extrusionOk="0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8148331" y="2733261"/>
              <a:ext cx="66904" cy="29445"/>
            </a:xfrm>
            <a:custGeom>
              <a:avLst/>
              <a:gdLst/>
              <a:ahLst/>
              <a:cxnLst/>
              <a:rect l="l" t="t" r="r" b="b"/>
              <a:pathLst>
                <a:path w="2688" h="1183" extrusionOk="0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8357233" y="2884318"/>
              <a:ext cx="43109" cy="198373"/>
            </a:xfrm>
            <a:custGeom>
              <a:avLst/>
              <a:gdLst/>
              <a:ahLst/>
              <a:cxnLst/>
              <a:rect l="l" t="t" r="r" b="b"/>
              <a:pathLst>
                <a:path w="1732" h="7970" extrusionOk="0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8172698" y="2738139"/>
              <a:ext cx="193445" cy="111831"/>
            </a:xfrm>
            <a:custGeom>
              <a:avLst/>
              <a:gdLst/>
              <a:ahLst/>
              <a:cxnLst/>
              <a:rect l="l" t="t" r="r" b="b"/>
              <a:pathLst>
                <a:path w="7772" h="4493" extrusionOk="0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8323631" y="2825403"/>
              <a:ext cx="76711" cy="83879"/>
            </a:xfrm>
            <a:custGeom>
              <a:avLst/>
              <a:gdLst/>
              <a:ahLst/>
              <a:cxnLst/>
              <a:rect l="l" t="t" r="r" b="b"/>
              <a:pathLst>
                <a:path w="3082" h="3370" extrusionOk="0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8226336" y="2867418"/>
              <a:ext cx="96548" cy="215448"/>
            </a:xfrm>
            <a:custGeom>
              <a:avLst/>
              <a:gdLst/>
              <a:ahLst/>
              <a:cxnLst/>
              <a:rect l="l" t="t" r="r" b="b"/>
              <a:pathLst>
                <a:path w="3879" h="8656" extrusionOk="0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8226536" y="2867940"/>
              <a:ext cx="96548" cy="214378"/>
            </a:xfrm>
            <a:custGeom>
              <a:avLst/>
              <a:gdLst/>
              <a:ahLst/>
              <a:cxnLst/>
              <a:rect l="l" t="t" r="r" b="b"/>
              <a:pathLst>
                <a:path w="3879" h="8613" extrusionOk="0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9"/>
          <p:cNvGrpSpPr/>
          <p:nvPr/>
        </p:nvGrpSpPr>
        <p:grpSpPr>
          <a:xfrm>
            <a:off x="4709938" y="2076794"/>
            <a:ext cx="313952" cy="446675"/>
            <a:chOff x="8144921" y="2170747"/>
            <a:chExt cx="262590" cy="373599"/>
          </a:xfrm>
        </p:grpSpPr>
        <p:sp>
          <p:nvSpPr>
            <p:cNvPr id="1265" name="Google Shape;1265;p9"/>
            <p:cNvSpPr/>
            <p:nvPr/>
          </p:nvSpPr>
          <p:spPr>
            <a:xfrm>
              <a:off x="8144921" y="2170747"/>
              <a:ext cx="262590" cy="373599"/>
            </a:xfrm>
            <a:custGeom>
              <a:avLst/>
              <a:gdLst/>
              <a:ahLst/>
              <a:cxnLst/>
              <a:rect l="l" t="t" r="r" b="b"/>
              <a:pathLst>
                <a:path w="10550" h="15010" extrusionOk="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8354420" y="2495238"/>
              <a:ext cx="52518" cy="46669"/>
            </a:xfrm>
            <a:custGeom>
              <a:avLst/>
              <a:gdLst/>
              <a:ahLst/>
              <a:cxnLst/>
              <a:rect l="l" t="t" r="r" b="b"/>
              <a:pathLst>
                <a:path w="2110" h="1875" extrusionOk="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8155325" y="2170747"/>
              <a:ext cx="66879" cy="29470"/>
            </a:xfrm>
            <a:custGeom>
              <a:avLst/>
              <a:gdLst/>
              <a:ahLst/>
              <a:cxnLst/>
              <a:rect l="l" t="t" r="r" b="b"/>
              <a:pathLst>
                <a:path w="2687" h="1184" extrusionOk="0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8364426" y="2321829"/>
              <a:ext cx="43085" cy="198174"/>
            </a:xfrm>
            <a:custGeom>
              <a:avLst/>
              <a:gdLst/>
              <a:ahLst/>
              <a:cxnLst/>
              <a:rect l="l" t="t" r="r" b="b"/>
              <a:pathLst>
                <a:path w="1731" h="7962" extrusionOk="0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8179693" y="2175451"/>
              <a:ext cx="193619" cy="112030"/>
            </a:xfrm>
            <a:custGeom>
              <a:avLst/>
              <a:gdLst/>
              <a:ahLst/>
              <a:cxnLst/>
              <a:rect l="l" t="t" r="r" b="b"/>
              <a:pathLst>
                <a:path w="7779" h="4501" extrusionOk="0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8330601" y="2262715"/>
              <a:ext cx="76910" cy="83879"/>
            </a:xfrm>
            <a:custGeom>
              <a:avLst/>
              <a:gdLst/>
              <a:ahLst/>
              <a:cxnLst/>
              <a:rect l="l" t="t" r="r" b="b"/>
              <a:pathLst>
                <a:path w="3090" h="3370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8184596" y="2259280"/>
              <a:ext cx="138289" cy="231253"/>
            </a:xfrm>
            <a:custGeom>
              <a:avLst/>
              <a:gdLst/>
              <a:ahLst/>
              <a:cxnLst/>
              <a:rect l="l" t="t" r="r" b="b"/>
              <a:pathLst>
                <a:path w="5556" h="9291" extrusionOk="0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8184596" y="2259206"/>
              <a:ext cx="33079" cy="169376"/>
            </a:xfrm>
            <a:custGeom>
              <a:avLst/>
              <a:gdLst/>
              <a:ahLst/>
              <a:cxnLst/>
              <a:rect l="l" t="t" r="r" b="b"/>
              <a:pathLst>
                <a:path w="1329" h="6805" extrusionOk="0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8233131" y="2332780"/>
              <a:ext cx="89579" cy="157753"/>
            </a:xfrm>
            <a:custGeom>
              <a:avLst/>
              <a:gdLst/>
              <a:ahLst/>
              <a:cxnLst/>
              <a:rect l="l" t="t" r="r" b="b"/>
              <a:pathLst>
                <a:path w="3599" h="6338" extrusionOk="0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9"/>
          <p:cNvGrpSpPr/>
          <p:nvPr/>
        </p:nvGrpSpPr>
        <p:grpSpPr>
          <a:xfrm>
            <a:off x="4709955" y="2520758"/>
            <a:ext cx="313923" cy="446733"/>
            <a:chOff x="7542583" y="1610473"/>
            <a:chExt cx="262565" cy="373648"/>
          </a:xfrm>
        </p:grpSpPr>
        <p:sp>
          <p:nvSpPr>
            <p:cNvPr id="1275" name="Google Shape;1275;p9"/>
            <p:cNvSpPr/>
            <p:nvPr/>
          </p:nvSpPr>
          <p:spPr>
            <a:xfrm>
              <a:off x="7542583" y="1610522"/>
              <a:ext cx="262565" cy="373599"/>
            </a:xfrm>
            <a:custGeom>
              <a:avLst/>
              <a:gdLst/>
              <a:ahLst/>
              <a:cxnLst/>
              <a:rect l="l" t="t" r="r" b="b"/>
              <a:pathLst>
                <a:path w="10549" h="15010" extrusionOk="0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7752232" y="1934989"/>
              <a:ext cx="52344" cy="46694"/>
            </a:xfrm>
            <a:custGeom>
              <a:avLst/>
              <a:gdLst/>
              <a:ahLst/>
              <a:cxnLst/>
              <a:rect l="l" t="t" r="r" b="b"/>
              <a:pathLst>
                <a:path w="2103" h="1876" extrusionOk="0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7552962" y="1610473"/>
              <a:ext cx="67079" cy="29495"/>
            </a:xfrm>
            <a:custGeom>
              <a:avLst/>
              <a:gdLst/>
              <a:ahLst/>
              <a:cxnLst/>
              <a:rect l="l" t="t" r="r" b="b"/>
              <a:pathLst>
                <a:path w="2695" h="1185" extrusionOk="0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7762063" y="1761605"/>
              <a:ext cx="43085" cy="198149"/>
            </a:xfrm>
            <a:custGeom>
              <a:avLst/>
              <a:gdLst/>
              <a:ahLst/>
              <a:cxnLst/>
              <a:rect l="l" t="t" r="r" b="b"/>
              <a:pathLst>
                <a:path w="1731" h="7961" extrusionOk="0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7577529" y="1615202"/>
              <a:ext cx="193445" cy="111856"/>
            </a:xfrm>
            <a:custGeom>
              <a:avLst/>
              <a:gdLst/>
              <a:ahLst/>
              <a:cxnLst/>
              <a:rect l="l" t="t" r="r" b="b"/>
              <a:pathLst>
                <a:path w="7772" h="4494" extrusionOk="0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7728437" y="1702292"/>
              <a:ext cx="76711" cy="84078"/>
            </a:xfrm>
            <a:custGeom>
              <a:avLst/>
              <a:gdLst/>
              <a:ahLst/>
              <a:cxnLst/>
              <a:rect l="l" t="t" r="r" b="b"/>
              <a:pathLst>
                <a:path w="3082" h="3378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7584498" y="1718346"/>
              <a:ext cx="137343" cy="152625"/>
            </a:xfrm>
            <a:custGeom>
              <a:avLst/>
              <a:gdLst/>
              <a:ahLst/>
              <a:cxnLst/>
              <a:rect l="l" t="t" r="r" b="b"/>
              <a:pathLst>
                <a:path w="5518" h="6132" extrusionOk="0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59A3B23-18B1-4273-9F48-5574C4128753}"/>
              </a:ext>
            </a:extLst>
          </p:cNvPr>
          <p:cNvSpPr/>
          <p:nvPr/>
        </p:nvSpPr>
        <p:spPr>
          <a:xfrm>
            <a:off x="5502775" y="4171167"/>
            <a:ext cx="2991900" cy="532356"/>
          </a:xfrm>
          <a:prstGeom prst="rect">
            <a:avLst/>
          </a:prstGeom>
          <a:solidFill>
            <a:srgbClr val="37474F"/>
          </a:solidFill>
          <a:ln>
            <a:solidFill>
              <a:srgbClr val="3747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00FF00"/>
              </a:highligh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"/>
          <p:cNvSpPr txBox="1">
            <a:spLocks noGrp="1"/>
          </p:cNvSpPr>
          <p:nvPr>
            <p:ph type="subTitle" idx="7"/>
          </p:nvPr>
        </p:nvSpPr>
        <p:spPr>
          <a:xfrm>
            <a:off x="1392149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accent3"/>
                </a:solidFill>
              </a:rPr>
              <a:t>About the authors of the endterm 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7" name="Google Shape;397;p2"/>
          <p:cNvSpPr txBox="1">
            <a:spLocks noGrp="1"/>
          </p:cNvSpPr>
          <p:nvPr>
            <p:ph type="subTitle" idx="8"/>
          </p:nvPr>
        </p:nvSpPr>
        <p:spPr>
          <a:xfrm>
            <a:off x="4181076" y="4148741"/>
            <a:ext cx="1573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From architecture design to testing</a:t>
            </a:r>
            <a:endParaRPr/>
          </a:p>
        </p:txBody>
      </p:sp>
      <p:sp>
        <p:nvSpPr>
          <p:cNvPr id="398" name="Google Shape;398;p2"/>
          <p:cNvSpPr txBox="1">
            <a:spLocks noGrp="1"/>
          </p:cNvSpPr>
          <p:nvPr>
            <p:ph type="subTitle" idx="9"/>
          </p:nvPr>
        </p:nvSpPr>
        <p:spPr>
          <a:xfrm>
            <a:off x="1392149" y="2380873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accent3"/>
                </a:solidFill>
              </a:rPr>
              <a:t>Important project requirements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9" name="Google Shape;399;p2"/>
          <p:cNvSpPr txBox="1">
            <a:spLocks noGrp="1"/>
          </p:cNvSpPr>
          <p:nvPr>
            <p:ph type="subTitle" idx="13"/>
          </p:nvPr>
        </p:nvSpPr>
        <p:spPr>
          <a:xfrm>
            <a:off x="4189499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accent3"/>
                </a:solidFill>
              </a:rPr>
              <a:t>Platforms and programs that we used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00" name="Google Shape;400;p2"/>
          <p:cNvSpPr txBox="1">
            <a:spLocks noGrp="1"/>
          </p:cNvSpPr>
          <p:nvPr>
            <p:ph type="subTitle" idx="14"/>
          </p:nvPr>
        </p:nvSpPr>
        <p:spPr>
          <a:xfrm>
            <a:off x="6825176" y="4148741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dirty="0"/>
              <a:t>Demonstrate the code in more detail</a:t>
            </a:r>
            <a:endParaRPr dirty="0"/>
          </a:p>
        </p:txBody>
      </p:sp>
      <p:sp>
        <p:nvSpPr>
          <p:cNvPr id="401" name="Google Shape;401;p2"/>
          <p:cNvSpPr txBox="1">
            <a:spLocks noGrp="1"/>
          </p:cNvSpPr>
          <p:nvPr>
            <p:ph type="subTitle" idx="15"/>
          </p:nvPr>
        </p:nvSpPr>
        <p:spPr>
          <a:xfrm>
            <a:off x="6825176" y="2790941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Analyze customer database</a:t>
            </a:r>
            <a:endParaRPr/>
          </a:p>
        </p:txBody>
      </p:sp>
      <p:sp>
        <p:nvSpPr>
          <p:cNvPr id="402" name="Google Shape;402;p2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3" name="Google Shape;403;p2"/>
          <p:cNvSpPr txBox="1">
            <a:spLocks noGrp="1"/>
          </p:cNvSpPr>
          <p:nvPr>
            <p:ph type="title" idx="16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4" name="Google Shape;404;p2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5" name="Google Shape;405;p2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" name="Google Shape;406;p2"/>
          <p:cNvSpPr txBox="1">
            <a:spLocks noGrp="1"/>
          </p:cNvSpPr>
          <p:nvPr>
            <p:ph type="title" idx="19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7" name="Google Shape;407;p2"/>
          <p:cNvSpPr txBox="1">
            <a:spLocks noGrp="1"/>
          </p:cNvSpPr>
          <p:nvPr>
            <p:ph type="title" idx="20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8" name="Google Shape;408;p2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409" name="Google Shape;409;p2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PROJECT STAGES</a:t>
            </a:r>
            <a:endParaRPr/>
          </a:p>
        </p:txBody>
      </p:sp>
      <p:sp>
        <p:nvSpPr>
          <p:cNvPr id="410" name="Google Shape;410;p2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MAIN REQUIREMENTS</a:t>
            </a:r>
            <a:endParaRPr/>
          </a:p>
        </p:txBody>
      </p:sp>
      <p:sp>
        <p:nvSpPr>
          <p:cNvPr id="411" name="Google Shape;411;p2"/>
          <p:cNvSpPr txBox="1">
            <a:spLocks noGrp="1"/>
          </p:cNvSpPr>
          <p:nvPr>
            <p:ph type="subTitle" idx="1"/>
          </p:nvPr>
        </p:nvSpPr>
        <p:spPr>
          <a:xfrm>
            <a:off x="6825174" y="3742225"/>
            <a:ext cx="1366847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dirty="0">
                <a:latin typeface="Staatliches"/>
                <a:ea typeface="Staatliches"/>
                <a:cs typeface="Staatliches"/>
                <a:sym typeface="Staatliches"/>
              </a:rPr>
              <a:t>the project in detail</a:t>
            </a:r>
          </a:p>
        </p:txBody>
      </p:sp>
      <p:sp>
        <p:nvSpPr>
          <p:cNvPr id="412" name="Google Shape;412;p2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413" name="Google Shape;413;p2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ABOUT THE PROJECT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"/>
          <p:cNvSpPr txBox="1"/>
          <p:nvPr/>
        </p:nvSpPr>
        <p:spPr>
          <a:xfrm>
            <a:off x="6577997" y="2421075"/>
            <a:ext cx="1845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Shuishbaev</a:t>
            </a:r>
            <a:endParaRPr sz="2400" b="0" i="0" u="none" strike="noStrike" cap="none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Nuruddin</a:t>
            </a:r>
            <a:endParaRPr sz="2400" b="0" i="0" u="none" strike="noStrike" cap="none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9" name="Google Shape;419;p3"/>
          <p:cNvSpPr txBox="1"/>
          <p:nvPr/>
        </p:nvSpPr>
        <p:spPr>
          <a:xfrm>
            <a:off x="6568850" y="2836125"/>
            <a:ext cx="1864200" cy="17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Partial creation of the project architecture, support for the creation analyzed methods in the JVM, filling in data in the database, working with documentation, testing the project.</a:t>
            </a:r>
            <a:endParaRPr sz="1000" b="0" i="0" u="none" strike="noStrike" cap="none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420" name="Google Shape;420;p3"/>
          <p:cNvSpPr txBox="1"/>
          <p:nvPr/>
        </p:nvSpPr>
        <p:spPr>
          <a:xfrm>
            <a:off x="846525" y="2421075"/>
            <a:ext cx="1630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Pernebayev</a:t>
            </a:r>
            <a:endParaRPr sz="2400" b="0" i="0" u="none" strike="noStrike" cap="none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Sanzhar</a:t>
            </a:r>
            <a:endParaRPr sz="2400" b="0" i="0" u="none" strike="noStrike" cap="none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21" name="Google Shape;421;p3"/>
          <p:cNvSpPr txBox="1"/>
          <p:nvPr/>
        </p:nvSpPr>
        <p:spPr>
          <a:xfrm>
            <a:off x="614294" y="2822340"/>
            <a:ext cx="18642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Support for the creation of the project architecture, creation of the main diagram, filling in data in the database, partial creation of methods for outputting data in a JVM, testing the project.</a:t>
            </a:r>
            <a:endParaRPr sz="1000" b="0" i="0" u="none" strike="noStrike" cap="none" dirty="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422" name="Google Shape;422;p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423" name="Google Shape;423;p3"/>
          <p:cNvGrpSpPr/>
          <p:nvPr/>
        </p:nvGrpSpPr>
        <p:grpSpPr>
          <a:xfrm>
            <a:off x="2849090" y="1719632"/>
            <a:ext cx="3211300" cy="2925529"/>
            <a:chOff x="3296268" y="1156239"/>
            <a:chExt cx="3211300" cy="2925529"/>
          </a:xfrm>
        </p:grpSpPr>
        <p:sp>
          <p:nvSpPr>
            <p:cNvPr id="425" name="Google Shape;425;p3"/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" name="Google Shape;449;p3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450" name="Google Shape;450;p3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p3"/>
            <p:cNvSpPr/>
            <p:nvPr/>
          </p:nvSpPr>
          <p:spPr>
            <a:xfrm>
              <a:off x="6131064" y="2201144"/>
              <a:ext cx="287822" cy="570370"/>
            </a:xfrm>
            <a:custGeom>
              <a:avLst/>
              <a:gdLst/>
              <a:ahLst/>
              <a:cxnLst/>
              <a:rect l="l" t="t" r="r" b="b"/>
              <a:pathLst>
                <a:path w="5076" h="10059" extrusionOk="0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6144446" y="2201144"/>
              <a:ext cx="252383" cy="570370"/>
            </a:xfrm>
            <a:custGeom>
              <a:avLst/>
              <a:gdLst/>
              <a:ahLst/>
              <a:cxnLst/>
              <a:rect l="l" t="t" r="r" b="b"/>
              <a:pathLst>
                <a:path w="4451" h="10059" extrusionOk="0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6167297" y="2230630"/>
              <a:ext cx="171638" cy="463089"/>
            </a:xfrm>
            <a:custGeom>
              <a:avLst/>
              <a:gdLst/>
              <a:ahLst/>
              <a:cxnLst/>
              <a:rect l="l" t="t" r="r" b="b"/>
              <a:pathLst>
                <a:path w="3027" h="8167" extrusionOk="0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6174441" y="2365581"/>
              <a:ext cx="333127" cy="503518"/>
            </a:xfrm>
            <a:custGeom>
              <a:avLst/>
              <a:gdLst/>
              <a:ahLst/>
              <a:cxnLst/>
              <a:rect l="l" t="t" r="r" b="b"/>
              <a:pathLst>
                <a:path w="5875" h="8880" extrusionOk="0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6277186" y="2392572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6309280" y="2586664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"/>
          <p:cNvSpPr/>
          <p:nvPr/>
        </p:nvSpPr>
        <p:spPr>
          <a:xfrm rot="-1288312">
            <a:off x="2116115" y="4000870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"/>
          <p:cNvSpPr/>
          <p:nvPr/>
        </p:nvSpPr>
        <p:spPr>
          <a:xfrm>
            <a:off x="1795814" y="3458532"/>
            <a:ext cx="1086960" cy="624423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"/>
          <p:cNvSpPr/>
          <p:nvPr/>
        </p:nvSpPr>
        <p:spPr>
          <a:xfrm>
            <a:off x="1838669" y="2010751"/>
            <a:ext cx="1002855" cy="2012803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"/>
          <p:cNvSpPr/>
          <p:nvPr/>
        </p:nvSpPr>
        <p:spPr>
          <a:xfrm>
            <a:off x="2900265" y="2649863"/>
            <a:ext cx="256120" cy="333259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"/>
          <p:cNvSpPr/>
          <p:nvPr/>
        </p:nvSpPr>
        <p:spPr>
          <a:xfrm>
            <a:off x="3024113" y="2728283"/>
            <a:ext cx="68763" cy="176374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"/>
          <p:cNvSpPr/>
          <p:nvPr/>
        </p:nvSpPr>
        <p:spPr>
          <a:xfrm>
            <a:off x="2900350" y="1958016"/>
            <a:ext cx="256034" cy="333216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"/>
          <p:cNvSpPr/>
          <p:nvPr/>
        </p:nvSpPr>
        <p:spPr>
          <a:xfrm>
            <a:off x="3012489" y="2036435"/>
            <a:ext cx="98123" cy="165775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"/>
          <p:cNvSpPr/>
          <p:nvPr/>
        </p:nvSpPr>
        <p:spPr>
          <a:xfrm>
            <a:off x="2900308" y="2303961"/>
            <a:ext cx="256077" cy="333174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"/>
          <p:cNvSpPr/>
          <p:nvPr/>
        </p:nvSpPr>
        <p:spPr>
          <a:xfrm>
            <a:off x="3019155" y="2433022"/>
            <a:ext cx="84746" cy="136800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"/>
          <p:cNvSpPr/>
          <p:nvPr/>
        </p:nvSpPr>
        <p:spPr>
          <a:xfrm>
            <a:off x="3036463" y="2376355"/>
            <a:ext cx="49574" cy="86883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531;p4"/>
          <p:cNvGrpSpPr/>
          <p:nvPr/>
        </p:nvGrpSpPr>
        <p:grpSpPr>
          <a:xfrm>
            <a:off x="2133802" y="3380416"/>
            <a:ext cx="547955" cy="391287"/>
            <a:chOff x="3160365" y="3814680"/>
            <a:chExt cx="590088" cy="421373"/>
          </a:xfrm>
        </p:grpSpPr>
        <p:grpSp>
          <p:nvGrpSpPr>
            <p:cNvPr id="532" name="Google Shape;532;p4"/>
            <p:cNvGrpSpPr/>
            <p:nvPr/>
          </p:nvGrpSpPr>
          <p:grpSpPr>
            <a:xfrm>
              <a:off x="3160365" y="3814680"/>
              <a:ext cx="590088" cy="421373"/>
              <a:chOff x="2026153" y="2957710"/>
              <a:chExt cx="649019" cy="463455"/>
            </a:xfrm>
          </p:grpSpPr>
          <p:sp>
            <p:nvSpPr>
              <p:cNvPr id="533" name="Google Shape;533;p4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7" name="Google Shape;537;p4"/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4"/>
          <p:cNvSpPr/>
          <p:nvPr/>
        </p:nvSpPr>
        <p:spPr>
          <a:xfrm>
            <a:off x="1844609" y="2010751"/>
            <a:ext cx="996914" cy="575532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"/>
          <p:cNvSpPr/>
          <p:nvPr/>
        </p:nvSpPr>
        <p:spPr>
          <a:xfrm>
            <a:off x="1995295" y="2219601"/>
            <a:ext cx="767505" cy="1405390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"/>
          <p:cNvSpPr/>
          <p:nvPr/>
        </p:nvSpPr>
        <p:spPr>
          <a:xfrm>
            <a:off x="2445857" y="2804395"/>
            <a:ext cx="206674" cy="387620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"/>
          <p:cNvSpPr/>
          <p:nvPr/>
        </p:nvSpPr>
        <p:spPr>
          <a:xfrm>
            <a:off x="2230384" y="2577341"/>
            <a:ext cx="36967" cy="24915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"/>
          <p:cNvSpPr/>
          <p:nvPr/>
        </p:nvSpPr>
        <p:spPr>
          <a:xfrm>
            <a:off x="2252905" y="2557127"/>
            <a:ext cx="25770" cy="35557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"/>
          <p:cNvSpPr/>
          <p:nvPr/>
        </p:nvSpPr>
        <p:spPr>
          <a:xfrm>
            <a:off x="2235469" y="2511699"/>
            <a:ext cx="284839" cy="301207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"/>
          <p:cNvSpPr/>
          <p:nvPr/>
        </p:nvSpPr>
        <p:spPr>
          <a:xfrm>
            <a:off x="2317992" y="2543964"/>
            <a:ext cx="145902" cy="156245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"/>
          <p:cNvSpPr/>
          <p:nvPr/>
        </p:nvSpPr>
        <p:spPr>
          <a:xfrm>
            <a:off x="2357949" y="3976122"/>
            <a:ext cx="139235" cy="148424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"/>
          <p:cNvSpPr/>
          <p:nvPr/>
        </p:nvSpPr>
        <p:spPr>
          <a:xfrm>
            <a:off x="2373804" y="3912659"/>
            <a:ext cx="106798" cy="178040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"/>
          <p:cNvSpPr/>
          <p:nvPr/>
        </p:nvSpPr>
        <p:spPr>
          <a:xfrm>
            <a:off x="2223973" y="3183247"/>
            <a:ext cx="354713" cy="866354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"/>
          <p:cNvSpPr/>
          <p:nvPr/>
        </p:nvSpPr>
        <p:spPr>
          <a:xfrm>
            <a:off x="2404702" y="3316924"/>
            <a:ext cx="78080" cy="234666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"/>
          <p:cNvSpPr/>
          <p:nvPr/>
        </p:nvSpPr>
        <p:spPr>
          <a:xfrm>
            <a:off x="2251281" y="2806788"/>
            <a:ext cx="290523" cy="441212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"/>
          <p:cNvSpPr/>
          <p:nvPr/>
        </p:nvSpPr>
        <p:spPr>
          <a:xfrm>
            <a:off x="2287607" y="3041450"/>
            <a:ext cx="3804" cy="13120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"/>
          <p:cNvSpPr/>
          <p:nvPr/>
        </p:nvSpPr>
        <p:spPr>
          <a:xfrm>
            <a:off x="2287607" y="3041450"/>
            <a:ext cx="67908" cy="78507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"/>
          <p:cNvSpPr/>
          <p:nvPr/>
        </p:nvSpPr>
        <p:spPr>
          <a:xfrm>
            <a:off x="2269444" y="2559819"/>
            <a:ext cx="229623" cy="329114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"/>
          <p:cNvSpPr/>
          <p:nvPr/>
        </p:nvSpPr>
        <p:spPr>
          <a:xfrm>
            <a:off x="2398634" y="2673154"/>
            <a:ext cx="17650" cy="17693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"/>
          <p:cNvSpPr/>
          <p:nvPr/>
        </p:nvSpPr>
        <p:spPr>
          <a:xfrm>
            <a:off x="2418121" y="2735591"/>
            <a:ext cx="21069" cy="11881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"/>
          <p:cNvSpPr/>
          <p:nvPr/>
        </p:nvSpPr>
        <p:spPr>
          <a:xfrm>
            <a:off x="2466455" y="2625504"/>
            <a:ext cx="20257" cy="14830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"/>
          <p:cNvSpPr/>
          <p:nvPr/>
        </p:nvSpPr>
        <p:spPr>
          <a:xfrm>
            <a:off x="2382223" y="2644308"/>
            <a:ext cx="17907" cy="17821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"/>
          <p:cNvSpPr/>
          <p:nvPr/>
        </p:nvSpPr>
        <p:spPr>
          <a:xfrm>
            <a:off x="2463293" y="2653966"/>
            <a:ext cx="17479" cy="17736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"/>
          <p:cNvSpPr/>
          <p:nvPr/>
        </p:nvSpPr>
        <p:spPr>
          <a:xfrm>
            <a:off x="2442523" y="2659479"/>
            <a:ext cx="27351" cy="54532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"/>
          <p:cNvSpPr/>
          <p:nvPr/>
        </p:nvSpPr>
        <p:spPr>
          <a:xfrm>
            <a:off x="2341795" y="2763070"/>
            <a:ext cx="73592" cy="31582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"/>
          <p:cNvSpPr/>
          <p:nvPr/>
        </p:nvSpPr>
        <p:spPr>
          <a:xfrm>
            <a:off x="2080894" y="2860123"/>
            <a:ext cx="290053" cy="440271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562" name="Google Shape;562;p4"/>
          <p:cNvSpPr txBox="1">
            <a:spLocks noGrp="1"/>
          </p:cNvSpPr>
          <p:nvPr>
            <p:ph type="subTitle" idx="1"/>
          </p:nvPr>
        </p:nvSpPr>
        <p:spPr>
          <a:xfrm>
            <a:off x="4892225" y="2760775"/>
            <a:ext cx="33954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Our project was designed to analyze customer relationship management data(CRM). We took the client database and enter it into PGadmin and output the data using a java virtual machine. In the project, we used several classes, methods to get the analyzed data.</a:t>
            </a:r>
            <a:endParaRPr/>
          </a:p>
        </p:txBody>
      </p:sp>
      <p:sp>
        <p:nvSpPr>
          <p:cNvPr id="563" name="Google Shape;563;p4"/>
          <p:cNvSpPr/>
          <p:nvPr/>
        </p:nvSpPr>
        <p:spPr>
          <a:xfrm rot="-1288312">
            <a:off x="3524517" y="313449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"/>
          <p:cNvSpPr/>
          <p:nvPr/>
        </p:nvSpPr>
        <p:spPr>
          <a:xfrm rot="-1288312">
            <a:off x="1180479" y="319111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4"/>
          <p:cNvGrpSpPr/>
          <p:nvPr/>
        </p:nvGrpSpPr>
        <p:grpSpPr>
          <a:xfrm>
            <a:off x="3187740" y="1084518"/>
            <a:ext cx="1358252" cy="2260932"/>
            <a:chOff x="1653252" y="1249313"/>
            <a:chExt cx="1608731" cy="2677877"/>
          </a:xfrm>
        </p:grpSpPr>
        <p:sp>
          <p:nvSpPr>
            <p:cNvPr id="566" name="Google Shape;566;p4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p4"/>
          <p:cNvSpPr/>
          <p:nvPr/>
        </p:nvSpPr>
        <p:spPr>
          <a:xfrm>
            <a:off x="1838632" y="2531988"/>
            <a:ext cx="109444" cy="1491451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4" name="Google Shape;624;p4"/>
          <p:cNvGrpSpPr/>
          <p:nvPr/>
        </p:nvGrpSpPr>
        <p:grpSpPr>
          <a:xfrm>
            <a:off x="720006" y="1196359"/>
            <a:ext cx="1356670" cy="2211443"/>
            <a:chOff x="-1269564" y="1381779"/>
            <a:chExt cx="1606857" cy="2619262"/>
          </a:xfrm>
        </p:grpSpPr>
        <p:sp>
          <p:nvSpPr>
            <p:cNvPr id="625" name="Google Shape;625;p4"/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4"/>
          <p:cNvSpPr/>
          <p:nvPr/>
        </p:nvSpPr>
        <p:spPr>
          <a:xfrm>
            <a:off x="2727442" y="2014085"/>
            <a:ext cx="2778" cy="1496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"/>
          <p:cNvSpPr/>
          <p:nvPr/>
        </p:nvSpPr>
        <p:spPr>
          <a:xfrm>
            <a:off x="2283418" y="4018558"/>
            <a:ext cx="64105" cy="91713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"/>
          <p:cNvSpPr/>
          <p:nvPr/>
        </p:nvSpPr>
        <p:spPr>
          <a:xfrm>
            <a:off x="2269316" y="4064584"/>
            <a:ext cx="173126" cy="141073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"/>
          <p:cNvSpPr/>
          <p:nvPr/>
        </p:nvSpPr>
        <p:spPr>
          <a:xfrm>
            <a:off x="2283418" y="4064584"/>
            <a:ext cx="127312" cy="99063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is the leading Open Source management tool for Postgres, the world's most advanced Open Source database.</a:t>
            </a:r>
            <a:endParaRPr/>
          </a:p>
        </p:txBody>
      </p:sp>
      <p:sp>
        <p:nvSpPr>
          <p:cNvPr id="691" name="Google Shape;691;p5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/>
              <a:t>Intellij idea</a:t>
            </a:r>
            <a:endParaRPr/>
          </a:p>
        </p:txBody>
      </p:sp>
      <p:sp>
        <p:nvSpPr>
          <p:cNvPr id="692" name="Google Shape;692;p5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An integrated software development environment for many programming languages, in particular Java.</a:t>
            </a:r>
            <a:endParaRPr sz="1100"/>
          </a:p>
        </p:txBody>
      </p:sp>
      <p:sp>
        <p:nvSpPr>
          <p:cNvPr id="695" name="Google Shape;695;p5"/>
          <p:cNvSpPr txBox="1">
            <a:spLocks noGrp="1"/>
          </p:cNvSpPr>
          <p:nvPr>
            <p:ph type="subTitle" idx="8"/>
          </p:nvPr>
        </p:nvSpPr>
        <p:spPr>
          <a:xfrm>
            <a:off x="3763600" y="4102897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is free online diagram software for making flowcharts, process diagrams, org charts, UML, ER, and network diagrams.</a:t>
            </a:r>
            <a:endParaRPr/>
          </a:p>
        </p:txBody>
      </p:sp>
      <p:sp>
        <p:nvSpPr>
          <p:cNvPr id="696" name="Google Shape;696;p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we worked on</a:t>
            </a:r>
            <a:endParaRPr/>
          </a:p>
        </p:txBody>
      </p:sp>
      <p:sp>
        <p:nvSpPr>
          <p:cNvPr id="697" name="Google Shape;697;p5"/>
          <p:cNvSpPr txBox="1">
            <a:spLocks noGrp="1"/>
          </p:cNvSpPr>
          <p:nvPr>
            <p:ph type="subTitle" idx="5"/>
          </p:nvPr>
        </p:nvSpPr>
        <p:spPr>
          <a:xfrm>
            <a:off x="3763600" y="3922147"/>
            <a:ext cx="2661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dirty="0"/>
              <a:t>app.diagrams.net</a:t>
            </a:r>
            <a:endParaRPr dirty="0"/>
          </a:p>
        </p:txBody>
      </p:sp>
      <p:sp>
        <p:nvSpPr>
          <p:cNvPr id="698" name="Google Shape;698;p5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/>
              <a:t>pgadmin 4</a:t>
            </a:r>
            <a:endParaRPr/>
          </a:p>
        </p:txBody>
      </p:sp>
      <p:grpSp>
        <p:nvGrpSpPr>
          <p:cNvPr id="699" name="Google Shape;699;p5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700" name="Google Shape;700;p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5"/>
          <p:cNvGrpSpPr/>
          <p:nvPr/>
        </p:nvGrpSpPr>
        <p:grpSpPr>
          <a:xfrm>
            <a:off x="1548648" y="1235511"/>
            <a:ext cx="445339" cy="512102"/>
            <a:chOff x="3782450" y="2178300"/>
            <a:chExt cx="322850" cy="371250"/>
          </a:xfrm>
        </p:grpSpPr>
        <p:sp>
          <p:nvSpPr>
            <p:cNvPr id="710" name="Google Shape;710;p5"/>
            <p:cNvSpPr/>
            <p:nvPr/>
          </p:nvSpPr>
          <p:spPr>
            <a:xfrm>
              <a:off x="3782450" y="2185500"/>
              <a:ext cx="322850" cy="363950"/>
            </a:xfrm>
            <a:custGeom>
              <a:avLst/>
              <a:gdLst/>
              <a:ahLst/>
              <a:cxnLst/>
              <a:rect l="l" t="t" r="r" b="b"/>
              <a:pathLst>
                <a:path w="12914" h="14558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" y="12469"/>
                  </a:lnTo>
                  <a:cubicBezTo>
                    <a:pt x="1" y="12907"/>
                    <a:pt x="259" y="13303"/>
                    <a:pt x="654" y="13483"/>
                  </a:cubicBezTo>
                  <a:lnTo>
                    <a:pt x="2157" y="14351"/>
                  </a:lnTo>
                  <a:cubicBezTo>
                    <a:pt x="2351" y="14489"/>
                    <a:pt x="2576" y="14558"/>
                    <a:pt x="2802" y="14558"/>
                  </a:cubicBezTo>
                  <a:cubicBezTo>
                    <a:pt x="2997" y="14558"/>
                    <a:pt x="3193" y="14506"/>
                    <a:pt x="3369" y="14402"/>
                  </a:cubicBezTo>
                  <a:lnTo>
                    <a:pt x="11230" y="9883"/>
                  </a:lnTo>
                  <a:cubicBezTo>
                    <a:pt x="12269" y="9282"/>
                    <a:pt x="12905" y="8165"/>
                    <a:pt x="12914" y="6971"/>
                  </a:cubicBezTo>
                  <a:lnTo>
                    <a:pt x="12914" y="2099"/>
                  </a:lnTo>
                  <a:cubicBezTo>
                    <a:pt x="12914" y="1670"/>
                    <a:pt x="12673" y="1283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3824550" y="2209900"/>
              <a:ext cx="280750" cy="339650"/>
            </a:xfrm>
            <a:custGeom>
              <a:avLst/>
              <a:gdLst/>
              <a:ahLst/>
              <a:cxnLst/>
              <a:rect l="l" t="t" r="r" b="b"/>
              <a:pathLst>
                <a:path w="11230" h="13586" extrusionOk="0">
                  <a:moveTo>
                    <a:pt x="10107" y="1"/>
                  </a:moveTo>
                  <a:cubicBezTo>
                    <a:pt x="9919" y="1"/>
                    <a:pt x="9727" y="49"/>
                    <a:pt x="9546" y="153"/>
                  </a:cubicBezTo>
                  <a:lnTo>
                    <a:pt x="1685" y="4680"/>
                  </a:lnTo>
                  <a:cubicBezTo>
                    <a:pt x="645" y="5282"/>
                    <a:pt x="1" y="6390"/>
                    <a:pt x="1" y="7593"/>
                  </a:cubicBezTo>
                  <a:lnTo>
                    <a:pt x="1" y="12464"/>
                  </a:lnTo>
                  <a:cubicBezTo>
                    <a:pt x="1" y="13116"/>
                    <a:pt x="541" y="13585"/>
                    <a:pt x="1128" y="13585"/>
                  </a:cubicBezTo>
                  <a:cubicBezTo>
                    <a:pt x="1314" y="13585"/>
                    <a:pt x="1505" y="13538"/>
                    <a:pt x="1685" y="13435"/>
                  </a:cubicBezTo>
                  <a:lnTo>
                    <a:pt x="9546" y="8907"/>
                  </a:lnTo>
                  <a:cubicBezTo>
                    <a:pt x="10585" y="8306"/>
                    <a:pt x="11230" y="7198"/>
                    <a:pt x="11230" y="5995"/>
                  </a:cubicBezTo>
                  <a:lnTo>
                    <a:pt x="11230" y="1123"/>
                  </a:lnTo>
                  <a:cubicBezTo>
                    <a:pt x="11230" y="466"/>
                    <a:pt x="10692" y="1"/>
                    <a:pt x="10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824550" y="2209825"/>
              <a:ext cx="280750" cy="201175"/>
            </a:xfrm>
            <a:custGeom>
              <a:avLst/>
              <a:gdLst/>
              <a:ahLst/>
              <a:cxnLst/>
              <a:rect l="l" t="t" r="r" b="b"/>
              <a:pathLst>
                <a:path w="11230" h="8047" extrusionOk="0">
                  <a:moveTo>
                    <a:pt x="10109" y="0"/>
                  </a:moveTo>
                  <a:cubicBezTo>
                    <a:pt x="9921" y="0"/>
                    <a:pt x="9728" y="49"/>
                    <a:pt x="9546" y="156"/>
                  </a:cubicBezTo>
                  <a:lnTo>
                    <a:pt x="1685" y="4683"/>
                  </a:lnTo>
                  <a:cubicBezTo>
                    <a:pt x="645" y="5285"/>
                    <a:pt x="1" y="6393"/>
                    <a:pt x="1" y="7596"/>
                  </a:cubicBezTo>
                  <a:cubicBezTo>
                    <a:pt x="525" y="7896"/>
                    <a:pt x="1107" y="8047"/>
                    <a:pt x="1689" y="8047"/>
                  </a:cubicBezTo>
                  <a:cubicBezTo>
                    <a:pt x="2271" y="8047"/>
                    <a:pt x="2853" y="7896"/>
                    <a:pt x="3377" y="7596"/>
                  </a:cubicBezTo>
                  <a:lnTo>
                    <a:pt x="8652" y="4546"/>
                  </a:lnTo>
                  <a:cubicBezTo>
                    <a:pt x="9941" y="3807"/>
                    <a:pt x="10869" y="2570"/>
                    <a:pt x="11230" y="1126"/>
                  </a:cubicBezTo>
                  <a:cubicBezTo>
                    <a:pt x="11230" y="470"/>
                    <a:pt x="10694" y="0"/>
                    <a:pt x="10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782450" y="2185500"/>
              <a:ext cx="307175" cy="214025"/>
            </a:xfrm>
            <a:custGeom>
              <a:avLst/>
              <a:gdLst/>
              <a:ahLst/>
              <a:cxnLst/>
              <a:rect l="l" t="t" r="r" b="b"/>
              <a:pathLst>
                <a:path w="12287" h="8561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685" y="8560"/>
                  </a:lnTo>
                  <a:cubicBezTo>
                    <a:pt x="1685" y="7357"/>
                    <a:pt x="2329" y="6249"/>
                    <a:pt x="3369" y="5656"/>
                  </a:cubicBezTo>
                  <a:lnTo>
                    <a:pt x="11230" y="1129"/>
                  </a:lnTo>
                  <a:cubicBezTo>
                    <a:pt x="11400" y="1027"/>
                    <a:pt x="11595" y="975"/>
                    <a:pt x="11791" y="975"/>
                  </a:cubicBezTo>
                  <a:cubicBezTo>
                    <a:pt x="11961" y="975"/>
                    <a:pt x="12131" y="1014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3936675" y="2324150"/>
              <a:ext cx="63375" cy="66450"/>
            </a:xfrm>
            <a:custGeom>
              <a:avLst/>
              <a:gdLst/>
              <a:ahLst/>
              <a:cxnLst/>
              <a:rect l="l" t="t" r="r" b="b"/>
              <a:pathLst>
                <a:path w="2535" h="2658" extrusionOk="0">
                  <a:moveTo>
                    <a:pt x="1973" y="1"/>
                  </a:moveTo>
                  <a:cubicBezTo>
                    <a:pt x="1924" y="1"/>
                    <a:pt x="1874" y="14"/>
                    <a:pt x="1831" y="42"/>
                  </a:cubicBezTo>
                  <a:lnTo>
                    <a:pt x="215" y="969"/>
                  </a:lnTo>
                  <a:cubicBezTo>
                    <a:pt x="86" y="1038"/>
                    <a:pt x="1" y="1176"/>
                    <a:pt x="1" y="1330"/>
                  </a:cubicBezTo>
                  <a:lnTo>
                    <a:pt x="1" y="2215"/>
                  </a:lnTo>
                  <a:cubicBezTo>
                    <a:pt x="1" y="2318"/>
                    <a:pt x="61" y="2413"/>
                    <a:pt x="155" y="2464"/>
                  </a:cubicBezTo>
                  <a:lnTo>
                    <a:pt x="430" y="2619"/>
                  </a:lnTo>
                  <a:cubicBezTo>
                    <a:pt x="473" y="2645"/>
                    <a:pt x="520" y="2658"/>
                    <a:pt x="568" y="2658"/>
                  </a:cubicBezTo>
                  <a:cubicBezTo>
                    <a:pt x="615" y="2658"/>
                    <a:pt x="662" y="2645"/>
                    <a:pt x="705" y="2619"/>
                  </a:cubicBezTo>
                  <a:lnTo>
                    <a:pt x="2320" y="1700"/>
                  </a:lnTo>
                  <a:cubicBezTo>
                    <a:pt x="2449" y="1622"/>
                    <a:pt x="2535" y="1485"/>
                    <a:pt x="2535" y="1330"/>
                  </a:cubicBezTo>
                  <a:lnTo>
                    <a:pt x="2535" y="445"/>
                  </a:lnTo>
                  <a:cubicBezTo>
                    <a:pt x="2535" y="351"/>
                    <a:pt x="2492" y="265"/>
                    <a:pt x="2423" y="213"/>
                  </a:cubicBezTo>
                  <a:lnTo>
                    <a:pt x="2131" y="50"/>
                  </a:lnTo>
                  <a:cubicBezTo>
                    <a:pt x="2085" y="18"/>
                    <a:pt x="2029" y="1"/>
                    <a:pt x="1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3943975" y="2328150"/>
              <a:ext cx="56075" cy="62475"/>
            </a:xfrm>
            <a:custGeom>
              <a:avLst/>
              <a:gdLst/>
              <a:ahLst/>
              <a:cxnLst/>
              <a:rect l="l" t="t" r="r" b="b"/>
              <a:pathLst>
                <a:path w="2243" h="2499" extrusionOk="0">
                  <a:moveTo>
                    <a:pt x="1961" y="0"/>
                  </a:moveTo>
                  <a:cubicBezTo>
                    <a:pt x="1915" y="0"/>
                    <a:pt x="1867" y="12"/>
                    <a:pt x="1822" y="36"/>
                  </a:cubicBezTo>
                  <a:lnTo>
                    <a:pt x="215" y="964"/>
                  </a:lnTo>
                  <a:cubicBezTo>
                    <a:pt x="87" y="1041"/>
                    <a:pt x="1" y="1179"/>
                    <a:pt x="1" y="1334"/>
                  </a:cubicBezTo>
                  <a:lnTo>
                    <a:pt x="1" y="2218"/>
                  </a:lnTo>
                  <a:cubicBezTo>
                    <a:pt x="1" y="2381"/>
                    <a:pt x="133" y="2499"/>
                    <a:pt x="279" y="2499"/>
                  </a:cubicBezTo>
                  <a:cubicBezTo>
                    <a:pt x="327" y="2499"/>
                    <a:pt x="375" y="2486"/>
                    <a:pt x="422" y="2459"/>
                  </a:cubicBezTo>
                  <a:lnTo>
                    <a:pt x="2028" y="1540"/>
                  </a:lnTo>
                  <a:cubicBezTo>
                    <a:pt x="2166" y="1462"/>
                    <a:pt x="2243" y="1325"/>
                    <a:pt x="2243" y="1170"/>
                  </a:cubicBezTo>
                  <a:lnTo>
                    <a:pt x="2243" y="285"/>
                  </a:lnTo>
                  <a:cubicBezTo>
                    <a:pt x="2243" y="115"/>
                    <a:pt x="2109" y="0"/>
                    <a:pt x="1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3861925" y="2178300"/>
              <a:ext cx="140925" cy="127350"/>
            </a:xfrm>
            <a:custGeom>
              <a:avLst/>
              <a:gdLst/>
              <a:ahLst/>
              <a:cxnLst/>
              <a:rect l="l" t="t" r="r" b="b"/>
              <a:pathLst>
                <a:path w="5637" h="5094" extrusionOk="0">
                  <a:moveTo>
                    <a:pt x="5077" y="1"/>
                  </a:moveTo>
                  <a:cubicBezTo>
                    <a:pt x="4983" y="1"/>
                    <a:pt x="4886" y="24"/>
                    <a:pt x="4795" y="76"/>
                  </a:cubicBezTo>
                  <a:lnTo>
                    <a:pt x="276" y="2688"/>
                  </a:lnTo>
                  <a:cubicBezTo>
                    <a:pt x="104" y="2791"/>
                    <a:pt x="1" y="2972"/>
                    <a:pt x="1" y="3178"/>
                  </a:cubicBezTo>
                  <a:lnTo>
                    <a:pt x="1" y="4535"/>
                  </a:lnTo>
                  <a:cubicBezTo>
                    <a:pt x="1" y="4845"/>
                    <a:pt x="250" y="5094"/>
                    <a:pt x="559" y="5094"/>
                  </a:cubicBezTo>
                  <a:cubicBezTo>
                    <a:pt x="868" y="5094"/>
                    <a:pt x="1118" y="4845"/>
                    <a:pt x="1118" y="4535"/>
                  </a:cubicBezTo>
                  <a:lnTo>
                    <a:pt x="1118" y="3496"/>
                  </a:lnTo>
                  <a:lnTo>
                    <a:pt x="4520" y="1537"/>
                  </a:lnTo>
                  <a:lnTo>
                    <a:pt x="4520" y="1941"/>
                  </a:lnTo>
                  <a:cubicBezTo>
                    <a:pt x="4520" y="2250"/>
                    <a:pt x="4769" y="2499"/>
                    <a:pt x="5078" y="2499"/>
                  </a:cubicBezTo>
                  <a:cubicBezTo>
                    <a:pt x="5388" y="2499"/>
                    <a:pt x="5637" y="2250"/>
                    <a:pt x="5637" y="1941"/>
                  </a:cubicBezTo>
                  <a:lnTo>
                    <a:pt x="5637" y="566"/>
                  </a:lnTo>
                  <a:cubicBezTo>
                    <a:pt x="5637" y="234"/>
                    <a:pt x="5370" y="1"/>
                    <a:pt x="5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3865575" y="2183275"/>
              <a:ext cx="128700" cy="83725"/>
            </a:xfrm>
            <a:custGeom>
              <a:avLst/>
              <a:gdLst/>
              <a:ahLst/>
              <a:cxnLst/>
              <a:rect l="l" t="t" r="r" b="b"/>
              <a:pathLst>
                <a:path w="5148" h="3349" extrusionOk="0">
                  <a:moveTo>
                    <a:pt x="4344" y="0"/>
                  </a:moveTo>
                  <a:cubicBezTo>
                    <a:pt x="4226" y="0"/>
                    <a:pt x="4106" y="30"/>
                    <a:pt x="3996" y="92"/>
                  </a:cubicBezTo>
                  <a:lnTo>
                    <a:pt x="628" y="2042"/>
                  </a:lnTo>
                  <a:cubicBezTo>
                    <a:pt x="1" y="2395"/>
                    <a:pt x="259" y="3348"/>
                    <a:pt x="980" y="3348"/>
                  </a:cubicBezTo>
                  <a:cubicBezTo>
                    <a:pt x="1100" y="3348"/>
                    <a:pt x="1221" y="3314"/>
                    <a:pt x="1332" y="3254"/>
                  </a:cubicBezTo>
                  <a:lnTo>
                    <a:pt x="4692" y="1312"/>
                  </a:lnTo>
                  <a:cubicBezTo>
                    <a:pt x="5027" y="1115"/>
                    <a:pt x="5147" y="685"/>
                    <a:pt x="4949" y="350"/>
                  </a:cubicBezTo>
                  <a:cubicBezTo>
                    <a:pt x="4822" y="125"/>
                    <a:pt x="4587" y="0"/>
                    <a:pt x="4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3861925" y="2240700"/>
              <a:ext cx="38525" cy="64950"/>
            </a:xfrm>
            <a:custGeom>
              <a:avLst/>
              <a:gdLst/>
              <a:ahLst/>
              <a:cxnLst/>
              <a:rect l="l" t="t" r="r" b="b"/>
              <a:pathLst>
                <a:path w="1541" h="2598" extrusionOk="0">
                  <a:moveTo>
                    <a:pt x="750" y="1"/>
                  </a:moveTo>
                  <a:cubicBezTo>
                    <a:pt x="658" y="1"/>
                    <a:pt x="561" y="25"/>
                    <a:pt x="465" y="80"/>
                  </a:cubicBezTo>
                  <a:lnTo>
                    <a:pt x="276" y="192"/>
                  </a:lnTo>
                  <a:cubicBezTo>
                    <a:pt x="104" y="295"/>
                    <a:pt x="1" y="476"/>
                    <a:pt x="1" y="682"/>
                  </a:cubicBezTo>
                  <a:lnTo>
                    <a:pt x="1" y="2039"/>
                  </a:lnTo>
                  <a:cubicBezTo>
                    <a:pt x="1" y="2349"/>
                    <a:pt x="250" y="2598"/>
                    <a:pt x="559" y="2598"/>
                  </a:cubicBezTo>
                  <a:cubicBezTo>
                    <a:pt x="868" y="2598"/>
                    <a:pt x="1118" y="2349"/>
                    <a:pt x="1118" y="2039"/>
                  </a:cubicBezTo>
                  <a:lnTo>
                    <a:pt x="1118" y="991"/>
                  </a:lnTo>
                  <a:cubicBezTo>
                    <a:pt x="1541" y="618"/>
                    <a:pt x="1210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5"/>
          <p:cNvGrpSpPr/>
          <p:nvPr/>
        </p:nvGrpSpPr>
        <p:grpSpPr>
          <a:xfrm>
            <a:off x="5288908" y="1294759"/>
            <a:ext cx="511964" cy="452167"/>
            <a:chOff x="4998800" y="1632275"/>
            <a:chExt cx="371150" cy="327800"/>
          </a:xfrm>
        </p:grpSpPr>
        <p:sp>
          <p:nvSpPr>
            <p:cNvPr id="728" name="Google Shape;728;p5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5"/>
          <p:cNvGrpSpPr/>
          <p:nvPr/>
        </p:nvGrpSpPr>
        <p:grpSpPr>
          <a:xfrm>
            <a:off x="3854241" y="3221807"/>
            <a:ext cx="474065" cy="511964"/>
            <a:chOff x="4393950" y="1610600"/>
            <a:chExt cx="343675" cy="371150"/>
          </a:xfrm>
        </p:grpSpPr>
        <p:sp>
          <p:nvSpPr>
            <p:cNvPr id="736" name="Google Shape;736;p5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"/>
          <p:cNvSpPr txBox="1">
            <a:spLocks noGrp="1"/>
          </p:cNvSpPr>
          <p:nvPr>
            <p:ph type="subTitle" idx="7"/>
          </p:nvPr>
        </p:nvSpPr>
        <p:spPr>
          <a:xfrm>
            <a:off x="6189715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 Use Exception handling</a:t>
            </a:r>
            <a:endParaRPr sz="1200"/>
          </a:p>
        </p:txBody>
      </p:sp>
      <p:sp>
        <p:nvSpPr>
          <p:cNvPr id="756" name="Google Shape;756;p6"/>
          <p:cNvSpPr txBox="1">
            <a:spLocks noGrp="1"/>
          </p:cNvSpPr>
          <p:nvPr>
            <p:ph type="subTitle" idx="8"/>
          </p:nvPr>
        </p:nvSpPr>
        <p:spPr>
          <a:xfrm>
            <a:off x="587856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Use the capabilities of OOP: classes, inheritance, polymorphism etc.</a:t>
            </a:r>
            <a:endParaRPr sz="1200"/>
          </a:p>
        </p:txBody>
      </p:sp>
      <p:sp>
        <p:nvSpPr>
          <p:cNvPr id="757" name="Google Shape;757;p6"/>
          <p:cNvSpPr txBox="1">
            <a:spLocks noGrp="1"/>
          </p:cNvSpPr>
          <p:nvPr>
            <p:ph type="subTitle" idx="9"/>
          </p:nvPr>
        </p:nvSpPr>
        <p:spPr>
          <a:xfrm>
            <a:off x="3359110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Use external data sources: DBMS</a:t>
            </a:r>
            <a:endParaRPr sz="1200"/>
          </a:p>
        </p:txBody>
      </p:sp>
      <p:sp>
        <p:nvSpPr>
          <p:cNvPr id="758" name="Google Shape;758;p6"/>
          <p:cNvSpPr txBox="1">
            <a:spLocks noGrp="1"/>
          </p:cNvSpPr>
          <p:nvPr>
            <p:ph type="subTitle" idx="13"/>
          </p:nvPr>
        </p:nvSpPr>
        <p:spPr>
          <a:xfrm>
            <a:off x="6189715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59" name="Google Shape;759;p6"/>
          <p:cNvSpPr txBox="1">
            <a:spLocks noGrp="1"/>
          </p:cNvSpPr>
          <p:nvPr>
            <p:ph type="subTitle" idx="14"/>
          </p:nvPr>
        </p:nvSpPr>
        <p:spPr>
          <a:xfrm>
            <a:off x="587856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0" name="Google Shape;760;p6"/>
          <p:cNvSpPr txBox="1">
            <a:spLocks noGrp="1"/>
          </p:cNvSpPr>
          <p:nvPr>
            <p:ph type="subTitle" idx="15"/>
          </p:nvPr>
        </p:nvSpPr>
        <p:spPr>
          <a:xfrm>
            <a:off x="3359110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1" name="Google Shape;761;p6"/>
          <p:cNvSpPr txBox="1">
            <a:spLocks noGrp="1"/>
          </p:cNvSpPr>
          <p:nvPr>
            <p:ph type="subTitle" idx="4"/>
          </p:nvPr>
        </p:nvSpPr>
        <p:spPr>
          <a:xfrm>
            <a:off x="6189715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2" name="Google Shape;762;p6"/>
          <p:cNvSpPr txBox="1">
            <a:spLocks noGrp="1"/>
          </p:cNvSpPr>
          <p:nvPr>
            <p:ph type="subTitle" idx="5"/>
          </p:nvPr>
        </p:nvSpPr>
        <p:spPr>
          <a:xfrm>
            <a:off x="587856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6"/>
          <p:cNvSpPr txBox="1">
            <a:spLocks noGrp="1"/>
          </p:cNvSpPr>
          <p:nvPr>
            <p:ph type="subTitle" idx="6"/>
          </p:nvPr>
        </p:nvSpPr>
        <p:spPr>
          <a:xfrm>
            <a:off x="3359110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4" name="Google Shape;764;p6"/>
          <p:cNvSpPr txBox="1">
            <a:spLocks noGrp="1"/>
          </p:cNvSpPr>
          <p:nvPr>
            <p:ph type="subTitle" idx="3"/>
          </p:nvPr>
        </p:nvSpPr>
        <p:spPr>
          <a:xfrm>
            <a:off x="3359110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Project must consist of all topics that we studied</a:t>
            </a:r>
            <a:endParaRPr sz="1200"/>
          </a:p>
        </p:txBody>
      </p:sp>
      <p:sp>
        <p:nvSpPr>
          <p:cNvPr id="765" name="Google Shape;765;p6"/>
          <p:cNvSpPr txBox="1">
            <a:spLocks noGrp="1"/>
          </p:cNvSpPr>
          <p:nvPr>
            <p:ph type="subTitle" idx="1"/>
          </p:nvPr>
        </p:nvSpPr>
        <p:spPr>
          <a:xfrm>
            <a:off x="6189715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Your project should not be so simple. it should consist of more than 3-4 classes</a:t>
            </a:r>
            <a:endParaRPr sz="1200"/>
          </a:p>
        </p:txBody>
      </p:sp>
      <p:sp>
        <p:nvSpPr>
          <p:cNvPr id="766" name="Google Shape;766;p6"/>
          <p:cNvSpPr txBox="1">
            <a:spLocks noGrp="1"/>
          </p:cNvSpPr>
          <p:nvPr>
            <p:ph type="subTitle" idx="2"/>
          </p:nvPr>
        </p:nvSpPr>
        <p:spPr>
          <a:xfrm>
            <a:off x="587856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A group should consist 1-2 students</a:t>
            </a:r>
            <a:endParaRPr sz="1200"/>
          </a:p>
        </p:txBody>
      </p:sp>
      <p:sp>
        <p:nvSpPr>
          <p:cNvPr id="767" name="Google Shape;767;p6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MAIN REQUIREMENTS</a:t>
            </a:r>
            <a:endParaRPr/>
          </a:p>
        </p:txBody>
      </p:sp>
      <p:grpSp>
        <p:nvGrpSpPr>
          <p:cNvPr id="768" name="Google Shape;768;p6"/>
          <p:cNvGrpSpPr/>
          <p:nvPr/>
        </p:nvGrpSpPr>
        <p:grpSpPr>
          <a:xfrm>
            <a:off x="1656631" y="3263504"/>
            <a:ext cx="288250" cy="371175"/>
            <a:chOff x="6894700" y="2178275"/>
            <a:chExt cx="288250" cy="371175"/>
          </a:xfrm>
        </p:grpSpPr>
        <p:sp>
          <p:nvSpPr>
            <p:cNvPr id="769" name="Google Shape;769;p6"/>
            <p:cNvSpPr/>
            <p:nvPr/>
          </p:nvSpPr>
          <p:spPr>
            <a:xfrm>
              <a:off x="6894700" y="2364625"/>
              <a:ext cx="288250" cy="184800"/>
            </a:xfrm>
            <a:custGeom>
              <a:avLst/>
              <a:gdLst/>
              <a:ahLst/>
              <a:cxnLst/>
              <a:rect l="l" t="t" r="r" b="b"/>
              <a:pathLst>
                <a:path w="11530" h="7392" extrusionOk="0">
                  <a:moveTo>
                    <a:pt x="9965" y="1"/>
                  </a:moveTo>
                  <a:cubicBezTo>
                    <a:pt x="9911" y="1"/>
                    <a:pt x="9858" y="18"/>
                    <a:pt x="9812" y="55"/>
                  </a:cubicBezTo>
                  <a:lnTo>
                    <a:pt x="430" y="5467"/>
                  </a:lnTo>
                  <a:cubicBezTo>
                    <a:pt x="198" y="5605"/>
                    <a:pt x="0" y="5966"/>
                    <a:pt x="0" y="6284"/>
                  </a:cubicBezTo>
                  <a:cubicBezTo>
                    <a:pt x="0" y="6481"/>
                    <a:pt x="78" y="6610"/>
                    <a:pt x="189" y="6645"/>
                  </a:cubicBezTo>
                  <a:lnTo>
                    <a:pt x="1418" y="7358"/>
                  </a:lnTo>
                  <a:cubicBezTo>
                    <a:pt x="1456" y="7380"/>
                    <a:pt x="1501" y="7391"/>
                    <a:pt x="1546" y="7391"/>
                  </a:cubicBezTo>
                  <a:cubicBezTo>
                    <a:pt x="1604" y="7391"/>
                    <a:pt x="1662" y="7374"/>
                    <a:pt x="1710" y="7340"/>
                  </a:cubicBezTo>
                  <a:lnTo>
                    <a:pt x="11092" y="1928"/>
                  </a:lnTo>
                  <a:cubicBezTo>
                    <a:pt x="11324" y="1790"/>
                    <a:pt x="11521" y="1421"/>
                    <a:pt x="11521" y="1112"/>
                  </a:cubicBezTo>
                  <a:cubicBezTo>
                    <a:pt x="11530" y="974"/>
                    <a:pt x="11478" y="854"/>
                    <a:pt x="11375" y="768"/>
                  </a:cubicBezTo>
                  <a:lnTo>
                    <a:pt x="11358" y="759"/>
                  </a:lnTo>
                  <a:lnTo>
                    <a:pt x="10104" y="38"/>
                  </a:lnTo>
                  <a:cubicBezTo>
                    <a:pt x="10060" y="14"/>
                    <a:pt x="10012" y="1"/>
                    <a:pt x="9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6926700" y="2382950"/>
              <a:ext cx="256050" cy="166500"/>
            </a:xfrm>
            <a:custGeom>
              <a:avLst/>
              <a:gdLst/>
              <a:ahLst/>
              <a:cxnLst/>
              <a:rect l="l" t="t" r="r" b="b"/>
              <a:pathLst>
                <a:path w="10242" h="6660" extrusionOk="0">
                  <a:moveTo>
                    <a:pt x="9981" y="0"/>
                  </a:moveTo>
                  <a:cubicBezTo>
                    <a:pt x="9928" y="0"/>
                    <a:pt x="9871" y="17"/>
                    <a:pt x="9812" y="52"/>
                  </a:cubicBezTo>
                  <a:lnTo>
                    <a:pt x="430" y="5465"/>
                  </a:lnTo>
                  <a:cubicBezTo>
                    <a:pt x="189" y="5602"/>
                    <a:pt x="0" y="5972"/>
                    <a:pt x="0" y="6290"/>
                  </a:cubicBezTo>
                  <a:cubicBezTo>
                    <a:pt x="0" y="6520"/>
                    <a:pt x="110" y="6659"/>
                    <a:pt x="261" y="6659"/>
                  </a:cubicBezTo>
                  <a:cubicBezTo>
                    <a:pt x="313" y="6659"/>
                    <a:pt x="371" y="6643"/>
                    <a:pt x="430" y="6607"/>
                  </a:cubicBezTo>
                  <a:lnTo>
                    <a:pt x="9812" y="1195"/>
                  </a:lnTo>
                  <a:cubicBezTo>
                    <a:pt x="10052" y="1057"/>
                    <a:pt x="10241" y="688"/>
                    <a:pt x="10241" y="370"/>
                  </a:cubicBezTo>
                  <a:cubicBezTo>
                    <a:pt x="10241" y="140"/>
                    <a:pt x="10132" y="0"/>
                    <a:pt x="9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7072100" y="2186000"/>
              <a:ext cx="87675" cy="237350"/>
            </a:xfrm>
            <a:custGeom>
              <a:avLst/>
              <a:gdLst/>
              <a:ahLst/>
              <a:cxnLst/>
              <a:rect l="l" t="t" r="r" b="b"/>
              <a:pathLst>
                <a:path w="3507" h="9494" extrusionOk="0">
                  <a:moveTo>
                    <a:pt x="1960" y="0"/>
                  </a:moveTo>
                  <a:cubicBezTo>
                    <a:pt x="1908" y="0"/>
                    <a:pt x="1857" y="18"/>
                    <a:pt x="1814" y="52"/>
                  </a:cubicBezTo>
                  <a:lnTo>
                    <a:pt x="396" y="868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8764"/>
                  </a:lnTo>
                  <a:lnTo>
                    <a:pt x="1272" y="9494"/>
                  </a:lnTo>
                  <a:lnTo>
                    <a:pt x="3498" y="8222"/>
                  </a:lnTo>
                  <a:lnTo>
                    <a:pt x="3498" y="1091"/>
                  </a:lnTo>
                  <a:cubicBezTo>
                    <a:pt x="3506" y="980"/>
                    <a:pt x="3463" y="868"/>
                    <a:pt x="3394" y="791"/>
                  </a:cubicBezTo>
                  <a:cubicBezTo>
                    <a:pt x="3369" y="774"/>
                    <a:pt x="2106" y="52"/>
                    <a:pt x="2106" y="52"/>
                  </a:cubicBezTo>
                  <a:cubicBezTo>
                    <a:pt x="2063" y="18"/>
                    <a:pt x="2011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7104100" y="2204425"/>
              <a:ext cx="55450" cy="219150"/>
            </a:xfrm>
            <a:custGeom>
              <a:avLst/>
              <a:gdLst/>
              <a:ahLst/>
              <a:cxnLst/>
              <a:rect l="l" t="t" r="r" b="b"/>
              <a:pathLst>
                <a:path w="2218" h="8766" extrusionOk="0">
                  <a:moveTo>
                    <a:pt x="1972" y="0"/>
                  </a:moveTo>
                  <a:cubicBezTo>
                    <a:pt x="1923" y="0"/>
                    <a:pt x="1870" y="15"/>
                    <a:pt x="1814" y="45"/>
                  </a:cubicBezTo>
                  <a:lnTo>
                    <a:pt x="396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8765"/>
                  </a:lnTo>
                  <a:lnTo>
                    <a:pt x="2218" y="7485"/>
                  </a:lnTo>
                  <a:lnTo>
                    <a:pt x="2218" y="354"/>
                  </a:lnTo>
                  <a:cubicBezTo>
                    <a:pt x="2218" y="129"/>
                    <a:pt x="2116" y="0"/>
                    <a:pt x="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6995000" y="2289050"/>
              <a:ext cx="87875" cy="178975"/>
            </a:xfrm>
            <a:custGeom>
              <a:avLst/>
              <a:gdLst/>
              <a:ahLst/>
              <a:cxnLst/>
              <a:rect l="l" t="t" r="r" b="b"/>
              <a:pathLst>
                <a:path w="3515" h="7159" extrusionOk="0">
                  <a:moveTo>
                    <a:pt x="1964" y="0"/>
                  </a:moveTo>
                  <a:cubicBezTo>
                    <a:pt x="1914" y="0"/>
                    <a:pt x="1865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6420"/>
                  </a:lnTo>
                  <a:lnTo>
                    <a:pt x="1281" y="7159"/>
                  </a:lnTo>
                  <a:lnTo>
                    <a:pt x="3497" y="5879"/>
                  </a:lnTo>
                  <a:lnTo>
                    <a:pt x="3497" y="1085"/>
                  </a:lnTo>
                  <a:cubicBezTo>
                    <a:pt x="3514" y="964"/>
                    <a:pt x="3463" y="844"/>
                    <a:pt x="3368" y="767"/>
                  </a:cubicBezTo>
                  <a:lnTo>
                    <a:pt x="3351" y="758"/>
                  </a:lnTo>
                  <a:lnTo>
                    <a:pt x="2105" y="45"/>
                  </a:lnTo>
                  <a:cubicBezTo>
                    <a:pt x="2062" y="15"/>
                    <a:pt x="2013" y="0"/>
                    <a:pt x="1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7027000" y="2307425"/>
              <a:ext cx="55450" cy="160600"/>
            </a:xfrm>
            <a:custGeom>
              <a:avLst/>
              <a:gdLst/>
              <a:ahLst/>
              <a:cxnLst/>
              <a:rect l="l" t="t" r="r" b="b"/>
              <a:pathLst>
                <a:path w="2218" h="6424" extrusionOk="0">
                  <a:moveTo>
                    <a:pt x="1974" y="1"/>
                  </a:moveTo>
                  <a:cubicBezTo>
                    <a:pt x="1925" y="1"/>
                    <a:pt x="1871" y="16"/>
                    <a:pt x="1813" y="49"/>
                  </a:cubicBezTo>
                  <a:lnTo>
                    <a:pt x="404" y="865"/>
                  </a:lnTo>
                  <a:cubicBezTo>
                    <a:pt x="181" y="994"/>
                    <a:pt x="1" y="1338"/>
                    <a:pt x="1" y="1630"/>
                  </a:cubicBezTo>
                  <a:lnTo>
                    <a:pt x="1" y="6424"/>
                  </a:lnTo>
                  <a:lnTo>
                    <a:pt x="2217" y="5135"/>
                  </a:lnTo>
                  <a:lnTo>
                    <a:pt x="2217" y="350"/>
                  </a:lnTo>
                  <a:cubicBezTo>
                    <a:pt x="2217" y="132"/>
                    <a:pt x="2117" y="1"/>
                    <a:pt x="1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918100" y="2369200"/>
              <a:ext cx="87450" cy="143300"/>
            </a:xfrm>
            <a:custGeom>
              <a:avLst/>
              <a:gdLst/>
              <a:ahLst/>
              <a:cxnLst/>
              <a:rect l="l" t="t" r="r" b="b"/>
              <a:pathLst>
                <a:path w="3498" h="5732" extrusionOk="0">
                  <a:moveTo>
                    <a:pt x="1960" y="1"/>
                  </a:moveTo>
                  <a:cubicBezTo>
                    <a:pt x="1908" y="1"/>
                    <a:pt x="1857" y="18"/>
                    <a:pt x="1814" y="52"/>
                  </a:cubicBezTo>
                  <a:lnTo>
                    <a:pt x="396" y="869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5001"/>
                  </a:lnTo>
                  <a:lnTo>
                    <a:pt x="1281" y="5731"/>
                  </a:lnTo>
                  <a:lnTo>
                    <a:pt x="3497" y="4451"/>
                  </a:lnTo>
                  <a:lnTo>
                    <a:pt x="3497" y="1083"/>
                  </a:lnTo>
                  <a:cubicBezTo>
                    <a:pt x="3497" y="894"/>
                    <a:pt x="3420" y="765"/>
                    <a:pt x="3308" y="740"/>
                  </a:cubicBezTo>
                  <a:lnTo>
                    <a:pt x="2106" y="52"/>
                  </a:lnTo>
                  <a:cubicBezTo>
                    <a:pt x="2063" y="18"/>
                    <a:pt x="2011" y="1"/>
                    <a:pt x="1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6949900" y="2387425"/>
              <a:ext cx="55650" cy="125075"/>
            </a:xfrm>
            <a:custGeom>
              <a:avLst/>
              <a:gdLst/>
              <a:ahLst/>
              <a:cxnLst/>
              <a:rect l="l" t="t" r="r" b="b"/>
              <a:pathLst>
                <a:path w="2226" h="5003" extrusionOk="0">
                  <a:moveTo>
                    <a:pt x="1980" y="0"/>
                  </a:moveTo>
                  <a:cubicBezTo>
                    <a:pt x="1931" y="0"/>
                    <a:pt x="1878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0" y="1334"/>
                    <a:pt x="0" y="1634"/>
                  </a:cubicBezTo>
                  <a:lnTo>
                    <a:pt x="0" y="5002"/>
                  </a:lnTo>
                  <a:lnTo>
                    <a:pt x="2225" y="3722"/>
                  </a:lnTo>
                  <a:lnTo>
                    <a:pt x="2225" y="354"/>
                  </a:lnTo>
                  <a:cubicBezTo>
                    <a:pt x="2225" y="129"/>
                    <a:pt x="2124" y="0"/>
                    <a:pt x="1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6909225" y="2178275"/>
              <a:ext cx="210600" cy="221025"/>
            </a:xfrm>
            <a:custGeom>
              <a:avLst/>
              <a:gdLst/>
              <a:ahLst/>
              <a:cxnLst/>
              <a:rect l="l" t="t" r="r" b="b"/>
              <a:pathLst>
                <a:path w="8424" h="8841" extrusionOk="0">
                  <a:moveTo>
                    <a:pt x="8062" y="0"/>
                  </a:moveTo>
                  <a:lnTo>
                    <a:pt x="6963" y="52"/>
                  </a:lnTo>
                  <a:cubicBezTo>
                    <a:pt x="6593" y="120"/>
                    <a:pt x="6619" y="653"/>
                    <a:pt x="6997" y="687"/>
                  </a:cubicBezTo>
                  <a:lnTo>
                    <a:pt x="7315" y="679"/>
                  </a:lnTo>
                  <a:lnTo>
                    <a:pt x="167" y="8334"/>
                  </a:lnTo>
                  <a:cubicBezTo>
                    <a:pt x="0" y="8567"/>
                    <a:pt x="200" y="8841"/>
                    <a:pt x="430" y="8841"/>
                  </a:cubicBezTo>
                  <a:cubicBezTo>
                    <a:pt x="497" y="8841"/>
                    <a:pt x="567" y="8818"/>
                    <a:pt x="631" y="8763"/>
                  </a:cubicBezTo>
                  <a:lnTo>
                    <a:pt x="7770" y="1117"/>
                  </a:lnTo>
                  <a:lnTo>
                    <a:pt x="7779" y="1426"/>
                  </a:lnTo>
                  <a:cubicBezTo>
                    <a:pt x="7787" y="1598"/>
                    <a:pt x="7925" y="1736"/>
                    <a:pt x="8105" y="1736"/>
                  </a:cubicBezTo>
                  <a:lnTo>
                    <a:pt x="8114" y="1736"/>
                  </a:lnTo>
                  <a:cubicBezTo>
                    <a:pt x="8286" y="1736"/>
                    <a:pt x="8423" y="1589"/>
                    <a:pt x="8423" y="1418"/>
                  </a:cubicBezTo>
                  <a:lnTo>
                    <a:pt x="8397" y="318"/>
                  </a:lnTo>
                  <a:cubicBezTo>
                    <a:pt x="8389" y="138"/>
                    <a:pt x="8243" y="0"/>
                    <a:pt x="8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6"/>
          <p:cNvGrpSpPr/>
          <p:nvPr/>
        </p:nvGrpSpPr>
        <p:grpSpPr>
          <a:xfrm>
            <a:off x="7267078" y="3264129"/>
            <a:ext cx="271075" cy="370550"/>
            <a:chOff x="3804800" y="2745500"/>
            <a:chExt cx="271075" cy="370550"/>
          </a:xfrm>
        </p:grpSpPr>
        <p:sp>
          <p:nvSpPr>
            <p:cNvPr id="779" name="Google Shape;779;p6"/>
            <p:cNvSpPr/>
            <p:nvPr/>
          </p:nvSpPr>
          <p:spPr>
            <a:xfrm>
              <a:off x="3804800" y="2882150"/>
              <a:ext cx="223625" cy="233900"/>
            </a:xfrm>
            <a:custGeom>
              <a:avLst/>
              <a:gdLst/>
              <a:ahLst/>
              <a:cxnLst/>
              <a:rect l="l" t="t" r="r" b="b"/>
              <a:pathLst>
                <a:path w="8945" h="9356" extrusionOk="0">
                  <a:moveTo>
                    <a:pt x="7201" y="0"/>
                  </a:moveTo>
                  <a:cubicBezTo>
                    <a:pt x="7108" y="0"/>
                    <a:pt x="7015" y="29"/>
                    <a:pt x="6934" y="85"/>
                  </a:cubicBezTo>
                  <a:lnTo>
                    <a:pt x="714" y="3676"/>
                  </a:lnTo>
                  <a:cubicBezTo>
                    <a:pt x="318" y="3908"/>
                    <a:pt x="0" y="4518"/>
                    <a:pt x="0" y="5042"/>
                  </a:cubicBezTo>
                  <a:lnTo>
                    <a:pt x="0" y="6907"/>
                  </a:lnTo>
                  <a:cubicBezTo>
                    <a:pt x="0" y="7216"/>
                    <a:pt x="104" y="7422"/>
                    <a:pt x="275" y="7499"/>
                  </a:cubicBezTo>
                  <a:lnTo>
                    <a:pt x="645" y="7714"/>
                  </a:lnTo>
                  <a:lnTo>
                    <a:pt x="413" y="8599"/>
                  </a:lnTo>
                  <a:lnTo>
                    <a:pt x="1710" y="9355"/>
                  </a:lnTo>
                  <a:lnTo>
                    <a:pt x="3153" y="7542"/>
                  </a:lnTo>
                  <a:lnTo>
                    <a:pt x="8231" y="4613"/>
                  </a:lnTo>
                  <a:cubicBezTo>
                    <a:pt x="8626" y="4389"/>
                    <a:pt x="8944" y="3779"/>
                    <a:pt x="8944" y="3247"/>
                  </a:cubicBezTo>
                  <a:lnTo>
                    <a:pt x="8944" y="1374"/>
                  </a:lnTo>
                  <a:cubicBezTo>
                    <a:pt x="8944" y="1082"/>
                    <a:pt x="8841" y="867"/>
                    <a:pt x="8678" y="798"/>
                  </a:cubicBezTo>
                  <a:lnTo>
                    <a:pt x="7389" y="42"/>
                  </a:lnTo>
                  <a:cubicBezTo>
                    <a:pt x="7329" y="14"/>
                    <a:pt x="7265" y="0"/>
                    <a:pt x="7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3852275" y="2745500"/>
              <a:ext cx="223600" cy="207025"/>
            </a:xfrm>
            <a:custGeom>
              <a:avLst/>
              <a:gdLst/>
              <a:ahLst/>
              <a:cxnLst/>
              <a:rect l="l" t="t" r="r" b="b"/>
              <a:pathLst>
                <a:path w="8944" h="8281" extrusionOk="0">
                  <a:moveTo>
                    <a:pt x="7201" y="0"/>
                  </a:moveTo>
                  <a:cubicBezTo>
                    <a:pt x="7105" y="0"/>
                    <a:pt x="7012" y="31"/>
                    <a:pt x="6933" y="87"/>
                  </a:cubicBezTo>
                  <a:lnTo>
                    <a:pt x="713" y="3669"/>
                  </a:lnTo>
                  <a:cubicBezTo>
                    <a:pt x="318" y="3901"/>
                    <a:pt x="0" y="4511"/>
                    <a:pt x="0" y="5035"/>
                  </a:cubicBezTo>
                  <a:lnTo>
                    <a:pt x="0" y="6900"/>
                  </a:lnTo>
                  <a:cubicBezTo>
                    <a:pt x="0" y="7200"/>
                    <a:pt x="103" y="7407"/>
                    <a:pt x="266" y="7484"/>
                  </a:cubicBezTo>
                  <a:lnTo>
                    <a:pt x="1538" y="8231"/>
                  </a:lnTo>
                  <a:cubicBezTo>
                    <a:pt x="1600" y="8264"/>
                    <a:pt x="1669" y="8280"/>
                    <a:pt x="1738" y="8280"/>
                  </a:cubicBezTo>
                  <a:cubicBezTo>
                    <a:pt x="1831" y="8280"/>
                    <a:pt x="1927" y="8251"/>
                    <a:pt x="2011" y="8197"/>
                  </a:cubicBezTo>
                  <a:lnTo>
                    <a:pt x="7088" y="5267"/>
                  </a:lnTo>
                  <a:lnTo>
                    <a:pt x="8531" y="5405"/>
                  </a:lnTo>
                  <a:lnTo>
                    <a:pt x="8231" y="4606"/>
                  </a:lnTo>
                  <a:cubicBezTo>
                    <a:pt x="8626" y="4374"/>
                    <a:pt x="8944" y="3764"/>
                    <a:pt x="8944" y="3240"/>
                  </a:cubicBezTo>
                  <a:lnTo>
                    <a:pt x="8944" y="1376"/>
                  </a:lnTo>
                  <a:cubicBezTo>
                    <a:pt x="8944" y="1083"/>
                    <a:pt x="8849" y="886"/>
                    <a:pt x="8695" y="800"/>
                  </a:cubicBezTo>
                  <a:lnTo>
                    <a:pt x="7440" y="70"/>
                  </a:lnTo>
                  <a:cubicBezTo>
                    <a:pt x="7414" y="52"/>
                    <a:pt x="7389" y="35"/>
                    <a:pt x="7363" y="27"/>
                  </a:cubicBezTo>
                  <a:lnTo>
                    <a:pt x="7354" y="27"/>
                  </a:lnTo>
                  <a:cubicBezTo>
                    <a:pt x="7304" y="9"/>
                    <a:pt x="7252" y="0"/>
                    <a:pt x="7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3884700" y="2764250"/>
              <a:ext cx="191175" cy="188275"/>
            </a:xfrm>
            <a:custGeom>
              <a:avLst/>
              <a:gdLst/>
              <a:ahLst/>
              <a:cxnLst/>
              <a:rect l="l" t="t" r="r" b="b"/>
              <a:pathLst>
                <a:path w="7647" h="7531" extrusionOk="0">
                  <a:moveTo>
                    <a:pt x="7215" y="1"/>
                  </a:moveTo>
                  <a:cubicBezTo>
                    <a:pt x="7129" y="1"/>
                    <a:pt x="7034" y="28"/>
                    <a:pt x="6934" y="84"/>
                  </a:cubicBezTo>
                  <a:lnTo>
                    <a:pt x="714" y="3684"/>
                  </a:lnTo>
                  <a:cubicBezTo>
                    <a:pt x="318" y="3916"/>
                    <a:pt x="0" y="4526"/>
                    <a:pt x="0" y="5050"/>
                  </a:cubicBezTo>
                  <a:lnTo>
                    <a:pt x="0" y="6906"/>
                  </a:lnTo>
                  <a:cubicBezTo>
                    <a:pt x="0" y="7297"/>
                    <a:pt x="178" y="7530"/>
                    <a:pt x="432" y="7530"/>
                  </a:cubicBezTo>
                  <a:cubicBezTo>
                    <a:pt x="518" y="7530"/>
                    <a:pt x="613" y="7504"/>
                    <a:pt x="714" y="7447"/>
                  </a:cubicBezTo>
                  <a:lnTo>
                    <a:pt x="5791" y="4509"/>
                  </a:lnTo>
                  <a:lnTo>
                    <a:pt x="7234" y="4655"/>
                  </a:lnTo>
                  <a:lnTo>
                    <a:pt x="6934" y="3856"/>
                  </a:lnTo>
                  <a:cubicBezTo>
                    <a:pt x="7329" y="3624"/>
                    <a:pt x="7647" y="3014"/>
                    <a:pt x="7647" y="2490"/>
                  </a:cubicBezTo>
                  <a:lnTo>
                    <a:pt x="7647" y="626"/>
                  </a:lnTo>
                  <a:cubicBezTo>
                    <a:pt x="7647" y="234"/>
                    <a:pt x="7469" y="1"/>
                    <a:pt x="7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3919275" y="28780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83" y="1"/>
                  </a:moveTo>
                  <a:cubicBezTo>
                    <a:pt x="350" y="1"/>
                    <a:pt x="314" y="12"/>
                    <a:pt x="276" y="34"/>
                  </a:cubicBezTo>
                  <a:cubicBezTo>
                    <a:pt x="104" y="146"/>
                    <a:pt x="9" y="343"/>
                    <a:pt x="1" y="550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70"/>
                    <a:pt x="276" y="747"/>
                  </a:cubicBezTo>
                  <a:cubicBezTo>
                    <a:pt x="439" y="636"/>
                    <a:pt x="542" y="438"/>
                    <a:pt x="542" y="232"/>
                  </a:cubicBezTo>
                  <a:cubicBezTo>
                    <a:pt x="542" y="86"/>
                    <a:pt x="476" y="1"/>
                    <a:pt x="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3955350" y="2857225"/>
              <a:ext cx="13575" cy="19525"/>
            </a:xfrm>
            <a:custGeom>
              <a:avLst/>
              <a:gdLst/>
              <a:ahLst/>
              <a:cxnLst/>
              <a:rect l="l" t="t" r="r" b="b"/>
              <a:pathLst>
                <a:path w="543" h="781" extrusionOk="0">
                  <a:moveTo>
                    <a:pt x="384" y="1"/>
                  </a:moveTo>
                  <a:cubicBezTo>
                    <a:pt x="351" y="1"/>
                    <a:pt x="314" y="11"/>
                    <a:pt x="276" y="34"/>
                  </a:cubicBezTo>
                  <a:cubicBezTo>
                    <a:pt x="104" y="145"/>
                    <a:pt x="10" y="343"/>
                    <a:pt x="1" y="549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69"/>
                    <a:pt x="276" y="747"/>
                  </a:cubicBezTo>
                  <a:cubicBezTo>
                    <a:pt x="439" y="627"/>
                    <a:pt x="542" y="438"/>
                    <a:pt x="542" y="231"/>
                  </a:cubicBezTo>
                  <a:cubicBezTo>
                    <a:pt x="542" y="8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3991650" y="2836300"/>
              <a:ext cx="13350" cy="19600"/>
            </a:xfrm>
            <a:custGeom>
              <a:avLst/>
              <a:gdLst/>
              <a:ahLst/>
              <a:cxnLst/>
              <a:rect l="l" t="t" r="r" b="b"/>
              <a:pathLst>
                <a:path w="534" h="784" extrusionOk="0">
                  <a:moveTo>
                    <a:pt x="380" y="1"/>
                  </a:moveTo>
                  <a:cubicBezTo>
                    <a:pt x="347" y="1"/>
                    <a:pt x="308" y="12"/>
                    <a:pt x="267" y="37"/>
                  </a:cubicBezTo>
                  <a:cubicBezTo>
                    <a:pt x="95" y="149"/>
                    <a:pt x="1" y="347"/>
                    <a:pt x="1" y="553"/>
                  </a:cubicBezTo>
                  <a:cubicBezTo>
                    <a:pt x="1" y="699"/>
                    <a:pt x="66" y="784"/>
                    <a:pt x="159" y="784"/>
                  </a:cubicBezTo>
                  <a:cubicBezTo>
                    <a:pt x="193" y="784"/>
                    <a:pt x="229" y="773"/>
                    <a:pt x="267" y="751"/>
                  </a:cubicBezTo>
                  <a:cubicBezTo>
                    <a:pt x="431" y="630"/>
                    <a:pt x="534" y="441"/>
                    <a:pt x="534" y="235"/>
                  </a:cubicBezTo>
                  <a:cubicBezTo>
                    <a:pt x="534" y="90"/>
                    <a:pt x="473" y="1"/>
                    <a:pt x="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4027750" y="2815475"/>
              <a:ext cx="13325" cy="19800"/>
            </a:xfrm>
            <a:custGeom>
              <a:avLst/>
              <a:gdLst/>
              <a:ahLst/>
              <a:cxnLst/>
              <a:rect l="l" t="t" r="r" b="b"/>
              <a:pathLst>
                <a:path w="533" h="792" extrusionOk="0">
                  <a:moveTo>
                    <a:pt x="375" y="0"/>
                  </a:moveTo>
                  <a:cubicBezTo>
                    <a:pt x="342" y="0"/>
                    <a:pt x="305" y="12"/>
                    <a:pt x="267" y="37"/>
                  </a:cubicBezTo>
                  <a:cubicBezTo>
                    <a:pt x="103" y="157"/>
                    <a:pt x="0" y="346"/>
                    <a:pt x="0" y="553"/>
                  </a:cubicBezTo>
                  <a:cubicBezTo>
                    <a:pt x="0" y="705"/>
                    <a:pt x="66" y="792"/>
                    <a:pt x="160" y="792"/>
                  </a:cubicBezTo>
                  <a:cubicBezTo>
                    <a:pt x="192" y="792"/>
                    <a:pt x="229" y="781"/>
                    <a:pt x="267" y="759"/>
                  </a:cubicBezTo>
                  <a:cubicBezTo>
                    <a:pt x="430" y="638"/>
                    <a:pt x="533" y="441"/>
                    <a:pt x="533" y="243"/>
                  </a:cubicBezTo>
                  <a:cubicBezTo>
                    <a:pt x="533" y="92"/>
                    <a:pt x="468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3836275" y="2901400"/>
              <a:ext cx="191200" cy="214650"/>
            </a:xfrm>
            <a:custGeom>
              <a:avLst/>
              <a:gdLst/>
              <a:ahLst/>
              <a:cxnLst/>
              <a:rect l="l" t="t" r="r" b="b"/>
              <a:pathLst>
                <a:path w="7648" h="8586" extrusionOk="0">
                  <a:moveTo>
                    <a:pt x="7221" y="1"/>
                  </a:moveTo>
                  <a:cubicBezTo>
                    <a:pt x="7133" y="1"/>
                    <a:pt x="7036" y="29"/>
                    <a:pt x="6934" y="89"/>
                  </a:cubicBezTo>
                  <a:lnTo>
                    <a:pt x="714" y="3680"/>
                  </a:lnTo>
                  <a:cubicBezTo>
                    <a:pt x="319" y="3912"/>
                    <a:pt x="1" y="4514"/>
                    <a:pt x="1" y="5038"/>
                  </a:cubicBezTo>
                  <a:lnTo>
                    <a:pt x="1" y="6902"/>
                  </a:lnTo>
                  <a:cubicBezTo>
                    <a:pt x="1" y="7293"/>
                    <a:pt x="178" y="7527"/>
                    <a:pt x="432" y="7527"/>
                  </a:cubicBezTo>
                  <a:cubicBezTo>
                    <a:pt x="519" y="7527"/>
                    <a:pt x="614" y="7500"/>
                    <a:pt x="714" y="7443"/>
                  </a:cubicBezTo>
                  <a:lnTo>
                    <a:pt x="714" y="7443"/>
                  </a:lnTo>
                  <a:lnTo>
                    <a:pt x="413" y="8586"/>
                  </a:lnTo>
                  <a:lnTo>
                    <a:pt x="413" y="8586"/>
                  </a:lnTo>
                  <a:lnTo>
                    <a:pt x="1856" y="6782"/>
                  </a:lnTo>
                  <a:lnTo>
                    <a:pt x="6934" y="3852"/>
                  </a:lnTo>
                  <a:cubicBezTo>
                    <a:pt x="7329" y="3620"/>
                    <a:pt x="7647" y="3010"/>
                    <a:pt x="7647" y="2486"/>
                  </a:cubicBezTo>
                  <a:lnTo>
                    <a:pt x="7647" y="622"/>
                  </a:lnTo>
                  <a:cubicBezTo>
                    <a:pt x="7647" y="233"/>
                    <a:pt x="7472" y="1"/>
                    <a:pt x="7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3980275" y="29521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76" y="1"/>
                  </a:moveTo>
                  <a:cubicBezTo>
                    <a:pt x="342" y="1"/>
                    <a:pt x="305" y="12"/>
                    <a:pt x="267" y="34"/>
                  </a:cubicBezTo>
                  <a:cubicBezTo>
                    <a:pt x="104" y="146"/>
                    <a:pt x="1" y="343"/>
                    <a:pt x="1" y="550"/>
                  </a:cubicBezTo>
                  <a:cubicBezTo>
                    <a:pt x="1" y="696"/>
                    <a:pt x="66" y="781"/>
                    <a:pt x="159" y="781"/>
                  </a:cubicBezTo>
                  <a:cubicBezTo>
                    <a:pt x="192" y="781"/>
                    <a:pt x="229" y="770"/>
                    <a:pt x="267" y="747"/>
                  </a:cubicBezTo>
                  <a:cubicBezTo>
                    <a:pt x="439" y="636"/>
                    <a:pt x="533" y="438"/>
                    <a:pt x="542" y="232"/>
                  </a:cubicBezTo>
                  <a:cubicBezTo>
                    <a:pt x="542" y="86"/>
                    <a:pt x="472" y="1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3944200" y="2973000"/>
              <a:ext cx="13325" cy="19500"/>
            </a:xfrm>
            <a:custGeom>
              <a:avLst/>
              <a:gdLst/>
              <a:ahLst/>
              <a:cxnLst/>
              <a:rect l="l" t="t" r="r" b="b"/>
              <a:pathLst>
                <a:path w="533" h="780" extrusionOk="0">
                  <a:moveTo>
                    <a:pt x="374" y="0"/>
                  </a:moveTo>
                  <a:cubicBezTo>
                    <a:pt x="341" y="0"/>
                    <a:pt x="305" y="11"/>
                    <a:pt x="267" y="34"/>
                  </a:cubicBezTo>
                  <a:cubicBezTo>
                    <a:pt x="103" y="145"/>
                    <a:pt x="0" y="343"/>
                    <a:pt x="0" y="549"/>
                  </a:cubicBezTo>
                  <a:cubicBezTo>
                    <a:pt x="0" y="695"/>
                    <a:pt x="66" y="780"/>
                    <a:pt x="159" y="780"/>
                  </a:cubicBezTo>
                  <a:cubicBezTo>
                    <a:pt x="192" y="780"/>
                    <a:pt x="228" y="769"/>
                    <a:pt x="267" y="747"/>
                  </a:cubicBezTo>
                  <a:cubicBezTo>
                    <a:pt x="430" y="635"/>
                    <a:pt x="533" y="437"/>
                    <a:pt x="533" y="231"/>
                  </a:cubicBezTo>
                  <a:cubicBezTo>
                    <a:pt x="533" y="85"/>
                    <a:pt x="467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3908100" y="299382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79" y="1"/>
                  </a:moveTo>
                  <a:cubicBezTo>
                    <a:pt x="345" y="1"/>
                    <a:pt x="307" y="12"/>
                    <a:pt x="267" y="34"/>
                  </a:cubicBezTo>
                  <a:cubicBezTo>
                    <a:pt x="104" y="154"/>
                    <a:pt x="1" y="343"/>
                    <a:pt x="1" y="549"/>
                  </a:cubicBezTo>
                  <a:cubicBezTo>
                    <a:pt x="1" y="694"/>
                    <a:pt x="66" y="784"/>
                    <a:pt x="158" y="784"/>
                  </a:cubicBezTo>
                  <a:cubicBezTo>
                    <a:pt x="191" y="784"/>
                    <a:pt x="228" y="772"/>
                    <a:pt x="267" y="747"/>
                  </a:cubicBezTo>
                  <a:cubicBezTo>
                    <a:pt x="439" y="635"/>
                    <a:pt x="534" y="438"/>
                    <a:pt x="542" y="240"/>
                  </a:cubicBezTo>
                  <a:cubicBezTo>
                    <a:pt x="542" y="88"/>
                    <a:pt x="476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3871800" y="301467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83" y="0"/>
                  </a:moveTo>
                  <a:cubicBezTo>
                    <a:pt x="350" y="0"/>
                    <a:pt x="314" y="11"/>
                    <a:pt x="276" y="33"/>
                  </a:cubicBezTo>
                  <a:cubicBezTo>
                    <a:pt x="104" y="154"/>
                    <a:pt x="10" y="343"/>
                    <a:pt x="1" y="549"/>
                  </a:cubicBezTo>
                  <a:cubicBezTo>
                    <a:pt x="1" y="694"/>
                    <a:pt x="70" y="783"/>
                    <a:pt x="165" y="783"/>
                  </a:cubicBezTo>
                  <a:cubicBezTo>
                    <a:pt x="199" y="783"/>
                    <a:pt x="237" y="772"/>
                    <a:pt x="276" y="746"/>
                  </a:cubicBezTo>
                  <a:cubicBezTo>
                    <a:pt x="439" y="635"/>
                    <a:pt x="542" y="437"/>
                    <a:pt x="542" y="239"/>
                  </a:cubicBezTo>
                  <a:cubicBezTo>
                    <a:pt x="542" y="87"/>
                    <a:pt x="476" y="0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6"/>
          <p:cNvGrpSpPr/>
          <p:nvPr/>
        </p:nvGrpSpPr>
        <p:grpSpPr>
          <a:xfrm>
            <a:off x="4434535" y="1511085"/>
            <a:ext cx="274950" cy="371125"/>
            <a:chOff x="3184075" y="2744675"/>
            <a:chExt cx="274950" cy="371125"/>
          </a:xfrm>
        </p:grpSpPr>
        <p:sp>
          <p:nvSpPr>
            <p:cNvPr id="792" name="Google Shape;792;p6"/>
            <p:cNvSpPr/>
            <p:nvPr/>
          </p:nvSpPr>
          <p:spPr>
            <a:xfrm>
              <a:off x="3184075" y="2744675"/>
              <a:ext cx="229200" cy="371100"/>
            </a:xfrm>
            <a:custGeom>
              <a:avLst/>
              <a:gdLst/>
              <a:ahLst/>
              <a:cxnLst/>
              <a:rect l="l" t="t" r="r" b="b"/>
              <a:pathLst>
                <a:path w="9168" h="14844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13351"/>
                  </a:lnTo>
                  <a:cubicBezTo>
                    <a:pt x="0" y="13625"/>
                    <a:pt x="95" y="13814"/>
                    <a:pt x="241" y="13883"/>
                  </a:cubicBezTo>
                  <a:lnTo>
                    <a:pt x="1787" y="14794"/>
                  </a:lnTo>
                  <a:cubicBezTo>
                    <a:pt x="1847" y="14828"/>
                    <a:pt x="1913" y="14843"/>
                    <a:pt x="1980" y="14843"/>
                  </a:cubicBezTo>
                  <a:cubicBezTo>
                    <a:pt x="2066" y="14843"/>
                    <a:pt x="2153" y="14817"/>
                    <a:pt x="2225" y="14768"/>
                  </a:cubicBezTo>
                  <a:lnTo>
                    <a:pt x="8514" y="11134"/>
                  </a:lnTo>
                  <a:cubicBezTo>
                    <a:pt x="8875" y="10928"/>
                    <a:pt x="9167" y="10369"/>
                    <a:pt x="9167" y="9888"/>
                  </a:cubicBezTo>
                  <a:lnTo>
                    <a:pt x="9167" y="1357"/>
                  </a:lnTo>
                  <a:cubicBezTo>
                    <a:pt x="9167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3223375" y="2808875"/>
              <a:ext cx="189900" cy="306925"/>
            </a:xfrm>
            <a:custGeom>
              <a:avLst/>
              <a:gdLst/>
              <a:ahLst/>
              <a:cxnLst/>
              <a:rect l="l" t="t" r="r" b="b"/>
              <a:pathLst>
                <a:path w="7596" h="12277" extrusionOk="0">
                  <a:moveTo>
                    <a:pt x="7595" y="0"/>
                  </a:moveTo>
                  <a:lnTo>
                    <a:pt x="0" y="4391"/>
                  </a:lnTo>
                  <a:lnTo>
                    <a:pt x="0" y="11702"/>
                  </a:lnTo>
                  <a:cubicBezTo>
                    <a:pt x="0" y="12061"/>
                    <a:pt x="164" y="12277"/>
                    <a:pt x="397" y="12277"/>
                  </a:cubicBezTo>
                  <a:cubicBezTo>
                    <a:pt x="475" y="12277"/>
                    <a:pt x="562" y="12252"/>
                    <a:pt x="653" y="12200"/>
                  </a:cubicBezTo>
                  <a:lnTo>
                    <a:pt x="6942" y="8566"/>
                  </a:lnTo>
                  <a:cubicBezTo>
                    <a:pt x="7312" y="8360"/>
                    <a:pt x="7595" y="7801"/>
                    <a:pt x="7595" y="7320"/>
                  </a:cubicBezTo>
                  <a:lnTo>
                    <a:pt x="7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184075" y="2744675"/>
              <a:ext cx="229400" cy="173975"/>
            </a:xfrm>
            <a:custGeom>
              <a:avLst/>
              <a:gdLst/>
              <a:ahLst/>
              <a:cxnLst/>
              <a:rect l="l" t="t" r="r" b="b"/>
              <a:pathLst>
                <a:path w="9176" h="6959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6039"/>
                  </a:lnTo>
                  <a:lnTo>
                    <a:pt x="1581" y="6959"/>
                  </a:lnTo>
                  <a:lnTo>
                    <a:pt x="9176" y="2568"/>
                  </a:lnTo>
                  <a:lnTo>
                    <a:pt x="9176" y="1357"/>
                  </a:lnTo>
                  <a:cubicBezTo>
                    <a:pt x="9176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3223375" y="2808875"/>
              <a:ext cx="235650" cy="303125"/>
            </a:xfrm>
            <a:custGeom>
              <a:avLst/>
              <a:gdLst/>
              <a:ahLst/>
              <a:cxnLst/>
              <a:rect l="l" t="t" r="r" b="b"/>
              <a:pathLst>
                <a:path w="9426" h="12125" extrusionOk="0">
                  <a:moveTo>
                    <a:pt x="7604" y="0"/>
                  </a:moveTo>
                  <a:lnTo>
                    <a:pt x="9" y="4391"/>
                  </a:lnTo>
                  <a:lnTo>
                    <a:pt x="9" y="7423"/>
                  </a:lnTo>
                  <a:cubicBezTo>
                    <a:pt x="0" y="8678"/>
                    <a:pt x="318" y="9906"/>
                    <a:pt x="911" y="11006"/>
                  </a:cubicBezTo>
                  <a:lnTo>
                    <a:pt x="1324" y="11762"/>
                  </a:lnTo>
                  <a:cubicBezTo>
                    <a:pt x="1487" y="12027"/>
                    <a:pt x="1683" y="12124"/>
                    <a:pt x="1895" y="12124"/>
                  </a:cubicBezTo>
                  <a:cubicBezTo>
                    <a:pt x="2218" y="12124"/>
                    <a:pt x="2579" y="11899"/>
                    <a:pt x="2922" y="11702"/>
                  </a:cubicBezTo>
                  <a:lnTo>
                    <a:pt x="9210" y="8068"/>
                  </a:lnTo>
                  <a:cubicBezTo>
                    <a:pt x="9425" y="7947"/>
                    <a:pt x="9399" y="7836"/>
                    <a:pt x="9271" y="7698"/>
                  </a:cubicBezTo>
                  <a:cubicBezTo>
                    <a:pt x="8996" y="7398"/>
                    <a:pt x="8764" y="7071"/>
                    <a:pt x="8566" y="6719"/>
                  </a:cubicBezTo>
                  <a:lnTo>
                    <a:pt x="8515" y="6616"/>
                  </a:lnTo>
                  <a:cubicBezTo>
                    <a:pt x="7913" y="5525"/>
                    <a:pt x="7604" y="4287"/>
                    <a:pt x="7604" y="3042"/>
                  </a:cubicBezTo>
                  <a:lnTo>
                    <a:pt x="7604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3223375" y="2767625"/>
              <a:ext cx="190100" cy="151025"/>
            </a:xfrm>
            <a:custGeom>
              <a:avLst/>
              <a:gdLst/>
              <a:ahLst/>
              <a:cxnLst/>
              <a:rect l="l" t="t" r="r" b="b"/>
              <a:pathLst>
                <a:path w="7604" h="6041" extrusionOk="0">
                  <a:moveTo>
                    <a:pt x="7158" y="0"/>
                  </a:moveTo>
                  <a:cubicBezTo>
                    <a:pt x="7084" y="0"/>
                    <a:pt x="7007" y="19"/>
                    <a:pt x="6934" y="61"/>
                  </a:cubicBezTo>
                  <a:lnTo>
                    <a:pt x="482" y="3790"/>
                  </a:lnTo>
                  <a:cubicBezTo>
                    <a:pt x="190" y="3953"/>
                    <a:pt x="0" y="4271"/>
                    <a:pt x="9" y="4606"/>
                  </a:cubicBezTo>
                  <a:lnTo>
                    <a:pt x="9" y="6041"/>
                  </a:lnTo>
                  <a:lnTo>
                    <a:pt x="7604" y="1650"/>
                  </a:lnTo>
                  <a:lnTo>
                    <a:pt x="7604" y="439"/>
                  </a:lnTo>
                  <a:cubicBezTo>
                    <a:pt x="7604" y="185"/>
                    <a:pt x="7392" y="0"/>
                    <a:pt x="7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3305200" y="2888500"/>
              <a:ext cx="60375" cy="146075"/>
            </a:xfrm>
            <a:custGeom>
              <a:avLst/>
              <a:gdLst/>
              <a:ahLst/>
              <a:cxnLst/>
              <a:rect l="l" t="t" r="r" b="b"/>
              <a:pathLst>
                <a:path w="2415" h="5843" extrusionOk="0">
                  <a:moveTo>
                    <a:pt x="2229" y="1"/>
                  </a:moveTo>
                  <a:cubicBezTo>
                    <a:pt x="2192" y="1"/>
                    <a:pt x="2150" y="13"/>
                    <a:pt x="2106" y="37"/>
                  </a:cubicBezTo>
                  <a:lnTo>
                    <a:pt x="525" y="956"/>
                  </a:lnTo>
                  <a:cubicBezTo>
                    <a:pt x="473" y="991"/>
                    <a:pt x="422" y="1034"/>
                    <a:pt x="387" y="1085"/>
                  </a:cubicBezTo>
                  <a:cubicBezTo>
                    <a:pt x="379" y="1094"/>
                    <a:pt x="370" y="1102"/>
                    <a:pt x="370" y="1111"/>
                  </a:cubicBezTo>
                  <a:cubicBezTo>
                    <a:pt x="362" y="1120"/>
                    <a:pt x="353" y="1128"/>
                    <a:pt x="344" y="1137"/>
                  </a:cubicBezTo>
                  <a:cubicBezTo>
                    <a:pt x="276" y="1249"/>
                    <a:pt x="224" y="1369"/>
                    <a:pt x="207" y="1498"/>
                  </a:cubicBezTo>
                  <a:lnTo>
                    <a:pt x="52" y="3457"/>
                  </a:lnTo>
                  <a:cubicBezTo>
                    <a:pt x="44" y="3499"/>
                    <a:pt x="44" y="3542"/>
                    <a:pt x="52" y="3585"/>
                  </a:cubicBezTo>
                  <a:lnTo>
                    <a:pt x="52" y="3594"/>
                  </a:lnTo>
                  <a:cubicBezTo>
                    <a:pt x="52" y="3611"/>
                    <a:pt x="52" y="3620"/>
                    <a:pt x="52" y="3637"/>
                  </a:cubicBezTo>
                  <a:cubicBezTo>
                    <a:pt x="61" y="3646"/>
                    <a:pt x="61" y="3663"/>
                    <a:pt x="61" y="3671"/>
                  </a:cubicBezTo>
                  <a:lnTo>
                    <a:pt x="61" y="3688"/>
                  </a:lnTo>
                  <a:cubicBezTo>
                    <a:pt x="87" y="3706"/>
                    <a:pt x="104" y="3731"/>
                    <a:pt x="121" y="3749"/>
                  </a:cubicBezTo>
                  <a:cubicBezTo>
                    <a:pt x="149" y="3768"/>
                    <a:pt x="180" y="3778"/>
                    <a:pt x="213" y="3778"/>
                  </a:cubicBezTo>
                  <a:cubicBezTo>
                    <a:pt x="324" y="3778"/>
                    <a:pt x="458" y="3672"/>
                    <a:pt x="551" y="3499"/>
                  </a:cubicBezTo>
                  <a:cubicBezTo>
                    <a:pt x="671" y="3259"/>
                    <a:pt x="851" y="3061"/>
                    <a:pt x="1075" y="2915"/>
                  </a:cubicBezTo>
                  <a:cubicBezTo>
                    <a:pt x="1173" y="2862"/>
                    <a:pt x="1269" y="2834"/>
                    <a:pt x="1358" y="2834"/>
                  </a:cubicBezTo>
                  <a:cubicBezTo>
                    <a:pt x="1440" y="2834"/>
                    <a:pt x="1516" y="2857"/>
                    <a:pt x="1582" y="2907"/>
                  </a:cubicBezTo>
                  <a:cubicBezTo>
                    <a:pt x="1728" y="3010"/>
                    <a:pt x="1796" y="3207"/>
                    <a:pt x="1796" y="3474"/>
                  </a:cubicBezTo>
                  <a:cubicBezTo>
                    <a:pt x="1788" y="3757"/>
                    <a:pt x="1719" y="4032"/>
                    <a:pt x="1582" y="4281"/>
                  </a:cubicBezTo>
                  <a:cubicBezTo>
                    <a:pt x="1470" y="4522"/>
                    <a:pt x="1298" y="4719"/>
                    <a:pt x="1075" y="4866"/>
                  </a:cubicBezTo>
                  <a:cubicBezTo>
                    <a:pt x="972" y="4923"/>
                    <a:pt x="874" y="4954"/>
                    <a:pt x="783" y="4954"/>
                  </a:cubicBezTo>
                  <a:cubicBezTo>
                    <a:pt x="699" y="4954"/>
                    <a:pt x="621" y="4928"/>
                    <a:pt x="551" y="4874"/>
                  </a:cubicBezTo>
                  <a:cubicBezTo>
                    <a:pt x="523" y="4853"/>
                    <a:pt x="492" y="4843"/>
                    <a:pt x="457" y="4843"/>
                  </a:cubicBezTo>
                  <a:cubicBezTo>
                    <a:pt x="350" y="4843"/>
                    <a:pt x="219" y="4941"/>
                    <a:pt x="121" y="5123"/>
                  </a:cubicBezTo>
                  <a:cubicBezTo>
                    <a:pt x="1" y="5364"/>
                    <a:pt x="1" y="5622"/>
                    <a:pt x="121" y="5699"/>
                  </a:cubicBezTo>
                  <a:cubicBezTo>
                    <a:pt x="243" y="5797"/>
                    <a:pt x="386" y="5842"/>
                    <a:pt x="539" y="5842"/>
                  </a:cubicBezTo>
                  <a:cubicBezTo>
                    <a:pt x="709" y="5842"/>
                    <a:pt x="890" y="5786"/>
                    <a:pt x="1066" y="5682"/>
                  </a:cubicBezTo>
                  <a:lnTo>
                    <a:pt x="1075" y="5682"/>
                  </a:lnTo>
                  <a:cubicBezTo>
                    <a:pt x="1479" y="5415"/>
                    <a:pt x="1814" y="5046"/>
                    <a:pt x="2020" y="4608"/>
                  </a:cubicBezTo>
                  <a:cubicBezTo>
                    <a:pt x="2260" y="4144"/>
                    <a:pt x="2398" y="3637"/>
                    <a:pt x="2415" y="3113"/>
                  </a:cubicBezTo>
                  <a:cubicBezTo>
                    <a:pt x="2415" y="2658"/>
                    <a:pt x="2286" y="2271"/>
                    <a:pt x="2020" y="2073"/>
                  </a:cubicBezTo>
                  <a:cubicBezTo>
                    <a:pt x="1899" y="1981"/>
                    <a:pt x="1760" y="1937"/>
                    <a:pt x="1611" y="1937"/>
                  </a:cubicBezTo>
                  <a:cubicBezTo>
                    <a:pt x="1441" y="1937"/>
                    <a:pt x="1258" y="1994"/>
                    <a:pt x="1075" y="2099"/>
                  </a:cubicBezTo>
                  <a:cubicBezTo>
                    <a:pt x="937" y="2176"/>
                    <a:pt x="817" y="2262"/>
                    <a:pt x="705" y="2374"/>
                  </a:cubicBezTo>
                  <a:lnTo>
                    <a:pt x="774" y="1618"/>
                  </a:lnTo>
                  <a:lnTo>
                    <a:pt x="2106" y="853"/>
                  </a:lnTo>
                  <a:cubicBezTo>
                    <a:pt x="2286" y="716"/>
                    <a:pt x="2406" y="501"/>
                    <a:pt x="2406" y="269"/>
                  </a:cubicBezTo>
                  <a:cubicBezTo>
                    <a:pt x="2406" y="97"/>
                    <a:pt x="2336" y="1"/>
                    <a:pt x="2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3265700" y="2860775"/>
              <a:ext cx="12250" cy="17825"/>
            </a:xfrm>
            <a:custGeom>
              <a:avLst/>
              <a:gdLst/>
              <a:ahLst/>
              <a:cxnLst/>
              <a:rect l="l" t="t" r="r" b="b"/>
              <a:pathLst>
                <a:path w="490" h="713" extrusionOk="0">
                  <a:moveTo>
                    <a:pt x="345" y="1"/>
                  </a:moveTo>
                  <a:cubicBezTo>
                    <a:pt x="316" y="1"/>
                    <a:pt x="284" y="10"/>
                    <a:pt x="249" y="29"/>
                  </a:cubicBezTo>
                  <a:cubicBezTo>
                    <a:pt x="95" y="141"/>
                    <a:pt x="0" y="313"/>
                    <a:pt x="0" y="502"/>
                  </a:cubicBezTo>
                  <a:cubicBezTo>
                    <a:pt x="0" y="635"/>
                    <a:pt x="61" y="712"/>
                    <a:pt x="148" y="712"/>
                  </a:cubicBezTo>
                  <a:cubicBezTo>
                    <a:pt x="179" y="712"/>
                    <a:pt x="213" y="702"/>
                    <a:pt x="249" y="682"/>
                  </a:cubicBezTo>
                  <a:cubicBezTo>
                    <a:pt x="395" y="571"/>
                    <a:pt x="490" y="399"/>
                    <a:pt x="490" y="218"/>
                  </a:cubicBezTo>
                  <a:cubicBezTo>
                    <a:pt x="490" y="83"/>
                    <a:pt x="432" y="1"/>
                    <a:pt x="34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3366850" y="2802550"/>
              <a:ext cx="12275" cy="17825"/>
            </a:xfrm>
            <a:custGeom>
              <a:avLst/>
              <a:gdLst/>
              <a:ahLst/>
              <a:cxnLst/>
              <a:rect l="l" t="t" r="r" b="b"/>
              <a:pathLst>
                <a:path w="491" h="713" extrusionOk="0">
                  <a:moveTo>
                    <a:pt x="342" y="0"/>
                  </a:moveTo>
                  <a:cubicBezTo>
                    <a:pt x="311" y="0"/>
                    <a:pt x="277" y="10"/>
                    <a:pt x="241" y="30"/>
                  </a:cubicBezTo>
                  <a:cubicBezTo>
                    <a:pt x="95" y="133"/>
                    <a:pt x="1" y="305"/>
                    <a:pt x="1" y="494"/>
                  </a:cubicBezTo>
                  <a:cubicBezTo>
                    <a:pt x="1" y="634"/>
                    <a:pt x="57" y="713"/>
                    <a:pt x="142" y="713"/>
                  </a:cubicBezTo>
                  <a:cubicBezTo>
                    <a:pt x="172" y="713"/>
                    <a:pt x="205" y="703"/>
                    <a:pt x="241" y="683"/>
                  </a:cubicBezTo>
                  <a:cubicBezTo>
                    <a:pt x="396" y="571"/>
                    <a:pt x="482" y="399"/>
                    <a:pt x="490" y="210"/>
                  </a:cubicBezTo>
                  <a:cubicBezTo>
                    <a:pt x="490" y="77"/>
                    <a:pt x="429" y="0"/>
                    <a:pt x="342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6"/>
          <p:cNvGrpSpPr/>
          <p:nvPr/>
        </p:nvGrpSpPr>
        <p:grpSpPr>
          <a:xfrm>
            <a:off x="7298540" y="1511397"/>
            <a:ext cx="208150" cy="370500"/>
            <a:chOff x="8172675" y="2744650"/>
            <a:chExt cx="208150" cy="370500"/>
          </a:xfrm>
        </p:grpSpPr>
        <p:sp>
          <p:nvSpPr>
            <p:cNvPr id="801" name="Google Shape;801;p6"/>
            <p:cNvSpPr/>
            <p:nvPr/>
          </p:nvSpPr>
          <p:spPr>
            <a:xfrm>
              <a:off x="8172675" y="2846675"/>
              <a:ext cx="200850" cy="268325"/>
            </a:xfrm>
            <a:custGeom>
              <a:avLst/>
              <a:gdLst/>
              <a:ahLst/>
              <a:cxnLst/>
              <a:rect l="l" t="t" r="r" b="b"/>
              <a:pathLst>
                <a:path w="8034" h="10733" extrusionOk="0">
                  <a:moveTo>
                    <a:pt x="5310" y="0"/>
                  </a:moveTo>
                  <a:cubicBezTo>
                    <a:pt x="5277" y="0"/>
                    <a:pt x="5245" y="9"/>
                    <a:pt x="5215" y="26"/>
                  </a:cubicBezTo>
                  <a:lnTo>
                    <a:pt x="3514" y="1023"/>
                  </a:lnTo>
                  <a:cubicBezTo>
                    <a:pt x="3351" y="1135"/>
                    <a:pt x="3256" y="1324"/>
                    <a:pt x="3248" y="1521"/>
                  </a:cubicBezTo>
                  <a:lnTo>
                    <a:pt x="3248" y="3343"/>
                  </a:lnTo>
                  <a:lnTo>
                    <a:pt x="1890" y="4133"/>
                  </a:lnTo>
                  <a:cubicBezTo>
                    <a:pt x="1727" y="4245"/>
                    <a:pt x="1633" y="4434"/>
                    <a:pt x="1633" y="4631"/>
                  </a:cubicBezTo>
                  <a:lnTo>
                    <a:pt x="1633" y="6453"/>
                  </a:lnTo>
                  <a:lnTo>
                    <a:pt x="266" y="7243"/>
                  </a:lnTo>
                  <a:cubicBezTo>
                    <a:pt x="103" y="7355"/>
                    <a:pt x="0" y="7544"/>
                    <a:pt x="0" y="7741"/>
                  </a:cubicBezTo>
                  <a:lnTo>
                    <a:pt x="0" y="9219"/>
                  </a:lnTo>
                  <a:cubicBezTo>
                    <a:pt x="0" y="9279"/>
                    <a:pt x="17" y="9348"/>
                    <a:pt x="60" y="9399"/>
                  </a:cubicBezTo>
                  <a:lnTo>
                    <a:pt x="2638" y="10714"/>
                  </a:lnTo>
                  <a:cubicBezTo>
                    <a:pt x="2662" y="10726"/>
                    <a:pt x="2689" y="10732"/>
                    <a:pt x="2717" y="10732"/>
                  </a:cubicBezTo>
                  <a:cubicBezTo>
                    <a:pt x="2749" y="10732"/>
                    <a:pt x="2782" y="10724"/>
                    <a:pt x="2810" y="10705"/>
                  </a:cubicBezTo>
                  <a:lnTo>
                    <a:pt x="7595" y="7930"/>
                  </a:lnTo>
                  <a:cubicBezTo>
                    <a:pt x="7836" y="7793"/>
                    <a:pt x="8025" y="7423"/>
                    <a:pt x="8025" y="7106"/>
                  </a:cubicBezTo>
                  <a:lnTo>
                    <a:pt x="8025" y="1513"/>
                  </a:lnTo>
                  <a:cubicBezTo>
                    <a:pt x="8033" y="1435"/>
                    <a:pt x="7999" y="1349"/>
                    <a:pt x="7930" y="1298"/>
                  </a:cubicBezTo>
                  <a:lnTo>
                    <a:pt x="5404" y="26"/>
                  </a:lnTo>
                  <a:cubicBezTo>
                    <a:pt x="5374" y="9"/>
                    <a:pt x="5342" y="0"/>
                    <a:pt x="5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8236450" y="2878825"/>
              <a:ext cx="136850" cy="236325"/>
            </a:xfrm>
            <a:custGeom>
              <a:avLst/>
              <a:gdLst/>
              <a:ahLst/>
              <a:cxnLst/>
              <a:rect l="l" t="t" r="r" b="b"/>
              <a:pathLst>
                <a:path w="5474" h="9453" extrusionOk="0">
                  <a:moveTo>
                    <a:pt x="5310" y="1"/>
                  </a:moveTo>
                  <a:cubicBezTo>
                    <a:pt x="5278" y="1"/>
                    <a:pt x="5243" y="10"/>
                    <a:pt x="5207" y="29"/>
                  </a:cubicBezTo>
                  <a:lnTo>
                    <a:pt x="3506" y="1026"/>
                  </a:lnTo>
                  <a:cubicBezTo>
                    <a:pt x="3343" y="1137"/>
                    <a:pt x="3248" y="1326"/>
                    <a:pt x="3248" y="1524"/>
                  </a:cubicBezTo>
                  <a:lnTo>
                    <a:pt x="3248" y="3354"/>
                  </a:lnTo>
                  <a:lnTo>
                    <a:pt x="1891" y="4136"/>
                  </a:lnTo>
                  <a:cubicBezTo>
                    <a:pt x="1728" y="4247"/>
                    <a:pt x="1633" y="4436"/>
                    <a:pt x="1625" y="4634"/>
                  </a:cubicBezTo>
                  <a:lnTo>
                    <a:pt x="1625" y="6464"/>
                  </a:lnTo>
                  <a:lnTo>
                    <a:pt x="259" y="7246"/>
                  </a:lnTo>
                  <a:cubicBezTo>
                    <a:pt x="95" y="7366"/>
                    <a:pt x="1" y="7546"/>
                    <a:pt x="1" y="7753"/>
                  </a:cubicBezTo>
                  <a:lnTo>
                    <a:pt x="1" y="9222"/>
                  </a:lnTo>
                  <a:cubicBezTo>
                    <a:pt x="1" y="9368"/>
                    <a:pt x="62" y="9453"/>
                    <a:pt x="152" y="9453"/>
                  </a:cubicBezTo>
                  <a:cubicBezTo>
                    <a:pt x="184" y="9453"/>
                    <a:pt x="220" y="9442"/>
                    <a:pt x="259" y="9419"/>
                  </a:cubicBezTo>
                  <a:lnTo>
                    <a:pt x="5044" y="6653"/>
                  </a:lnTo>
                  <a:cubicBezTo>
                    <a:pt x="5276" y="6515"/>
                    <a:pt x="5474" y="6146"/>
                    <a:pt x="5474" y="5828"/>
                  </a:cubicBezTo>
                  <a:lnTo>
                    <a:pt x="5474" y="227"/>
                  </a:lnTo>
                  <a:cubicBezTo>
                    <a:pt x="5474" y="84"/>
                    <a:pt x="5406" y="1"/>
                    <a:pt x="5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8172675" y="3007975"/>
              <a:ext cx="104400" cy="64450"/>
            </a:xfrm>
            <a:custGeom>
              <a:avLst/>
              <a:gdLst/>
              <a:ahLst/>
              <a:cxnLst/>
              <a:rect l="l" t="t" r="r" b="b"/>
              <a:pathLst>
                <a:path w="4176" h="2578" extrusionOk="0">
                  <a:moveTo>
                    <a:pt x="1633" y="1"/>
                  </a:moveTo>
                  <a:lnTo>
                    <a:pt x="266" y="791"/>
                  </a:lnTo>
                  <a:cubicBezTo>
                    <a:pt x="103" y="903"/>
                    <a:pt x="9" y="1092"/>
                    <a:pt x="0" y="1289"/>
                  </a:cubicBezTo>
                  <a:lnTo>
                    <a:pt x="2552" y="2578"/>
                  </a:lnTo>
                  <a:cubicBezTo>
                    <a:pt x="2552" y="2380"/>
                    <a:pt x="2655" y="2191"/>
                    <a:pt x="2810" y="2080"/>
                  </a:cubicBezTo>
                  <a:lnTo>
                    <a:pt x="4176" y="1289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8213475" y="2930225"/>
              <a:ext cx="104200" cy="64450"/>
            </a:xfrm>
            <a:custGeom>
              <a:avLst/>
              <a:gdLst/>
              <a:ahLst/>
              <a:cxnLst/>
              <a:rect l="l" t="t" r="r" b="b"/>
              <a:pathLst>
                <a:path w="4168" h="2578" extrusionOk="0">
                  <a:moveTo>
                    <a:pt x="1616" y="1"/>
                  </a:moveTo>
                  <a:lnTo>
                    <a:pt x="258" y="791"/>
                  </a:lnTo>
                  <a:cubicBezTo>
                    <a:pt x="95" y="903"/>
                    <a:pt x="1" y="1092"/>
                    <a:pt x="1" y="1289"/>
                  </a:cubicBezTo>
                  <a:lnTo>
                    <a:pt x="2544" y="2578"/>
                  </a:lnTo>
                  <a:cubicBezTo>
                    <a:pt x="2552" y="2380"/>
                    <a:pt x="2647" y="2191"/>
                    <a:pt x="2810" y="2080"/>
                  </a:cubicBezTo>
                  <a:lnTo>
                    <a:pt x="4167" y="128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8254075" y="2846675"/>
              <a:ext cx="116850" cy="70250"/>
            </a:xfrm>
            <a:custGeom>
              <a:avLst/>
              <a:gdLst/>
              <a:ahLst/>
              <a:cxnLst/>
              <a:rect l="l" t="t" r="r" b="b"/>
              <a:pathLst>
                <a:path w="4674" h="2810" extrusionOk="0">
                  <a:moveTo>
                    <a:pt x="2054" y="0"/>
                  </a:moveTo>
                  <a:cubicBezTo>
                    <a:pt x="2021" y="0"/>
                    <a:pt x="1989" y="9"/>
                    <a:pt x="1959" y="26"/>
                  </a:cubicBezTo>
                  <a:lnTo>
                    <a:pt x="258" y="1023"/>
                  </a:lnTo>
                  <a:cubicBezTo>
                    <a:pt x="95" y="1135"/>
                    <a:pt x="0" y="1324"/>
                    <a:pt x="0" y="1521"/>
                  </a:cubicBezTo>
                  <a:lnTo>
                    <a:pt x="2543" y="2810"/>
                  </a:lnTo>
                  <a:cubicBezTo>
                    <a:pt x="2552" y="2612"/>
                    <a:pt x="2646" y="2423"/>
                    <a:pt x="2810" y="2312"/>
                  </a:cubicBezTo>
                  <a:lnTo>
                    <a:pt x="4511" y="1324"/>
                  </a:lnTo>
                  <a:cubicBezTo>
                    <a:pt x="4537" y="1303"/>
                    <a:pt x="4572" y="1291"/>
                    <a:pt x="4608" y="1291"/>
                  </a:cubicBezTo>
                  <a:cubicBezTo>
                    <a:pt x="4631" y="1291"/>
                    <a:pt x="4654" y="1296"/>
                    <a:pt x="4674" y="1306"/>
                  </a:cubicBezTo>
                  <a:lnTo>
                    <a:pt x="2148" y="26"/>
                  </a:lnTo>
                  <a:cubicBezTo>
                    <a:pt x="2118" y="9"/>
                    <a:pt x="2086" y="0"/>
                    <a:pt x="2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8312500" y="2744650"/>
              <a:ext cx="68325" cy="98825"/>
            </a:xfrm>
            <a:custGeom>
              <a:avLst/>
              <a:gdLst/>
              <a:ahLst/>
              <a:cxnLst/>
              <a:rect l="l" t="t" r="r" b="b"/>
              <a:pathLst>
                <a:path w="2733" h="3953" extrusionOk="0">
                  <a:moveTo>
                    <a:pt x="2732" y="1"/>
                  </a:moveTo>
                  <a:lnTo>
                    <a:pt x="0" y="1581"/>
                  </a:lnTo>
                  <a:lnTo>
                    <a:pt x="0" y="3953"/>
                  </a:lnTo>
                  <a:lnTo>
                    <a:pt x="2732" y="2372"/>
                  </a:lnTo>
                  <a:lnTo>
                    <a:pt x="2182" y="150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8308200" y="2779550"/>
              <a:ext cx="8400" cy="106450"/>
            </a:xfrm>
            <a:custGeom>
              <a:avLst/>
              <a:gdLst/>
              <a:ahLst/>
              <a:cxnLst/>
              <a:rect l="l" t="t" r="r" b="b"/>
              <a:pathLst>
                <a:path w="336" h="4258" extrusionOk="0">
                  <a:moveTo>
                    <a:pt x="168" y="1"/>
                  </a:moveTo>
                  <a:cubicBezTo>
                    <a:pt x="84" y="1"/>
                    <a:pt x="0" y="56"/>
                    <a:pt x="0" y="168"/>
                  </a:cubicBezTo>
                  <a:lnTo>
                    <a:pt x="0" y="4094"/>
                  </a:lnTo>
                  <a:cubicBezTo>
                    <a:pt x="0" y="4180"/>
                    <a:pt x="78" y="4258"/>
                    <a:pt x="172" y="4258"/>
                  </a:cubicBezTo>
                  <a:cubicBezTo>
                    <a:pt x="258" y="4258"/>
                    <a:pt x="335" y="4180"/>
                    <a:pt x="335" y="4094"/>
                  </a:cubicBezTo>
                  <a:lnTo>
                    <a:pt x="335" y="168"/>
                  </a:lnTo>
                  <a:cubicBezTo>
                    <a:pt x="335" y="56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6"/>
          <p:cNvGrpSpPr/>
          <p:nvPr/>
        </p:nvGrpSpPr>
        <p:grpSpPr>
          <a:xfrm>
            <a:off x="1662744" y="1511047"/>
            <a:ext cx="276025" cy="371200"/>
            <a:chOff x="2563350" y="2745275"/>
            <a:chExt cx="276025" cy="371200"/>
          </a:xfrm>
        </p:grpSpPr>
        <p:sp>
          <p:nvSpPr>
            <p:cNvPr id="809" name="Google Shape;809;p6"/>
            <p:cNvSpPr/>
            <p:nvPr/>
          </p:nvSpPr>
          <p:spPr>
            <a:xfrm>
              <a:off x="2563350" y="2745275"/>
              <a:ext cx="276025" cy="371075"/>
            </a:xfrm>
            <a:custGeom>
              <a:avLst/>
              <a:gdLst/>
              <a:ahLst/>
              <a:cxnLst/>
              <a:rect l="l" t="t" r="r" b="b"/>
              <a:pathLst>
                <a:path w="11041" h="14843" extrusionOk="0">
                  <a:moveTo>
                    <a:pt x="9678" y="1"/>
                  </a:moveTo>
                  <a:cubicBezTo>
                    <a:pt x="9573" y="1"/>
                    <a:pt x="9459" y="35"/>
                    <a:pt x="9339" y="104"/>
                  </a:cubicBezTo>
                  <a:lnTo>
                    <a:pt x="842" y="5010"/>
                  </a:lnTo>
                  <a:cubicBezTo>
                    <a:pt x="378" y="5285"/>
                    <a:pt x="0" y="6007"/>
                    <a:pt x="0" y="6625"/>
                  </a:cubicBezTo>
                  <a:lnTo>
                    <a:pt x="0" y="13619"/>
                  </a:lnTo>
                  <a:cubicBezTo>
                    <a:pt x="0" y="13980"/>
                    <a:pt x="129" y="14229"/>
                    <a:pt x="318" y="14315"/>
                  </a:cubicBezTo>
                  <a:lnTo>
                    <a:pt x="1169" y="14804"/>
                  </a:lnTo>
                  <a:cubicBezTo>
                    <a:pt x="1233" y="14830"/>
                    <a:pt x="1302" y="14843"/>
                    <a:pt x="1370" y="14843"/>
                  </a:cubicBezTo>
                  <a:cubicBezTo>
                    <a:pt x="1483" y="14843"/>
                    <a:pt x="1596" y="14808"/>
                    <a:pt x="1693" y="14744"/>
                  </a:cubicBezTo>
                  <a:lnTo>
                    <a:pt x="10190" y="9838"/>
                  </a:lnTo>
                  <a:cubicBezTo>
                    <a:pt x="10653" y="9564"/>
                    <a:pt x="11031" y="8842"/>
                    <a:pt x="11031" y="8223"/>
                  </a:cubicBezTo>
                  <a:lnTo>
                    <a:pt x="11031" y="1230"/>
                  </a:lnTo>
                  <a:cubicBezTo>
                    <a:pt x="11040" y="852"/>
                    <a:pt x="10903" y="603"/>
                    <a:pt x="10688" y="525"/>
                  </a:cubicBezTo>
                  <a:lnTo>
                    <a:pt x="9923" y="79"/>
                  </a:lnTo>
                  <a:cubicBezTo>
                    <a:pt x="9851" y="27"/>
                    <a:pt x="9768" y="1"/>
                    <a:pt x="9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2584600" y="2757625"/>
              <a:ext cx="254775" cy="358850"/>
            </a:xfrm>
            <a:custGeom>
              <a:avLst/>
              <a:gdLst/>
              <a:ahLst/>
              <a:cxnLst/>
              <a:rect l="l" t="t" r="r" b="b"/>
              <a:pathLst>
                <a:path w="10191" h="14354" extrusionOk="0">
                  <a:moveTo>
                    <a:pt x="9681" y="0"/>
                  </a:moveTo>
                  <a:cubicBezTo>
                    <a:pt x="9579" y="0"/>
                    <a:pt x="9466" y="32"/>
                    <a:pt x="9348" y="100"/>
                  </a:cubicBezTo>
                  <a:lnTo>
                    <a:pt x="851" y="5006"/>
                  </a:lnTo>
                  <a:cubicBezTo>
                    <a:pt x="379" y="5281"/>
                    <a:pt x="1" y="6002"/>
                    <a:pt x="1" y="6621"/>
                  </a:cubicBezTo>
                  <a:lnTo>
                    <a:pt x="1" y="13614"/>
                  </a:lnTo>
                  <a:cubicBezTo>
                    <a:pt x="1" y="14074"/>
                    <a:pt x="210" y="14354"/>
                    <a:pt x="511" y="14354"/>
                  </a:cubicBezTo>
                  <a:cubicBezTo>
                    <a:pt x="615" y="14354"/>
                    <a:pt x="730" y="14321"/>
                    <a:pt x="851" y="14250"/>
                  </a:cubicBezTo>
                  <a:lnTo>
                    <a:pt x="9348" y="9344"/>
                  </a:lnTo>
                  <a:cubicBezTo>
                    <a:pt x="9812" y="9078"/>
                    <a:pt x="10190" y="8356"/>
                    <a:pt x="10190" y="7729"/>
                  </a:cubicBezTo>
                  <a:lnTo>
                    <a:pt x="10190" y="736"/>
                  </a:lnTo>
                  <a:cubicBezTo>
                    <a:pt x="10190" y="275"/>
                    <a:pt x="9980" y="0"/>
                    <a:pt x="9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2584825" y="2757625"/>
              <a:ext cx="254550" cy="196675"/>
            </a:xfrm>
            <a:custGeom>
              <a:avLst/>
              <a:gdLst/>
              <a:ahLst/>
              <a:cxnLst/>
              <a:rect l="l" t="t" r="r" b="b"/>
              <a:pathLst>
                <a:path w="10182" h="7867" extrusionOk="0">
                  <a:moveTo>
                    <a:pt x="9672" y="0"/>
                  </a:moveTo>
                  <a:cubicBezTo>
                    <a:pt x="9570" y="0"/>
                    <a:pt x="9457" y="32"/>
                    <a:pt x="9339" y="100"/>
                  </a:cubicBezTo>
                  <a:lnTo>
                    <a:pt x="5086" y="2557"/>
                  </a:lnTo>
                  <a:lnTo>
                    <a:pt x="842" y="5006"/>
                  </a:lnTo>
                  <a:cubicBezTo>
                    <a:pt x="370" y="5272"/>
                    <a:pt x="0" y="5994"/>
                    <a:pt x="0" y="6621"/>
                  </a:cubicBezTo>
                  <a:lnTo>
                    <a:pt x="0" y="7678"/>
                  </a:lnTo>
                  <a:lnTo>
                    <a:pt x="5095" y="7867"/>
                  </a:lnTo>
                  <a:lnTo>
                    <a:pt x="10172" y="1801"/>
                  </a:lnTo>
                  <a:lnTo>
                    <a:pt x="10181" y="1793"/>
                  </a:lnTo>
                  <a:lnTo>
                    <a:pt x="10181" y="736"/>
                  </a:lnTo>
                  <a:cubicBezTo>
                    <a:pt x="10181" y="275"/>
                    <a:pt x="9971" y="0"/>
                    <a:pt x="9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2666000" y="2867425"/>
              <a:ext cx="120525" cy="139200"/>
            </a:xfrm>
            <a:custGeom>
              <a:avLst/>
              <a:gdLst/>
              <a:ahLst/>
              <a:cxnLst/>
              <a:rect l="l" t="t" r="r" b="b"/>
              <a:pathLst>
                <a:path w="4821" h="5568" extrusionOk="0">
                  <a:moveTo>
                    <a:pt x="3081" y="1"/>
                  </a:moveTo>
                  <a:cubicBezTo>
                    <a:pt x="2441" y="1"/>
                    <a:pt x="1870" y="558"/>
                    <a:pt x="1513" y="1035"/>
                  </a:cubicBezTo>
                  <a:cubicBezTo>
                    <a:pt x="826" y="1945"/>
                    <a:pt x="1" y="4016"/>
                    <a:pt x="1049" y="4978"/>
                  </a:cubicBezTo>
                  <a:cubicBezTo>
                    <a:pt x="1101" y="5030"/>
                    <a:pt x="1161" y="5073"/>
                    <a:pt x="1229" y="5107"/>
                  </a:cubicBezTo>
                  <a:lnTo>
                    <a:pt x="1788" y="5434"/>
                  </a:lnTo>
                  <a:cubicBezTo>
                    <a:pt x="1788" y="5434"/>
                    <a:pt x="1992" y="5568"/>
                    <a:pt x="2318" y="5568"/>
                  </a:cubicBezTo>
                  <a:cubicBezTo>
                    <a:pt x="2552" y="5568"/>
                    <a:pt x="2849" y="5499"/>
                    <a:pt x="3180" y="5262"/>
                  </a:cubicBezTo>
                  <a:cubicBezTo>
                    <a:pt x="3386" y="5107"/>
                    <a:pt x="3858" y="4703"/>
                    <a:pt x="3635" y="4403"/>
                  </a:cubicBezTo>
                  <a:cubicBezTo>
                    <a:pt x="3523" y="4308"/>
                    <a:pt x="3394" y="4222"/>
                    <a:pt x="3266" y="4153"/>
                  </a:cubicBezTo>
                  <a:cubicBezTo>
                    <a:pt x="3308" y="4119"/>
                    <a:pt x="3343" y="4085"/>
                    <a:pt x="3386" y="4042"/>
                  </a:cubicBezTo>
                  <a:lnTo>
                    <a:pt x="3601" y="4162"/>
                  </a:lnTo>
                  <a:cubicBezTo>
                    <a:pt x="3632" y="4184"/>
                    <a:pt x="3667" y="4193"/>
                    <a:pt x="3704" y="4193"/>
                  </a:cubicBezTo>
                  <a:cubicBezTo>
                    <a:pt x="3980" y="4193"/>
                    <a:pt x="4379" y="3663"/>
                    <a:pt x="4477" y="3466"/>
                  </a:cubicBezTo>
                  <a:cubicBezTo>
                    <a:pt x="4700" y="2985"/>
                    <a:pt x="4821" y="2452"/>
                    <a:pt x="4812" y="1920"/>
                  </a:cubicBezTo>
                  <a:cubicBezTo>
                    <a:pt x="4812" y="1404"/>
                    <a:pt x="4657" y="743"/>
                    <a:pt x="4185" y="476"/>
                  </a:cubicBezTo>
                  <a:lnTo>
                    <a:pt x="3523" y="98"/>
                  </a:lnTo>
                  <a:cubicBezTo>
                    <a:pt x="3429" y="55"/>
                    <a:pt x="3334" y="21"/>
                    <a:pt x="3240" y="12"/>
                  </a:cubicBezTo>
                  <a:cubicBezTo>
                    <a:pt x="3187" y="5"/>
                    <a:pt x="3134" y="1"/>
                    <a:pt x="3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2681675" y="2876075"/>
              <a:ext cx="104850" cy="130550"/>
            </a:xfrm>
            <a:custGeom>
              <a:avLst/>
              <a:gdLst/>
              <a:ahLst/>
              <a:cxnLst/>
              <a:rect l="l" t="t" r="r" b="b"/>
              <a:pathLst>
                <a:path w="4194" h="5222" extrusionOk="0">
                  <a:moveTo>
                    <a:pt x="2539" y="1959"/>
                  </a:moveTo>
                  <a:cubicBezTo>
                    <a:pt x="2709" y="1959"/>
                    <a:pt x="2810" y="2125"/>
                    <a:pt x="2810" y="2364"/>
                  </a:cubicBezTo>
                  <a:lnTo>
                    <a:pt x="2810" y="2373"/>
                  </a:lnTo>
                  <a:cubicBezTo>
                    <a:pt x="2810" y="2648"/>
                    <a:pt x="2681" y="3120"/>
                    <a:pt x="2389" y="3240"/>
                  </a:cubicBezTo>
                  <a:cubicBezTo>
                    <a:pt x="2334" y="3264"/>
                    <a:pt x="2285" y="3275"/>
                    <a:pt x="2242" y="3275"/>
                  </a:cubicBezTo>
                  <a:cubicBezTo>
                    <a:pt x="2049" y="3275"/>
                    <a:pt x="1968" y="3064"/>
                    <a:pt x="1968" y="2854"/>
                  </a:cubicBezTo>
                  <a:cubicBezTo>
                    <a:pt x="1960" y="2579"/>
                    <a:pt x="2089" y="2184"/>
                    <a:pt x="2329" y="2029"/>
                  </a:cubicBezTo>
                  <a:cubicBezTo>
                    <a:pt x="2407" y="1981"/>
                    <a:pt x="2478" y="1959"/>
                    <a:pt x="2539" y="1959"/>
                  </a:cubicBezTo>
                  <a:close/>
                  <a:moveTo>
                    <a:pt x="3086" y="0"/>
                  </a:moveTo>
                  <a:cubicBezTo>
                    <a:pt x="2447" y="0"/>
                    <a:pt x="1864" y="561"/>
                    <a:pt x="1504" y="1032"/>
                  </a:cubicBezTo>
                  <a:cubicBezTo>
                    <a:pt x="817" y="1943"/>
                    <a:pt x="1" y="4022"/>
                    <a:pt x="1041" y="4984"/>
                  </a:cubicBezTo>
                  <a:cubicBezTo>
                    <a:pt x="1227" y="5153"/>
                    <a:pt x="1443" y="5221"/>
                    <a:pt x="1664" y="5221"/>
                  </a:cubicBezTo>
                  <a:cubicBezTo>
                    <a:pt x="1973" y="5221"/>
                    <a:pt x="2292" y="5088"/>
                    <a:pt x="2553" y="4907"/>
                  </a:cubicBezTo>
                  <a:cubicBezTo>
                    <a:pt x="2759" y="4761"/>
                    <a:pt x="3231" y="4349"/>
                    <a:pt x="3017" y="4048"/>
                  </a:cubicBezTo>
                  <a:cubicBezTo>
                    <a:pt x="2973" y="3987"/>
                    <a:pt x="2922" y="3962"/>
                    <a:pt x="2866" y="3962"/>
                  </a:cubicBezTo>
                  <a:cubicBezTo>
                    <a:pt x="2679" y="3962"/>
                    <a:pt x="2443" y="4233"/>
                    <a:pt x="2278" y="4306"/>
                  </a:cubicBezTo>
                  <a:cubicBezTo>
                    <a:pt x="2152" y="4360"/>
                    <a:pt x="2035" y="4385"/>
                    <a:pt x="1927" y="4385"/>
                  </a:cubicBezTo>
                  <a:cubicBezTo>
                    <a:pt x="1506" y="4385"/>
                    <a:pt x="1233" y="4005"/>
                    <a:pt x="1178" y="3533"/>
                  </a:cubicBezTo>
                  <a:cubicBezTo>
                    <a:pt x="1092" y="2794"/>
                    <a:pt x="1410" y="1969"/>
                    <a:pt x="1891" y="1410"/>
                  </a:cubicBezTo>
                  <a:cubicBezTo>
                    <a:pt x="2120" y="1134"/>
                    <a:pt x="2510" y="834"/>
                    <a:pt x="2880" y="834"/>
                  </a:cubicBezTo>
                  <a:cubicBezTo>
                    <a:pt x="3050" y="834"/>
                    <a:pt x="3216" y="898"/>
                    <a:pt x="3360" y="1058"/>
                  </a:cubicBezTo>
                  <a:cubicBezTo>
                    <a:pt x="3781" y="1522"/>
                    <a:pt x="3652" y="2424"/>
                    <a:pt x="3386" y="2931"/>
                  </a:cubicBezTo>
                  <a:cubicBezTo>
                    <a:pt x="3386" y="2648"/>
                    <a:pt x="3395" y="2356"/>
                    <a:pt x="3386" y="2063"/>
                  </a:cubicBezTo>
                  <a:cubicBezTo>
                    <a:pt x="3368" y="1553"/>
                    <a:pt x="3129" y="1126"/>
                    <a:pt x="2740" y="1126"/>
                  </a:cubicBezTo>
                  <a:cubicBezTo>
                    <a:pt x="2585" y="1126"/>
                    <a:pt x="2407" y="1194"/>
                    <a:pt x="2209" y="1350"/>
                  </a:cubicBezTo>
                  <a:cubicBezTo>
                    <a:pt x="1633" y="1806"/>
                    <a:pt x="1281" y="2759"/>
                    <a:pt x="1419" y="3490"/>
                  </a:cubicBezTo>
                  <a:cubicBezTo>
                    <a:pt x="1501" y="3913"/>
                    <a:pt x="1728" y="4082"/>
                    <a:pt x="1992" y="4082"/>
                  </a:cubicBezTo>
                  <a:cubicBezTo>
                    <a:pt x="2280" y="4082"/>
                    <a:pt x="2612" y="3880"/>
                    <a:pt x="2845" y="3584"/>
                  </a:cubicBezTo>
                  <a:cubicBezTo>
                    <a:pt x="2893" y="3771"/>
                    <a:pt x="2978" y="3842"/>
                    <a:pt x="3080" y="3842"/>
                  </a:cubicBezTo>
                  <a:cubicBezTo>
                    <a:pt x="3358" y="3842"/>
                    <a:pt x="3758" y="3307"/>
                    <a:pt x="3859" y="3112"/>
                  </a:cubicBezTo>
                  <a:cubicBezTo>
                    <a:pt x="4073" y="2630"/>
                    <a:pt x="4194" y="2106"/>
                    <a:pt x="4185" y="1574"/>
                  </a:cubicBezTo>
                  <a:cubicBezTo>
                    <a:pt x="4185" y="947"/>
                    <a:pt x="3962" y="122"/>
                    <a:pt x="3231" y="10"/>
                  </a:cubicBezTo>
                  <a:cubicBezTo>
                    <a:pt x="3183" y="3"/>
                    <a:pt x="3134" y="0"/>
                    <a:pt x="308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6"/>
          <p:cNvGrpSpPr/>
          <p:nvPr/>
        </p:nvGrpSpPr>
        <p:grpSpPr>
          <a:xfrm>
            <a:off x="4411985" y="3263629"/>
            <a:ext cx="320050" cy="371050"/>
            <a:chOff x="5022850" y="3944550"/>
            <a:chExt cx="320050" cy="371050"/>
          </a:xfrm>
        </p:grpSpPr>
        <p:sp>
          <p:nvSpPr>
            <p:cNvPr id="815" name="Google Shape;815;p6"/>
            <p:cNvSpPr/>
            <p:nvPr/>
          </p:nvSpPr>
          <p:spPr>
            <a:xfrm>
              <a:off x="5054025" y="4036050"/>
              <a:ext cx="60350" cy="55975"/>
            </a:xfrm>
            <a:custGeom>
              <a:avLst/>
              <a:gdLst/>
              <a:ahLst/>
              <a:cxnLst/>
              <a:rect l="l" t="t" r="r" b="b"/>
              <a:pathLst>
                <a:path w="2414" h="2239" extrusionOk="0">
                  <a:moveTo>
                    <a:pt x="721" y="1"/>
                  </a:moveTo>
                  <a:cubicBezTo>
                    <a:pt x="326" y="1"/>
                    <a:pt x="1" y="472"/>
                    <a:pt x="291" y="864"/>
                  </a:cubicBezTo>
                  <a:lnTo>
                    <a:pt x="1657" y="2238"/>
                  </a:lnTo>
                  <a:lnTo>
                    <a:pt x="2413" y="1482"/>
                  </a:lnTo>
                  <a:lnTo>
                    <a:pt x="1047" y="116"/>
                  </a:lnTo>
                  <a:cubicBezTo>
                    <a:pt x="941" y="35"/>
                    <a:pt x="828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5139675" y="4257375"/>
              <a:ext cx="50500" cy="58225"/>
            </a:xfrm>
            <a:custGeom>
              <a:avLst/>
              <a:gdLst/>
              <a:ahLst/>
              <a:cxnLst/>
              <a:rect l="l" t="t" r="r" b="b"/>
              <a:pathLst>
                <a:path w="2020" h="2329" extrusionOk="0">
                  <a:moveTo>
                    <a:pt x="1" y="1"/>
                  </a:moveTo>
                  <a:lnTo>
                    <a:pt x="1" y="1315"/>
                  </a:lnTo>
                  <a:cubicBezTo>
                    <a:pt x="1" y="1874"/>
                    <a:pt x="456" y="2329"/>
                    <a:pt x="1015" y="2329"/>
                  </a:cubicBezTo>
                  <a:cubicBezTo>
                    <a:pt x="1573" y="2329"/>
                    <a:pt x="2020" y="1874"/>
                    <a:pt x="2020" y="1315"/>
                  </a:cubicBezTo>
                  <a:lnTo>
                    <a:pt x="2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5249025" y="4218925"/>
              <a:ext cx="50475" cy="58250"/>
            </a:xfrm>
            <a:custGeom>
              <a:avLst/>
              <a:gdLst/>
              <a:ahLst/>
              <a:cxnLst/>
              <a:rect l="l" t="t" r="r" b="b"/>
              <a:pathLst>
                <a:path w="2019" h="2330" extrusionOk="0">
                  <a:moveTo>
                    <a:pt x="0" y="1"/>
                  </a:moveTo>
                  <a:lnTo>
                    <a:pt x="0" y="1324"/>
                  </a:lnTo>
                  <a:cubicBezTo>
                    <a:pt x="0" y="1882"/>
                    <a:pt x="455" y="2329"/>
                    <a:pt x="1014" y="2329"/>
                  </a:cubicBezTo>
                  <a:cubicBezTo>
                    <a:pt x="1572" y="2329"/>
                    <a:pt x="2019" y="1874"/>
                    <a:pt x="2019" y="1324"/>
                  </a:cubicBezTo>
                  <a:lnTo>
                    <a:pt x="2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5057425" y="4189950"/>
              <a:ext cx="50500" cy="77125"/>
            </a:xfrm>
            <a:custGeom>
              <a:avLst/>
              <a:gdLst/>
              <a:ahLst/>
              <a:cxnLst/>
              <a:rect l="l" t="t" r="r" b="b"/>
              <a:pathLst>
                <a:path w="2020" h="3085" extrusionOk="0">
                  <a:moveTo>
                    <a:pt x="0" y="0"/>
                  </a:moveTo>
                  <a:lnTo>
                    <a:pt x="0" y="2071"/>
                  </a:lnTo>
                  <a:cubicBezTo>
                    <a:pt x="0" y="2629"/>
                    <a:pt x="447" y="3084"/>
                    <a:pt x="1006" y="3084"/>
                  </a:cubicBezTo>
                  <a:cubicBezTo>
                    <a:pt x="1564" y="3076"/>
                    <a:pt x="2019" y="2629"/>
                    <a:pt x="2019" y="2071"/>
                  </a:cubicBezTo>
                  <a:lnTo>
                    <a:pt x="2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5022850" y="4026375"/>
              <a:ext cx="320050" cy="260125"/>
            </a:xfrm>
            <a:custGeom>
              <a:avLst/>
              <a:gdLst/>
              <a:ahLst/>
              <a:cxnLst/>
              <a:rect l="l" t="t" r="r" b="b"/>
              <a:pathLst>
                <a:path w="12802" h="10405" extrusionOk="0">
                  <a:moveTo>
                    <a:pt x="5683" y="0"/>
                  </a:moveTo>
                  <a:cubicBezTo>
                    <a:pt x="3891" y="0"/>
                    <a:pt x="2245" y="807"/>
                    <a:pt x="1383" y="2299"/>
                  </a:cubicBezTo>
                  <a:cubicBezTo>
                    <a:pt x="0" y="4687"/>
                    <a:pt x="1134" y="7918"/>
                    <a:pt x="3909" y="9524"/>
                  </a:cubicBezTo>
                  <a:cubicBezTo>
                    <a:pt x="4943" y="10120"/>
                    <a:pt x="6059" y="10405"/>
                    <a:pt x="7123" y="10405"/>
                  </a:cubicBezTo>
                  <a:cubicBezTo>
                    <a:pt x="8914" y="10405"/>
                    <a:pt x="10559" y="9596"/>
                    <a:pt x="11427" y="8098"/>
                  </a:cubicBezTo>
                  <a:cubicBezTo>
                    <a:pt x="12801" y="5718"/>
                    <a:pt x="11667" y="2488"/>
                    <a:pt x="8901" y="881"/>
                  </a:cubicBezTo>
                  <a:cubicBezTo>
                    <a:pt x="7866" y="285"/>
                    <a:pt x="6749" y="0"/>
                    <a:pt x="5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5149775" y="4093075"/>
              <a:ext cx="50725" cy="47925"/>
            </a:xfrm>
            <a:custGeom>
              <a:avLst/>
              <a:gdLst/>
              <a:ahLst/>
              <a:cxnLst/>
              <a:rect l="l" t="t" r="r" b="b"/>
              <a:pathLst>
                <a:path w="2029" h="1917" extrusionOk="0">
                  <a:moveTo>
                    <a:pt x="1171" y="0"/>
                  </a:moveTo>
                  <a:cubicBezTo>
                    <a:pt x="957" y="0"/>
                    <a:pt x="730" y="80"/>
                    <a:pt x="533" y="241"/>
                  </a:cubicBezTo>
                  <a:cubicBezTo>
                    <a:pt x="112" y="593"/>
                    <a:pt x="1" y="1186"/>
                    <a:pt x="267" y="1573"/>
                  </a:cubicBezTo>
                  <a:lnTo>
                    <a:pt x="516" y="1916"/>
                  </a:lnTo>
                  <a:cubicBezTo>
                    <a:pt x="860" y="1521"/>
                    <a:pt x="1247" y="1169"/>
                    <a:pt x="1676" y="868"/>
                  </a:cubicBezTo>
                  <a:cubicBezTo>
                    <a:pt x="1796" y="791"/>
                    <a:pt x="1908" y="713"/>
                    <a:pt x="2028" y="645"/>
                  </a:cubicBezTo>
                  <a:lnTo>
                    <a:pt x="1788" y="310"/>
                  </a:lnTo>
                  <a:cubicBezTo>
                    <a:pt x="1641" y="104"/>
                    <a:pt x="1415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5255450" y="4063450"/>
              <a:ext cx="40300" cy="29425"/>
            </a:xfrm>
            <a:custGeom>
              <a:avLst/>
              <a:gdLst/>
              <a:ahLst/>
              <a:cxnLst/>
              <a:rect l="l" t="t" r="r" b="b"/>
              <a:pathLst>
                <a:path w="1612" h="1177" extrusionOk="0">
                  <a:moveTo>
                    <a:pt x="988" y="1"/>
                  </a:moveTo>
                  <a:cubicBezTo>
                    <a:pt x="955" y="1"/>
                    <a:pt x="921" y="3"/>
                    <a:pt x="886" y="8"/>
                  </a:cubicBezTo>
                  <a:cubicBezTo>
                    <a:pt x="439" y="86"/>
                    <a:pt x="87" y="446"/>
                    <a:pt x="18" y="902"/>
                  </a:cubicBezTo>
                  <a:lnTo>
                    <a:pt x="1" y="1048"/>
                  </a:lnTo>
                  <a:cubicBezTo>
                    <a:pt x="149" y="1030"/>
                    <a:pt x="296" y="1022"/>
                    <a:pt x="444" y="1022"/>
                  </a:cubicBezTo>
                  <a:cubicBezTo>
                    <a:pt x="802" y="1022"/>
                    <a:pt x="1157" y="1073"/>
                    <a:pt x="1504" y="1177"/>
                  </a:cubicBezTo>
                  <a:lnTo>
                    <a:pt x="1564" y="704"/>
                  </a:lnTo>
                  <a:cubicBezTo>
                    <a:pt x="1612" y="302"/>
                    <a:pt x="1362" y="1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5262750" y="4073600"/>
              <a:ext cx="25250" cy="17350"/>
            </a:xfrm>
            <a:custGeom>
              <a:avLst/>
              <a:gdLst/>
              <a:ahLst/>
              <a:cxnLst/>
              <a:rect l="l" t="t" r="r" b="b"/>
              <a:pathLst>
                <a:path w="1010" h="694" extrusionOk="0">
                  <a:moveTo>
                    <a:pt x="606" y="1"/>
                  </a:moveTo>
                  <a:cubicBezTo>
                    <a:pt x="585" y="1"/>
                    <a:pt x="564" y="2"/>
                    <a:pt x="542" y="6"/>
                  </a:cubicBezTo>
                  <a:cubicBezTo>
                    <a:pt x="267" y="58"/>
                    <a:pt x="52" y="272"/>
                    <a:pt x="9" y="556"/>
                  </a:cubicBezTo>
                  <a:lnTo>
                    <a:pt x="1" y="625"/>
                  </a:lnTo>
                  <a:cubicBezTo>
                    <a:pt x="64" y="621"/>
                    <a:pt x="127" y="619"/>
                    <a:pt x="190" y="619"/>
                  </a:cubicBezTo>
                  <a:cubicBezTo>
                    <a:pt x="436" y="619"/>
                    <a:pt x="683" y="646"/>
                    <a:pt x="929" y="693"/>
                  </a:cubicBezTo>
                  <a:lnTo>
                    <a:pt x="954" y="436"/>
                  </a:lnTo>
                  <a:cubicBezTo>
                    <a:pt x="1010" y="207"/>
                    <a:pt x="834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5161175" y="4104300"/>
              <a:ext cx="31375" cy="29400"/>
            </a:xfrm>
            <a:custGeom>
              <a:avLst/>
              <a:gdLst/>
              <a:ahLst/>
              <a:cxnLst/>
              <a:rect l="l" t="t" r="r" b="b"/>
              <a:pathLst>
                <a:path w="1255" h="1176" extrusionOk="0">
                  <a:moveTo>
                    <a:pt x="721" y="0"/>
                  </a:moveTo>
                  <a:cubicBezTo>
                    <a:pt x="590" y="0"/>
                    <a:pt x="451" y="48"/>
                    <a:pt x="335" y="144"/>
                  </a:cubicBezTo>
                  <a:cubicBezTo>
                    <a:pt x="77" y="359"/>
                    <a:pt x="0" y="728"/>
                    <a:pt x="172" y="960"/>
                  </a:cubicBezTo>
                  <a:lnTo>
                    <a:pt x="327" y="1175"/>
                  </a:lnTo>
                  <a:cubicBezTo>
                    <a:pt x="602" y="900"/>
                    <a:pt x="894" y="642"/>
                    <a:pt x="1220" y="419"/>
                  </a:cubicBezTo>
                  <a:lnTo>
                    <a:pt x="1254" y="402"/>
                  </a:lnTo>
                  <a:lnTo>
                    <a:pt x="1100" y="187"/>
                  </a:lnTo>
                  <a:cubicBezTo>
                    <a:pt x="1013" y="63"/>
                    <a:pt x="871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5253300" y="4167275"/>
              <a:ext cx="71350" cy="80775"/>
            </a:xfrm>
            <a:custGeom>
              <a:avLst/>
              <a:gdLst/>
              <a:ahLst/>
              <a:cxnLst/>
              <a:rect l="l" t="t" r="r" b="b"/>
              <a:pathLst>
                <a:path w="2854" h="3231" extrusionOk="0">
                  <a:moveTo>
                    <a:pt x="2154" y="1"/>
                  </a:moveTo>
                  <a:cubicBezTo>
                    <a:pt x="1941" y="1"/>
                    <a:pt x="1692" y="74"/>
                    <a:pt x="1427" y="228"/>
                  </a:cubicBezTo>
                  <a:cubicBezTo>
                    <a:pt x="645" y="684"/>
                    <a:pt x="1" y="1672"/>
                    <a:pt x="1" y="2445"/>
                  </a:cubicBezTo>
                  <a:cubicBezTo>
                    <a:pt x="1" y="2951"/>
                    <a:pt x="283" y="3231"/>
                    <a:pt x="700" y="3231"/>
                  </a:cubicBezTo>
                  <a:cubicBezTo>
                    <a:pt x="913" y="3231"/>
                    <a:pt x="1162" y="3157"/>
                    <a:pt x="1427" y="3003"/>
                  </a:cubicBezTo>
                  <a:cubicBezTo>
                    <a:pt x="2209" y="2548"/>
                    <a:pt x="2853" y="1560"/>
                    <a:pt x="2853" y="787"/>
                  </a:cubicBezTo>
                  <a:cubicBezTo>
                    <a:pt x="2853" y="281"/>
                    <a:pt x="2571" y="1"/>
                    <a:pt x="2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5268125" y="4194225"/>
              <a:ext cx="12275" cy="43650"/>
            </a:xfrm>
            <a:custGeom>
              <a:avLst/>
              <a:gdLst/>
              <a:ahLst/>
              <a:cxnLst/>
              <a:rect l="l" t="t" r="r" b="b"/>
              <a:pathLst>
                <a:path w="491" h="1746" extrusionOk="0">
                  <a:moveTo>
                    <a:pt x="355" y="0"/>
                  </a:moveTo>
                  <a:cubicBezTo>
                    <a:pt x="327" y="0"/>
                    <a:pt x="298" y="9"/>
                    <a:pt x="267" y="27"/>
                  </a:cubicBezTo>
                  <a:lnTo>
                    <a:pt x="233" y="52"/>
                  </a:lnTo>
                  <a:cubicBezTo>
                    <a:pt x="87" y="155"/>
                    <a:pt x="1" y="319"/>
                    <a:pt x="1" y="491"/>
                  </a:cubicBezTo>
                  <a:lnTo>
                    <a:pt x="1" y="1547"/>
                  </a:lnTo>
                  <a:cubicBezTo>
                    <a:pt x="1" y="1675"/>
                    <a:pt x="57" y="1745"/>
                    <a:pt x="139" y="1745"/>
                  </a:cubicBezTo>
                  <a:cubicBezTo>
                    <a:pt x="168" y="1745"/>
                    <a:pt x="199" y="1737"/>
                    <a:pt x="233" y="1719"/>
                  </a:cubicBezTo>
                  <a:lnTo>
                    <a:pt x="267" y="1702"/>
                  </a:lnTo>
                  <a:cubicBezTo>
                    <a:pt x="404" y="1599"/>
                    <a:pt x="490" y="1427"/>
                    <a:pt x="490" y="1255"/>
                  </a:cubicBezTo>
                  <a:lnTo>
                    <a:pt x="490" y="207"/>
                  </a:lnTo>
                  <a:cubicBezTo>
                    <a:pt x="490" y="73"/>
                    <a:pt x="43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5297550" y="4177375"/>
              <a:ext cx="12275" cy="43625"/>
            </a:xfrm>
            <a:custGeom>
              <a:avLst/>
              <a:gdLst/>
              <a:ahLst/>
              <a:cxnLst/>
              <a:rect l="l" t="t" r="r" b="b"/>
              <a:pathLst>
                <a:path w="491" h="1745" extrusionOk="0">
                  <a:moveTo>
                    <a:pt x="353" y="0"/>
                  </a:moveTo>
                  <a:cubicBezTo>
                    <a:pt x="325" y="0"/>
                    <a:pt x="292" y="10"/>
                    <a:pt x="258" y="30"/>
                  </a:cubicBezTo>
                  <a:lnTo>
                    <a:pt x="224" y="48"/>
                  </a:lnTo>
                  <a:cubicBezTo>
                    <a:pt x="87" y="151"/>
                    <a:pt x="1" y="314"/>
                    <a:pt x="1" y="486"/>
                  </a:cubicBezTo>
                  <a:lnTo>
                    <a:pt x="1" y="1543"/>
                  </a:lnTo>
                  <a:cubicBezTo>
                    <a:pt x="1" y="1669"/>
                    <a:pt x="57" y="1744"/>
                    <a:pt x="134" y="1744"/>
                  </a:cubicBezTo>
                  <a:cubicBezTo>
                    <a:pt x="162" y="1744"/>
                    <a:pt x="192" y="1735"/>
                    <a:pt x="224" y="1714"/>
                  </a:cubicBezTo>
                  <a:lnTo>
                    <a:pt x="258" y="1697"/>
                  </a:lnTo>
                  <a:cubicBezTo>
                    <a:pt x="404" y="1594"/>
                    <a:pt x="490" y="1431"/>
                    <a:pt x="490" y="1250"/>
                  </a:cubicBezTo>
                  <a:lnTo>
                    <a:pt x="490" y="202"/>
                  </a:lnTo>
                  <a:cubicBezTo>
                    <a:pt x="490" y="76"/>
                    <a:pt x="434" y="0"/>
                    <a:pt x="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5220650" y="4160075"/>
              <a:ext cx="24525" cy="20975"/>
            </a:xfrm>
            <a:custGeom>
              <a:avLst/>
              <a:gdLst/>
              <a:ahLst/>
              <a:cxnLst/>
              <a:rect l="l" t="t" r="r" b="b"/>
              <a:pathLst>
                <a:path w="981" h="839" extrusionOk="0">
                  <a:moveTo>
                    <a:pt x="559" y="1"/>
                  </a:moveTo>
                  <a:cubicBezTo>
                    <a:pt x="190" y="1"/>
                    <a:pt x="1" y="456"/>
                    <a:pt x="267" y="714"/>
                  </a:cubicBezTo>
                  <a:cubicBezTo>
                    <a:pt x="351" y="800"/>
                    <a:pt x="455" y="839"/>
                    <a:pt x="558" y="839"/>
                  </a:cubicBezTo>
                  <a:cubicBezTo>
                    <a:pt x="772" y="839"/>
                    <a:pt x="980" y="671"/>
                    <a:pt x="980" y="422"/>
                  </a:cubicBezTo>
                  <a:cubicBezTo>
                    <a:pt x="980" y="190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5289600" y="4131725"/>
              <a:ext cx="24525" cy="20875"/>
            </a:xfrm>
            <a:custGeom>
              <a:avLst/>
              <a:gdLst/>
              <a:ahLst/>
              <a:cxnLst/>
              <a:rect l="l" t="t" r="r" b="b"/>
              <a:pathLst>
                <a:path w="981" h="835" extrusionOk="0">
                  <a:moveTo>
                    <a:pt x="559" y="1"/>
                  </a:moveTo>
                  <a:cubicBezTo>
                    <a:pt x="190" y="1"/>
                    <a:pt x="1" y="447"/>
                    <a:pt x="267" y="714"/>
                  </a:cubicBezTo>
                  <a:cubicBezTo>
                    <a:pt x="350" y="797"/>
                    <a:pt x="454" y="835"/>
                    <a:pt x="556" y="835"/>
                  </a:cubicBezTo>
                  <a:cubicBezTo>
                    <a:pt x="771" y="835"/>
                    <a:pt x="980" y="669"/>
                    <a:pt x="980" y="413"/>
                  </a:cubicBezTo>
                  <a:cubicBezTo>
                    <a:pt x="980" y="181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5143625" y="4038400"/>
              <a:ext cx="91225" cy="59000"/>
            </a:xfrm>
            <a:custGeom>
              <a:avLst/>
              <a:gdLst/>
              <a:ahLst/>
              <a:cxnLst/>
              <a:rect l="l" t="t" r="r" b="b"/>
              <a:pathLst>
                <a:path w="3649" h="2360" extrusionOk="0">
                  <a:moveTo>
                    <a:pt x="593" y="1"/>
                  </a:moveTo>
                  <a:cubicBezTo>
                    <a:pt x="184" y="1"/>
                    <a:pt x="1" y="617"/>
                    <a:pt x="444" y="804"/>
                  </a:cubicBezTo>
                  <a:cubicBezTo>
                    <a:pt x="1321" y="1113"/>
                    <a:pt x="2120" y="1594"/>
                    <a:pt x="2798" y="2230"/>
                  </a:cubicBezTo>
                  <a:cubicBezTo>
                    <a:pt x="2876" y="2308"/>
                    <a:pt x="2979" y="2359"/>
                    <a:pt x="3099" y="2359"/>
                  </a:cubicBezTo>
                  <a:cubicBezTo>
                    <a:pt x="3460" y="2359"/>
                    <a:pt x="3649" y="1921"/>
                    <a:pt x="3391" y="1663"/>
                  </a:cubicBezTo>
                  <a:cubicBezTo>
                    <a:pt x="3357" y="1620"/>
                    <a:pt x="2403" y="641"/>
                    <a:pt x="728" y="22"/>
                  </a:cubicBezTo>
                  <a:cubicBezTo>
                    <a:pt x="681" y="8"/>
                    <a:pt x="636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5146775" y="3944550"/>
              <a:ext cx="91525" cy="119025"/>
            </a:xfrm>
            <a:custGeom>
              <a:avLst/>
              <a:gdLst/>
              <a:ahLst/>
              <a:cxnLst/>
              <a:rect l="l" t="t" r="r" b="b"/>
              <a:pathLst>
                <a:path w="3661" h="4761" extrusionOk="0">
                  <a:moveTo>
                    <a:pt x="1564" y="1"/>
                  </a:moveTo>
                  <a:cubicBezTo>
                    <a:pt x="1444" y="1"/>
                    <a:pt x="1332" y="26"/>
                    <a:pt x="1229" y="73"/>
                  </a:cubicBezTo>
                  <a:lnTo>
                    <a:pt x="559" y="460"/>
                  </a:lnTo>
                  <a:cubicBezTo>
                    <a:pt x="559" y="460"/>
                    <a:pt x="0" y="683"/>
                    <a:pt x="0" y="1697"/>
                  </a:cubicBezTo>
                  <a:cubicBezTo>
                    <a:pt x="0" y="2814"/>
                    <a:pt x="679" y="4103"/>
                    <a:pt x="1504" y="4575"/>
                  </a:cubicBezTo>
                  <a:cubicBezTo>
                    <a:pt x="1718" y="4700"/>
                    <a:pt x="1921" y="4760"/>
                    <a:pt x="2104" y="4760"/>
                  </a:cubicBezTo>
                  <a:cubicBezTo>
                    <a:pt x="2275" y="4760"/>
                    <a:pt x="2429" y="4709"/>
                    <a:pt x="2561" y="4610"/>
                  </a:cubicBezTo>
                  <a:lnTo>
                    <a:pt x="3136" y="4275"/>
                  </a:lnTo>
                  <a:cubicBezTo>
                    <a:pt x="3454" y="4094"/>
                    <a:pt x="3660" y="3665"/>
                    <a:pt x="3660" y="3055"/>
                  </a:cubicBezTo>
                  <a:cubicBezTo>
                    <a:pt x="3660" y="1946"/>
                    <a:pt x="2982" y="658"/>
                    <a:pt x="2157" y="176"/>
                  </a:cubicBezTo>
                  <a:cubicBezTo>
                    <a:pt x="1945" y="57"/>
                    <a:pt x="1745" y="1"/>
                    <a:pt x="1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146775" y="3953900"/>
              <a:ext cx="75200" cy="109575"/>
            </a:xfrm>
            <a:custGeom>
              <a:avLst/>
              <a:gdLst/>
              <a:ahLst/>
              <a:cxnLst/>
              <a:rect l="l" t="t" r="r" b="b"/>
              <a:pathLst>
                <a:path w="3008" h="4383" extrusionOk="0">
                  <a:moveTo>
                    <a:pt x="911" y="0"/>
                  </a:moveTo>
                  <a:cubicBezTo>
                    <a:pt x="378" y="0"/>
                    <a:pt x="0" y="497"/>
                    <a:pt x="0" y="1323"/>
                  </a:cubicBezTo>
                  <a:cubicBezTo>
                    <a:pt x="0" y="2431"/>
                    <a:pt x="679" y="3720"/>
                    <a:pt x="1504" y="4201"/>
                  </a:cubicBezTo>
                  <a:cubicBezTo>
                    <a:pt x="1717" y="4324"/>
                    <a:pt x="1920" y="4383"/>
                    <a:pt x="2103" y="4383"/>
                  </a:cubicBezTo>
                  <a:cubicBezTo>
                    <a:pt x="2637" y="4383"/>
                    <a:pt x="3007" y="3890"/>
                    <a:pt x="3007" y="3059"/>
                  </a:cubicBezTo>
                  <a:cubicBezTo>
                    <a:pt x="3007" y="1959"/>
                    <a:pt x="2337" y="662"/>
                    <a:pt x="1504" y="180"/>
                  </a:cubicBezTo>
                  <a:cubicBezTo>
                    <a:pt x="1294" y="58"/>
                    <a:pt x="1094" y="0"/>
                    <a:pt x="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5158600" y="3971125"/>
              <a:ext cx="51775" cy="75175"/>
            </a:xfrm>
            <a:custGeom>
              <a:avLst/>
              <a:gdLst/>
              <a:ahLst/>
              <a:cxnLst/>
              <a:rect l="l" t="t" r="r" b="b"/>
              <a:pathLst>
                <a:path w="2071" h="3007" extrusionOk="0">
                  <a:moveTo>
                    <a:pt x="620" y="0"/>
                  </a:moveTo>
                  <a:cubicBezTo>
                    <a:pt x="256" y="0"/>
                    <a:pt x="0" y="341"/>
                    <a:pt x="0" y="909"/>
                  </a:cubicBezTo>
                  <a:cubicBezTo>
                    <a:pt x="0" y="1665"/>
                    <a:pt x="464" y="2550"/>
                    <a:pt x="1031" y="2885"/>
                  </a:cubicBezTo>
                  <a:cubicBezTo>
                    <a:pt x="1177" y="2968"/>
                    <a:pt x="1316" y="3007"/>
                    <a:pt x="1442" y="3007"/>
                  </a:cubicBezTo>
                  <a:cubicBezTo>
                    <a:pt x="1812" y="3007"/>
                    <a:pt x="2071" y="2668"/>
                    <a:pt x="2071" y="2103"/>
                  </a:cubicBezTo>
                  <a:cubicBezTo>
                    <a:pt x="2071" y="1339"/>
                    <a:pt x="1607" y="454"/>
                    <a:pt x="1031" y="127"/>
                  </a:cubicBezTo>
                  <a:cubicBezTo>
                    <a:pt x="885" y="41"/>
                    <a:pt x="746" y="0"/>
                    <a:pt x="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5166525" y="3982600"/>
              <a:ext cx="35700" cy="51925"/>
            </a:xfrm>
            <a:custGeom>
              <a:avLst/>
              <a:gdLst/>
              <a:ahLst/>
              <a:cxnLst/>
              <a:rect l="l" t="t" r="r" b="b"/>
              <a:pathLst>
                <a:path w="1428" h="2077" extrusionOk="0">
                  <a:moveTo>
                    <a:pt x="427" y="1"/>
                  </a:moveTo>
                  <a:cubicBezTo>
                    <a:pt x="176" y="1"/>
                    <a:pt x="1" y="233"/>
                    <a:pt x="1" y="622"/>
                  </a:cubicBezTo>
                  <a:cubicBezTo>
                    <a:pt x="1" y="1155"/>
                    <a:pt x="319" y="1756"/>
                    <a:pt x="714" y="1988"/>
                  </a:cubicBezTo>
                  <a:cubicBezTo>
                    <a:pt x="816" y="2048"/>
                    <a:pt x="913" y="2076"/>
                    <a:pt x="1001" y="2076"/>
                  </a:cubicBezTo>
                  <a:cubicBezTo>
                    <a:pt x="1252" y="2076"/>
                    <a:pt x="1427" y="1844"/>
                    <a:pt x="1427" y="1455"/>
                  </a:cubicBezTo>
                  <a:cubicBezTo>
                    <a:pt x="1427" y="931"/>
                    <a:pt x="1109" y="321"/>
                    <a:pt x="714" y="89"/>
                  </a:cubicBezTo>
                  <a:cubicBezTo>
                    <a:pt x="612" y="29"/>
                    <a:pt x="515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"/>
          <p:cNvSpPr txBox="1">
            <a:spLocks noGrp="1"/>
          </p:cNvSpPr>
          <p:nvPr>
            <p:ph type="subTitle" idx="1"/>
          </p:nvPr>
        </p:nvSpPr>
        <p:spPr>
          <a:xfrm flipH="1">
            <a:off x="5485100" y="2603075"/>
            <a:ext cx="28026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     We can analyze the data and get different sorted data; and enter some data into the database via JVM.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      The program that allows you to display the various analyses of data from the database, for example, show the cheapest products, sort the social status of customers by groups, etc.</a:t>
            </a:r>
            <a:endParaRPr/>
          </a:p>
        </p:txBody>
      </p:sp>
      <p:sp>
        <p:nvSpPr>
          <p:cNvPr id="839" name="Google Shape;839;p7"/>
          <p:cNvSpPr txBox="1">
            <a:spLocks noGrp="1"/>
          </p:cNvSpPr>
          <p:nvPr>
            <p:ph type="title"/>
          </p:nvPr>
        </p:nvSpPr>
        <p:spPr>
          <a:xfrm>
            <a:off x="6761550" y="829425"/>
            <a:ext cx="13716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/>
              <a:t>PROJECT GOALS</a:t>
            </a:r>
            <a:endParaRPr/>
          </a:p>
        </p:txBody>
      </p:sp>
      <p:grpSp>
        <p:nvGrpSpPr>
          <p:cNvPr id="840" name="Google Shape;840;p7"/>
          <p:cNvGrpSpPr/>
          <p:nvPr/>
        </p:nvGrpSpPr>
        <p:grpSpPr>
          <a:xfrm>
            <a:off x="719988" y="915632"/>
            <a:ext cx="3624567" cy="3312233"/>
            <a:chOff x="4319313" y="915632"/>
            <a:chExt cx="3624567" cy="3312233"/>
          </a:xfrm>
        </p:grpSpPr>
        <p:sp>
          <p:nvSpPr>
            <p:cNvPr id="841" name="Google Shape;841;p7"/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8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8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8"/>
          <p:cNvSpPr/>
          <p:nvPr/>
        </p:nvSpPr>
        <p:spPr>
          <a:xfrm>
            <a:off x="3644401" y="3374842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8"/>
          <p:cNvSpPr/>
          <p:nvPr/>
        </p:nvSpPr>
        <p:spPr>
          <a:xfrm>
            <a:off x="3654165" y="3395819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8"/>
          <p:cNvSpPr/>
          <p:nvPr/>
        </p:nvSpPr>
        <p:spPr>
          <a:xfrm>
            <a:off x="3647519" y="3522784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8"/>
          <p:cNvSpPr/>
          <p:nvPr/>
        </p:nvSpPr>
        <p:spPr>
          <a:xfrm>
            <a:off x="3655992" y="3699704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8"/>
          <p:cNvSpPr/>
          <p:nvPr/>
        </p:nvSpPr>
        <p:spPr>
          <a:xfrm>
            <a:off x="3652432" y="3549935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8"/>
          <p:cNvSpPr/>
          <p:nvPr/>
        </p:nvSpPr>
        <p:spPr>
          <a:xfrm>
            <a:off x="3711269" y="3618851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8"/>
          <p:cNvSpPr/>
          <p:nvPr/>
        </p:nvSpPr>
        <p:spPr>
          <a:xfrm>
            <a:off x="1363398" y="3400481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8"/>
          <p:cNvSpPr/>
          <p:nvPr/>
        </p:nvSpPr>
        <p:spPr>
          <a:xfrm>
            <a:off x="1913908" y="3486279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8"/>
          <p:cNvSpPr/>
          <p:nvPr/>
        </p:nvSpPr>
        <p:spPr>
          <a:xfrm>
            <a:off x="1914034" y="3483035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8"/>
          <p:cNvSpPr/>
          <p:nvPr/>
        </p:nvSpPr>
        <p:spPr>
          <a:xfrm>
            <a:off x="2372666" y="3847930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8"/>
          <p:cNvSpPr/>
          <p:nvPr/>
        </p:nvSpPr>
        <p:spPr>
          <a:xfrm>
            <a:off x="2372666" y="3742037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8"/>
          <p:cNvSpPr/>
          <p:nvPr/>
        </p:nvSpPr>
        <p:spPr>
          <a:xfrm>
            <a:off x="1638716" y="3848056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8"/>
          <p:cNvSpPr/>
          <p:nvPr/>
        </p:nvSpPr>
        <p:spPr>
          <a:xfrm>
            <a:off x="1638716" y="3742037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8"/>
          <p:cNvSpPr/>
          <p:nvPr/>
        </p:nvSpPr>
        <p:spPr>
          <a:xfrm>
            <a:off x="2556200" y="3411694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8"/>
          <p:cNvSpPr/>
          <p:nvPr/>
        </p:nvSpPr>
        <p:spPr>
          <a:xfrm>
            <a:off x="2556200" y="3848056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8"/>
          <p:cNvSpPr/>
          <p:nvPr/>
        </p:nvSpPr>
        <p:spPr>
          <a:xfrm>
            <a:off x="3080221" y="1683284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8"/>
          <p:cNvSpPr/>
          <p:nvPr/>
        </p:nvSpPr>
        <p:spPr>
          <a:xfrm>
            <a:off x="3080221" y="1683252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8"/>
          <p:cNvSpPr/>
          <p:nvPr/>
        </p:nvSpPr>
        <p:spPr>
          <a:xfrm>
            <a:off x="3124412" y="1875700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8"/>
          <p:cNvSpPr/>
          <p:nvPr/>
        </p:nvSpPr>
        <p:spPr>
          <a:xfrm>
            <a:off x="2450968" y="1687158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8"/>
          <p:cNvSpPr/>
          <p:nvPr/>
        </p:nvSpPr>
        <p:spPr>
          <a:xfrm>
            <a:off x="2938168" y="1687189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8"/>
          <p:cNvSpPr/>
          <p:nvPr/>
        </p:nvSpPr>
        <p:spPr>
          <a:xfrm>
            <a:off x="2454559" y="2208594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8"/>
          <p:cNvSpPr/>
          <p:nvPr/>
        </p:nvSpPr>
        <p:spPr>
          <a:xfrm>
            <a:off x="2519380" y="1930222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8"/>
          <p:cNvSpPr/>
          <p:nvPr/>
        </p:nvSpPr>
        <p:spPr>
          <a:xfrm>
            <a:off x="2750255" y="1702938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8"/>
          <p:cNvSpPr/>
          <p:nvPr/>
        </p:nvSpPr>
        <p:spPr>
          <a:xfrm>
            <a:off x="2583981" y="1763948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8"/>
          <p:cNvSpPr/>
          <p:nvPr/>
        </p:nvSpPr>
        <p:spPr>
          <a:xfrm>
            <a:off x="2805785" y="2074983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8"/>
          <p:cNvSpPr/>
          <p:nvPr/>
        </p:nvSpPr>
        <p:spPr>
          <a:xfrm>
            <a:off x="2834637" y="2323465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8"/>
          <p:cNvSpPr/>
          <p:nvPr/>
        </p:nvSpPr>
        <p:spPr>
          <a:xfrm>
            <a:off x="2805785" y="2155679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8"/>
          <p:cNvSpPr/>
          <p:nvPr/>
        </p:nvSpPr>
        <p:spPr>
          <a:xfrm>
            <a:off x="2906765" y="2076621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8"/>
          <p:cNvSpPr/>
          <p:nvPr/>
        </p:nvSpPr>
        <p:spPr>
          <a:xfrm>
            <a:off x="2973981" y="2081283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8"/>
          <p:cNvSpPr/>
          <p:nvPr/>
        </p:nvSpPr>
        <p:spPr>
          <a:xfrm>
            <a:off x="2848117" y="2088559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8"/>
          <p:cNvSpPr/>
          <p:nvPr/>
        </p:nvSpPr>
        <p:spPr>
          <a:xfrm>
            <a:off x="2990580" y="2147710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8"/>
          <p:cNvSpPr/>
          <p:nvPr/>
        </p:nvSpPr>
        <p:spPr>
          <a:xfrm>
            <a:off x="2838668" y="2075015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8"/>
          <p:cNvSpPr/>
          <p:nvPr/>
        </p:nvSpPr>
        <p:spPr>
          <a:xfrm>
            <a:off x="2843991" y="2096811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8"/>
          <p:cNvSpPr/>
          <p:nvPr/>
        </p:nvSpPr>
        <p:spPr>
          <a:xfrm>
            <a:off x="2913159" y="2155301"/>
            <a:ext cx="58365" cy="125203"/>
          </a:xfrm>
          <a:custGeom>
            <a:avLst/>
            <a:gdLst/>
            <a:ahLst/>
            <a:cxnLst/>
            <a:rect l="l" t="t" r="r" b="b"/>
            <a:pathLst>
              <a:path w="1853" h="3975" extrusionOk="0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8"/>
          <p:cNvSpPr/>
          <p:nvPr/>
        </p:nvSpPr>
        <p:spPr>
          <a:xfrm>
            <a:off x="1817935" y="1556350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8"/>
          <p:cNvSpPr/>
          <p:nvPr/>
        </p:nvSpPr>
        <p:spPr>
          <a:xfrm>
            <a:off x="1672386" y="2041344"/>
            <a:ext cx="841267" cy="1006786"/>
          </a:xfrm>
          <a:custGeom>
            <a:avLst/>
            <a:gdLst/>
            <a:ahLst/>
            <a:cxnLst/>
            <a:rect l="l" t="t" r="r" b="b"/>
            <a:pathLst>
              <a:path w="26709" h="31964" extrusionOk="0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8"/>
          <p:cNvSpPr/>
          <p:nvPr/>
        </p:nvSpPr>
        <p:spPr>
          <a:xfrm>
            <a:off x="1673363" y="2798726"/>
            <a:ext cx="191725" cy="177173"/>
          </a:xfrm>
          <a:custGeom>
            <a:avLst/>
            <a:gdLst/>
            <a:ahLst/>
            <a:cxnLst/>
            <a:rect l="l" t="t" r="r" b="b"/>
            <a:pathLst>
              <a:path w="6087" h="5625" extrusionOk="0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8"/>
          <p:cNvSpPr/>
          <p:nvPr/>
        </p:nvSpPr>
        <p:spPr>
          <a:xfrm>
            <a:off x="1672701" y="2468037"/>
            <a:ext cx="215632" cy="224294"/>
          </a:xfrm>
          <a:custGeom>
            <a:avLst/>
            <a:gdLst/>
            <a:ahLst/>
            <a:cxnLst/>
            <a:rect l="l" t="t" r="r" b="b"/>
            <a:pathLst>
              <a:path w="6846" h="7121" extrusionOk="0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8"/>
          <p:cNvSpPr/>
          <p:nvPr/>
        </p:nvSpPr>
        <p:spPr>
          <a:xfrm>
            <a:off x="1835605" y="2152876"/>
            <a:ext cx="255476" cy="191599"/>
          </a:xfrm>
          <a:custGeom>
            <a:avLst/>
            <a:gdLst/>
            <a:ahLst/>
            <a:cxnLst/>
            <a:rect l="l" t="t" r="r" b="b"/>
            <a:pathLst>
              <a:path w="8111" h="6083" extrusionOk="0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8"/>
          <p:cNvSpPr/>
          <p:nvPr/>
        </p:nvSpPr>
        <p:spPr>
          <a:xfrm>
            <a:off x="2103427" y="2041344"/>
            <a:ext cx="251224" cy="129234"/>
          </a:xfrm>
          <a:custGeom>
            <a:avLst/>
            <a:gdLst/>
            <a:ahLst/>
            <a:cxnLst/>
            <a:rect l="l" t="t" r="r" b="b"/>
            <a:pathLst>
              <a:path w="7976" h="4103" extrusionOk="0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8"/>
          <p:cNvSpPr/>
          <p:nvPr/>
        </p:nvSpPr>
        <p:spPr>
          <a:xfrm>
            <a:off x="1825841" y="2130324"/>
            <a:ext cx="693008" cy="919192"/>
          </a:xfrm>
          <a:custGeom>
            <a:avLst/>
            <a:gdLst/>
            <a:ahLst/>
            <a:cxnLst/>
            <a:rect l="l" t="t" r="r" b="b"/>
            <a:pathLst>
              <a:path w="22002" h="29183" extrusionOk="0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8"/>
          <p:cNvSpPr/>
          <p:nvPr/>
        </p:nvSpPr>
        <p:spPr>
          <a:xfrm>
            <a:off x="2326050" y="2114953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8"/>
          <p:cNvSpPr/>
          <p:nvPr/>
        </p:nvSpPr>
        <p:spPr>
          <a:xfrm>
            <a:off x="2041283" y="2446304"/>
            <a:ext cx="208891" cy="269493"/>
          </a:xfrm>
          <a:custGeom>
            <a:avLst/>
            <a:gdLst/>
            <a:ahLst/>
            <a:cxnLst/>
            <a:rect l="l" t="t" r="r" b="b"/>
            <a:pathLst>
              <a:path w="6632" h="8556" extrusionOk="0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8"/>
          <p:cNvSpPr/>
          <p:nvPr/>
        </p:nvSpPr>
        <p:spPr>
          <a:xfrm>
            <a:off x="2070103" y="2694785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8"/>
          <p:cNvSpPr/>
          <p:nvPr/>
        </p:nvSpPr>
        <p:spPr>
          <a:xfrm>
            <a:off x="2041283" y="2527000"/>
            <a:ext cx="176229" cy="188796"/>
          </a:xfrm>
          <a:custGeom>
            <a:avLst/>
            <a:gdLst/>
            <a:ahLst/>
            <a:cxnLst/>
            <a:rect l="l" t="t" r="r" b="b"/>
            <a:pathLst>
              <a:path w="5595" h="5994" extrusionOk="0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8"/>
          <p:cNvSpPr/>
          <p:nvPr/>
        </p:nvSpPr>
        <p:spPr>
          <a:xfrm>
            <a:off x="2143082" y="2448131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8"/>
          <p:cNvSpPr/>
          <p:nvPr/>
        </p:nvSpPr>
        <p:spPr>
          <a:xfrm>
            <a:off x="2209541" y="2452603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8"/>
          <p:cNvSpPr/>
          <p:nvPr/>
        </p:nvSpPr>
        <p:spPr>
          <a:xfrm>
            <a:off x="2083332" y="2459879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8"/>
          <p:cNvSpPr/>
          <p:nvPr/>
        </p:nvSpPr>
        <p:spPr>
          <a:xfrm>
            <a:off x="2226140" y="2494841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8"/>
          <p:cNvSpPr/>
          <p:nvPr/>
        </p:nvSpPr>
        <p:spPr>
          <a:xfrm>
            <a:off x="2074103" y="2446304"/>
            <a:ext cx="176071" cy="163378"/>
          </a:xfrm>
          <a:custGeom>
            <a:avLst/>
            <a:gdLst/>
            <a:ahLst/>
            <a:cxnLst/>
            <a:rect l="l" t="t" r="r" b="b"/>
            <a:pathLst>
              <a:path w="5590" h="5187" extrusionOk="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8"/>
          <p:cNvSpPr/>
          <p:nvPr/>
        </p:nvSpPr>
        <p:spPr>
          <a:xfrm>
            <a:off x="2079426" y="2468100"/>
            <a:ext cx="197678" cy="255193"/>
          </a:xfrm>
          <a:custGeom>
            <a:avLst/>
            <a:gdLst/>
            <a:ahLst/>
            <a:cxnLst/>
            <a:rect l="l" t="t" r="r" b="b"/>
            <a:pathLst>
              <a:path w="6276" h="8102" extrusionOk="0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8"/>
          <p:cNvSpPr/>
          <p:nvPr/>
        </p:nvSpPr>
        <p:spPr>
          <a:xfrm>
            <a:off x="2149602" y="2532732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8"/>
          <p:cNvSpPr/>
          <p:nvPr/>
        </p:nvSpPr>
        <p:spPr>
          <a:xfrm>
            <a:off x="1551279" y="2565804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8"/>
          <p:cNvSpPr/>
          <p:nvPr/>
        </p:nvSpPr>
        <p:spPr>
          <a:xfrm>
            <a:off x="1551279" y="2565773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8"/>
          <p:cNvSpPr/>
          <p:nvPr/>
        </p:nvSpPr>
        <p:spPr>
          <a:xfrm>
            <a:off x="1596887" y="2757559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8"/>
          <p:cNvSpPr/>
          <p:nvPr/>
        </p:nvSpPr>
        <p:spPr>
          <a:xfrm>
            <a:off x="923444" y="2569080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8"/>
          <p:cNvSpPr/>
          <p:nvPr/>
        </p:nvSpPr>
        <p:spPr>
          <a:xfrm>
            <a:off x="1279804" y="2951992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8"/>
          <p:cNvSpPr/>
          <p:nvPr/>
        </p:nvSpPr>
        <p:spPr>
          <a:xfrm>
            <a:off x="1345255" y="3204599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8"/>
          <p:cNvSpPr/>
          <p:nvPr/>
        </p:nvSpPr>
        <p:spPr>
          <a:xfrm>
            <a:off x="1279804" y="3032656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8"/>
          <p:cNvSpPr/>
          <p:nvPr/>
        </p:nvSpPr>
        <p:spPr>
          <a:xfrm>
            <a:off x="1381005" y="2954039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8"/>
          <p:cNvSpPr/>
          <p:nvPr/>
        </p:nvSpPr>
        <p:spPr>
          <a:xfrm>
            <a:off x="1448000" y="2958260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8"/>
          <p:cNvSpPr/>
          <p:nvPr/>
        </p:nvSpPr>
        <p:spPr>
          <a:xfrm>
            <a:off x="1321695" y="2965630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8"/>
          <p:cNvSpPr/>
          <p:nvPr/>
        </p:nvSpPr>
        <p:spPr>
          <a:xfrm>
            <a:off x="1464945" y="3025412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8"/>
          <p:cNvSpPr/>
          <p:nvPr/>
        </p:nvSpPr>
        <p:spPr>
          <a:xfrm>
            <a:off x="1312593" y="2951960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8"/>
          <p:cNvSpPr/>
          <p:nvPr/>
        </p:nvSpPr>
        <p:spPr>
          <a:xfrm>
            <a:off x="1317884" y="2973882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8"/>
          <p:cNvSpPr/>
          <p:nvPr/>
        </p:nvSpPr>
        <p:spPr>
          <a:xfrm>
            <a:off x="1387210" y="3041727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8"/>
          <p:cNvSpPr/>
          <p:nvPr/>
        </p:nvSpPr>
        <p:spPr>
          <a:xfrm>
            <a:off x="1410644" y="2569049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>
            <a:off x="927034" y="3090422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8"/>
          <p:cNvSpPr/>
          <p:nvPr/>
        </p:nvSpPr>
        <p:spPr>
          <a:xfrm>
            <a:off x="991887" y="2812081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8"/>
          <p:cNvSpPr/>
          <p:nvPr/>
        </p:nvSpPr>
        <p:spPr>
          <a:xfrm>
            <a:off x="1222762" y="2584766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"/>
          <p:cNvSpPr/>
          <p:nvPr/>
        </p:nvSpPr>
        <p:spPr>
          <a:xfrm>
            <a:off x="1056488" y="2645870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8"/>
          <p:cNvSpPr/>
          <p:nvPr/>
        </p:nvSpPr>
        <p:spPr>
          <a:xfrm>
            <a:off x="813550" y="2438808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8"/>
          <p:cNvSpPr/>
          <p:nvPr/>
        </p:nvSpPr>
        <p:spPr>
          <a:xfrm>
            <a:off x="3616494" y="2197885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"/>
          <p:cNvSpPr/>
          <p:nvPr/>
        </p:nvSpPr>
        <p:spPr>
          <a:xfrm>
            <a:off x="3620148" y="2211744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"/>
          <p:cNvSpPr/>
          <p:nvPr/>
        </p:nvSpPr>
        <p:spPr>
          <a:xfrm>
            <a:off x="3324766" y="3684082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8"/>
          <p:cNvSpPr/>
          <p:nvPr/>
        </p:nvSpPr>
        <p:spPr>
          <a:xfrm>
            <a:off x="3354846" y="3636143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"/>
          <p:cNvSpPr/>
          <p:nvPr/>
        </p:nvSpPr>
        <p:spPr>
          <a:xfrm>
            <a:off x="3505214" y="3751990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8"/>
          <p:cNvSpPr/>
          <p:nvPr/>
        </p:nvSpPr>
        <p:spPr>
          <a:xfrm>
            <a:off x="3532522" y="3703043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8"/>
          <p:cNvSpPr/>
          <p:nvPr/>
        </p:nvSpPr>
        <p:spPr>
          <a:xfrm>
            <a:off x="3346940" y="2817404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8"/>
          <p:cNvSpPr/>
          <p:nvPr/>
        </p:nvSpPr>
        <p:spPr>
          <a:xfrm>
            <a:off x="3402312" y="2933849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8"/>
          <p:cNvSpPr/>
          <p:nvPr/>
        </p:nvSpPr>
        <p:spPr>
          <a:xfrm>
            <a:off x="3623329" y="2671100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8"/>
          <p:cNvSpPr/>
          <p:nvPr/>
        </p:nvSpPr>
        <p:spPr>
          <a:xfrm>
            <a:off x="3286024" y="2638846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8"/>
          <p:cNvSpPr/>
          <p:nvPr/>
        </p:nvSpPr>
        <p:spPr>
          <a:xfrm>
            <a:off x="3315191" y="2478022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8"/>
          <p:cNvSpPr/>
          <p:nvPr/>
        </p:nvSpPr>
        <p:spPr>
          <a:xfrm>
            <a:off x="3376359" y="2478022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8"/>
          <p:cNvSpPr/>
          <p:nvPr/>
        </p:nvSpPr>
        <p:spPr>
          <a:xfrm>
            <a:off x="3586414" y="2480730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8"/>
          <p:cNvSpPr/>
          <p:nvPr/>
        </p:nvSpPr>
        <p:spPr>
          <a:xfrm>
            <a:off x="3612588" y="2720613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8"/>
          <p:cNvSpPr/>
          <p:nvPr/>
        </p:nvSpPr>
        <p:spPr>
          <a:xfrm>
            <a:off x="3602352" y="2638846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8"/>
          <p:cNvSpPr/>
          <p:nvPr/>
        </p:nvSpPr>
        <p:spPr>
          <a:xfrm>
            <a:off x="3404706" y="2241918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8"/>
          <p:cNvSpPr/>
          <p:nvPr/>
        </p:nvSpPr>
        <p:spPr>
          <a:xfrm>
            <a:off x="3476300" y="2335969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8"/>
          <p:cNvSpPr/>
          <p:nvPr/>
        </p:nvSpPr>
        <p:spPr>
          <a:xfrm>
            <a:off x="3456078" y="2396916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8"/>
          <p:cNvSpPr/>
          <p:nvPr/>
        </p:nvSpPr>
        <p:spPr>
          <a:xfrm>
            <a:off x="3408927" y="2304094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8"/>
          <p:cNvSpPr/>
          <p:nvPr/>
        </p:nvSpPr>
        <p:spPr>
          <a:xfrm>
            <a:off x="3415226" y="2330205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8"/>
          <p:cNvSpPr/>
          <p:nvPr/>
        </p:nvSpPr>
        <p:spPr>
          <a:xfrm>
            <a:off x="3426408" y="2333575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8"/>
          <p:cNvSpPr/>
          <p:nvPr/>
        </p:nvSpPr>
        <p:spPr>
          <a:xfrm>
            <a:off x="3487481" y="2409799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8"/>
          <p:cNvSpPr/>
          <p:nvPr/>
        </p:nvSpPr>
        <p:spPr>
          <a:xfrm>
            <a:off x="3157295" y="2634405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8"/>
          <p:cNvSpPr/>
          <p:nvPr/>
        </p:nvSpPr>
        <p:spPr>
          <a:xfrm>
            <a:off x="3212573" y="2822507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8"/>
          <p:cNvSpPr/>
          <p:nvPr/>
        </p:nvSpPr>
        <p:spPr>
          <a:xfrm>
            <a:off x="3308387" y="2831389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8"/>
          <p:cNvSpPr/>
          <p:nvPr/>
        </p:nvSpPr>
        <p:spPr>
          <a:xfrm>
            <a:off x="3221959" y="2663068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8"/>
          <p:cNvSpPr/>
          <p:nvPr/>
        </p:nvSpPr>
        <p:spPr>
          <a:xfrm>
            <a:off x="3208069" y="2630878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8"/>
          <p:cNvSpPr/>
          <p:nvPr/>
        </p:nvSpPr>
        <p:spPr>
          <a:xfrm>
            <a:off x="3221266" y="2648422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8"/>
          <p:cNvSpPr/>
          <p:nvPr/>
        </p:nvSpPr>
        <p:spPr>
          <a:xfrm>
            <a:off x="3220478" y="2663918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8"/>
          <p:cNvSpPr/>
          <p:nvPr/>
        </p:nvSpPr>
        <p:spPr>
          <a:xfrm>
            <a:off x="3286402" y="2753559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8"/>
          <p:cNvSpPr/>
          <p:nvPr/>
        </p:nvSpPr>
        <p:spPr>
          <a:xfrm>
            <a:off x="3162492" y="2712424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8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5"/>
                </a:solidFill>
              </a:rPr>
              <a:t>PROJECT STAGES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90" name="Google Shape;1090;p8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Creating and designing the architecture of the project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091" name="Google Shape;1091;p8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STAGE 1 </a:t>
            </a:r>
            <a:r>
              <a:rPr lang="en" sz="1200">
                <a:latin typeface="Dosis ExtraLight"/>
                <a:ea typeface="Dosis ExtraLight"/>
                <a:cs typeface="Dosis ExtraLight"/>
                <a:sym typeface="Dosis ExtraLight"/>
              </a:rPr>
              <a:t>Brainstorming</a:t>
            </a:r>
            <a:endParaRPr/>
          </a:p>
        </p:txBody>
      </p:sp>
      <p:sp>
        <p:nvSpPr>
          <p:cNvPr id="1092" name="Google Shape;1092;p8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Coding in JVM and checking OOP Style testing the program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093" name="Google Shape;1093;p8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STAGE 3 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Getting results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94" name="Google Shape;1094;p8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Creating a data table in pgAdmin and replenishing a data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095" name="Google Shape;1095;p8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STAGE 2 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 Realization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"/>
          <p:cNvSpPr txBox="1">
            <a:spLocks noGrp="1"/>
          </p:cNvSpPr>
          <p:nvPr>
            <p:ph type="title"/>
          </p:nvPr>
        </p:nvSpPr>
        <p:spPr>
          <a:xfrm>
            <a:off x="6434920" y="1030754"/>
            <a:ext cx="2099272" cy="255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/>
              <a:t>PROJECT</a:t>
            </a:r>
            <a:br>
              <a:rPr lang="en" sz="2800" dirty="0" smtClean="0"/>
            </a:br>
            <a:r>
              <a:rPr lang="en" sz="2800" dirty="0" smtClean="0"/>
              <a:t>Architecture:</a:t>
            </a:r>
            <a:br>
              <a:rPr lang="en" sz="2800" dirty="0" smtClean="0"/>
            </a:br>
            <a:r>
              <a:rPr lang="en" sz="2800" dirty="0" smtClean="0"/>
              <a:t>ERD of DB</a:t>
            </a:r>
            <a:r>
              <a:rPr lang="en" sz="2800" dirty="0" smtClean="0"/>
              <a:t/>
            </a:r>
            <a:br>
              <a:rPr lang="en" sz="2800" dirty="0" smtClean="0"/>
            </a:br>
            <a:endParaRPr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 flipH="1">
            <a:off x="5852160" y="4419341"/>
            <a:ext cx="3139967" cy="5319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ER Diagram consists of 4 entities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62" y="3764610"/>
            <a:ext cx="804670" cy="1133460"/>
          </a:xfrm>
          <a:prstGeom prst="rect">
            <a:avLst/>
          </a:prstGeom>
        </p:spPr>
      </p:pic>
      <p:pic>
        <p:nvPicPr>
          <p:cNvPr id="147" name="Рисунок 14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31" y="130329"/>
            <a:ext cx="4815830" cy="4820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350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467</Words>
  <Application>Microsoft Office PowerPoint</Application>
  <PresentationFormat>Экран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Staatliches</vt:lpstr>
      <vt:lpstr>Arial</vt:lpstr>
      <vt:lpstr>Squada One</vt:lpstr>
      <vt:lpstr>Dosis ExtraLight</vt:lpstr>
      <vt:lpstr>Abel</vt:lpstr>
      <vt:lpstr>Josefin Sans</vt:lpstr>
      <vt:lpstr>Fira Sans Condensed ExtraLight</vt:lpstr>
      <vt:lpstr>Dosis</vt:lpstr>
      <vt:lpstr>Fira Sans Extra Condensed Medium</vt:lpstr>
      <vt:lpstr>Isometric Proposal by Slidesgo</vt:lpstr>
      <vt:lpstr>Isometric Proposal by Slidesgo</vt:lpstr>
      <vt:lpstr>Endterm  Project</vt:lpstr>
      <vt:lpstr>01</vt:lpstr>
      <vt:lpstr>OUR TEAM</vt:lpstr>
      <vt:lpstr>ABOUT THE PROJECT</vt:lpstr>
      <vt:lpstr>What we worked on</vt:lpstr>
      <vt:lpstr>MAIN REQUIREMENTS</vt:lpstr>
      <vt:lpstr>PROJECT GOALS</vt:lpstr>
      <vt:lpstr>PROJECT STAGES</vt:lpstr>
      <vt:lpstr>PROJECT Architecture: ERD of DB </vt:lpstr>
      <vt:lpstr>PROJECT Architecture: JAVA UML </vt:lpstr>
      <vt:lpstr>Презентация PowerPoint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Endterm  Project</dc:title>
  <dc:creator>ENU 201</dc:creator>
  <cp:lastModifiedBy>Учетная запись Майкрософт</cp:lastModifiedBy>
  <cp:revision>10</cp:revision>
  <dcterms:modified xsi:type="dcterms:W3CDTF">2021-03-10T05:51:28Z</dcterms:modified>
</cp:coreProperties>
</file>