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3" r:id="rId4"/>
    <p:sldId id="259" r:id="rId5"/>
    <p:sldId id="260" r:id="rId6"/>
    <p:sldId id="264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1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166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44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00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80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8652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4174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7001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19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6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58610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346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6708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2348880"/>
            <a:ext cx="57912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Assignment #03 - Software Engineering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461296" y="5805264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Made by: </a:t>
            </a:r>
            <a:r>
              <a:rPr lang="en-US" dirty="0" err="1" smtClean="0"/>
              <a:t>Sanzhar</a:t>
            </a:r>
            <a:r>
              <a:rPr lang="en-US" dirty="0" smtClean="0"/>
              <a:t> </a:t>
            </a:r>
            <a:r>
              <a:rPr lang="en-US" dirty="0" err="1" smtClean="0"/>
              <a:t>Kipshakbaev</a:t>
            </a:r>
            <a:r>
              <a:rPr lang="en-US" dirty="0" smtClean="0"/>
              <a:t> 20B030346</a:t>
            </a:r>
          </a:p>
          <a:p>
            <a:r>
              <a:rPr lang="en-US" dirty="0" smtClean="0"/>
              <a:t>25.10.2022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92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80920" cy="3672408"/>
          </a:xfrm>
        </p:spPr>
        <p:txBody>
          <a:bodyPr>
            <a:normAutofit/>
          </a:bodyPr>
          <a:lstStyle/>
          <a:p>
            <a:r>
              <a:rPr lang="ru-RU" dirty="0" smtClean="0"/>
              <a:t>	</a:t>
            </a:r>
            <a:r>
              <a:rPr lang="en-US" dirty="0" smtClean="0"/>
              <a:t>Chapter </a:t>
            </a:r>
            <a:r>
              <a:rPr lang="en-US" dirty="0"/>
              <a:t>6. Exercise </a:t>
            </a:r>
            <a:r>
              <a:rPr lang="en-US" dirty="0" smtClean="0"/>
              <a:t>6.1-</a:t>
            </a:r>
            <a:r>
              <a:rPr lang="ru-RU" dirty="0" smtClean="0"/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When </a:t>
            </a:r>
            <a:r>
              <a:rPr lang="en-US" sz="2400" dirty="0">
                <a:solidFill>
                  <a:schemeClr val="tx1"/>
                </a:solidFill>
              </a:rPr>
              <a:t>describing a system, explain why you may </a:t>
            </a:r>
            <a:r>
              <a:rPr lang="ru-RU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have </a:t>
            </a:r>
            <a:r>
              <a:rPr lang="en-US" sz="2400" dirty="0">
                <a:solidFill>
                  <a:schemeClr val="tx1"/>
                </a:solidFill>
              </a:rPr>
              <a:t>to start the design of the system </a:t>
            </a:r>
            <a:r>
              <a:rPr lang="ru-RU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architecture </a:t>
            </a:r>
            <a:r>
              <a:rPr lang="en-US" sz="2400" dirty="0">
                <a:solidFill>
                  <a:schemeClr val="tx1"/>
                </a:solidFill>
              </a:rPr>
              <a:t>before the requirements </a:t>
            </a:r>
            <a:r>
              <a:rPr lang="ru-RU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specification </a:t>
            </a:r>
            <a:r>
              <a:rPr lang="en-US" sz="2400" dirty="0">
                <a:solidFill>
                  <a:schemeClr val="tx1"/>
                </a:solidFill>
              </a:rPr>
              <a:t>is complete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7.2</a:t>
            </a:r>
            <a:endParaRPr lang="en-GB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548" y="1102163"/>
            <a:ext cx="7286162" cy="565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5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24744"/>
            <a:ext cx="734481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	</a:t>
            </a:r>
            <a:r>
              <a:rPr lang="en-US" sz="2800" b="1" dirty="0" smtClean="0"/>
              <a:t>The </a:t>
            </a:r>
            <a:r>
              <a:rPr lang="en-US" sz="2800" b="1" dirty="0"/>
              <a:t>architecture has to be designed </a:t>
            </a:r>
            <a:r>
              <a:rPr lang="ru-RU" sz="2800" b="1" dirty="0" smtClean="0"/>
              <a:t>	</a:t>
            </a:r>
            <a:r>
              <a:rPr lang="en-US" sz="2800" b="1" dirty="0" smtClean="0"/>
              <a:t>before </a:t>
            </a:r>
            <a:r>
              <a:rPr lang="en-US" sz="2800" b="1" dirty="0"/>
              <a:t>specifications are written for the </a:t>
            </a:r>
            <a:r>
              <a:rPr lang="ru-RU" sz="2800" b="1" dirty="0" smtClean="0"/>
              <a:t>	</a:t>
            </a:r>
            <a:r>
              <a:rPr lang="en-US" sz="2800" b="1" dirty="0" smtClean="0"/>
              <a:t>following </a:t>
            </a:r>
            <a:r>
              <a:rPr lang="en-US" sz="2800" b="1" dirty="0"/>
              <a:t>reasons:</a:t>
            </a:r>
            <a:endParaRPr lang="en-US" sz="2800" dirty="0"/>
          </a:p>
          <a:p>
            <a:r>
              <a:rPr lang="ru-RU" sz="2800" dirty="0" smtClean="0"/>
              <a:t>	</a:t>
            </a:r>
            <a:r>
              <a:rPr lang="en-US" sz="2800" dirty="0" smtClean="0"/>
              <a:t>1</a:t>
            </a:r>
            <a:r>
              <a:rPr lang="en-US" sz="2800" dirty="0"/>
              <a:t>. To provide a means of structuring.</a:t>
            </a:r>
          </a:p>
          <a:p>
            <a:r>
              <a:rPr lang="ru-RU" sz="2800" dirty="0" smtClean="0"/>
              <a:t>	</a:t>
            </a:r>
            <a:r>
              <a:rPr lang="en-US" sz="2800" dirty="0" smtClean="0"/>
              <a:t>2</a:t>
            </a:r>
            <a:r>
              <a:rPr lang="en-US" sz="2800" dirty="0"/>
              <a:t>. The specification and developing </a:t>
            </a:r>
            <a:r>
              <a:rPr lang="ru-RU" sz="2800" dirty="0" smtClean="0"/>
              <a:t>	</a:t>
            </a:r>
            <a:r>
              <a:rPr lang="en-US" sz="2800" dirty="0" smtClean="0"/>
              <a:t>different </a:t>
            </a:r>
            <a:r>
              <a:rPr lang="en-US" sz="2800" dirty="0"/>
              <a:t>sub-system specifications </a:t>
            </a:r>
            <a:r>
              <a:rPr lang="ru-RU" sz="2800" dirty="0" smtClean="0"/>
              <a:t>	</a:t>
            </a:r>
            <a:r>
              <a:rPr lang="en-US" sz="2800" dirty="0" smtClean="0"/>
              <a:t>concurrently</a:t>
            </a:r>
            <a:r>
              <a:rPr lang="en-US" sz="2800" dirty="0"/>
              <a:t>.</a:t>
            </a:r>
          </a:p>
          <a:p>
            <a:r>
              <a:rPr lang="ru-RU" sz="2800" dirty="0" smtClean="0"/>
              <a:t>	</a:t>
            </a:r>
            <a:r>
              <a:rPr lang="en-US" sz="2800" dirty="0" smtClean="0"/>
              <a:t>3</a:t>
            </a:r>
            <a:r>
              <a:rPr lang="en-US" sz="2800" dirty="0"/>
              <a:t>. To allow manufacture of hardware by </a:t>
            </a:r>
            <a:r>
              <a:rPr lang="ru-RU" sz="2800" dirty="0" smtClean="0"/>
              <a:t>	</a:t>
            </a:r>
            <a:r>
              <a:rPr lang="en-US" sz="2800" dirty="0" smtClean="0"/>
              <a:t>sub-contractors </a:t>
            </a:r>
            <a:r>
              <a:rPr lang="en-US" sz="2800" dirty="0"/>
              <a:t>and to provide a model for </a:t>
            </a:r>
            <a:r>
              <a:rPr lang="ru-RU" sz="2800" dirty="0" smtClean="0"/>
              <a:t>	</a:t>
            </a:r>
            <a:r>
              <a:rPr lang="en-US" sz="2800" dirty="0" smtClean="0"/>
              <a:t>system </a:t>
            </a:r>
            <a:r>
              <a:rPr lang="en-US" sz="2800" dirty="0"/>
              <a:t>costing.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8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556792"/>
            <a:ext cx="8352928" cy="3312368"/>
          </a:xfrm>
        </p:spPr>
        <p:txBody>
          <a:bodyPr>
            <a:normAutofit/>
          </a:bodyPr>
          <a:lstStyle/>
          <a:p>
            <a:r>
              <a:rPr lang="ru-RU" dirty="0" smtClean="0"/>
              <a:t>	</a:t>
            </a:r>
            <a:r>
              <a:rPr lang="en-US" dirty="0" smtClean="0"/>
              <a:t>Chapter </a:t>
            </a:r>
            <a:r>
              <a:rPr lang="en-US" dirty="0"/>
              <a:t>6. Exercise </a:t>
            </a:r>
            <a:r>
              <a:rPr lang="en-US" dirty="0" smtClean="0"/>
              <a:t>6.6-</a:t>
            </a:r>
            <a:r>
              <a:rPr lang="ru-RU" dirty="0" smtClean="0"/>
              <a:t>	</a:t>
            </a:r>
            <a:r>
              <a:rPr lang="en-US" sz="2700" dirty="0" smtClean="0">
                <a:solidFill>
                  <a:schemeClr val="tx1"/>
                </a:solidFill>
              </a:rPr>
              <a:t>Suggest </a:t>
            </a:r>
            <a:r>
              <a:rPr lang="en-US" sz="2700" dirty="0">
                <a:solidFill>
                  <a:schemeClr val="tx1"/>
                </a:solidFill>
              </a:rPr>
              <a:t>an architecture for a system (such </a:t>
            </a:r>
            <a:r>
              <a:rPr lang="ru-RU" sz="2700" dirty="0" smtClean="0">
                <a:solidFill>
                  <a:schemeClr val="tx1"/>
                </a:solidFill>
              </a:rPr>
              <a:t>	</a:t>
            </a:r>
            <a:r>
              <a:rPr lang="en-US" sz="2700" dirty="0" smtClean="0">
                <a:solidFill>
                  <a:schemeClr val="tx1"/>
                </a:solidFill>
              </a:rPr>
              <a:t>as </a:t>
            </a:r>
            <a:r>
              <a:rPr lang="en-US" sz="2700" dirty="0">
                <a:solidFill>
                  <a:schemeClr val="tx1"/>
                </a:solidFill>
              </a:rPr>
              <a:t>iTunes) that is used to sell and distribute </a:t>
            </a:r>
            <a:r>
              <a:rPr lang="ru-RU" sz="2700" dirty="0" smtClean="0">
                <a:solidFill>
                  <a:schemeClr val="tx1"/>
                </a:solidFill>
              </a:rPr>
              <a:t>	</a:t>
            </a:r>
            <a:r>
              <a:rPr lang="en-US" sz="2700" dirty="0" smtClean="0">
                <a:solidFill>
                  <a:schemeClr val="tx1"/>
                </a:solidFill>
              </a:rPr>
              <a:t>music </a:t>
            </a:r>
            <a:r>
              <a:rPr lang="en-US" sz="2700" dirty="0">
                <a:solidFill>
                  <a:schemeClr val="tx1"/>
                </a:solidFill>
              </a:rPr>
              <a:t>on the Internet. What Architectural </a:t>
            </a:r>
            <a:r>
              <a:rPr lang="ru-RU" sz="2700" dirty="0" smtClean="0">
                <a:solidFill>
                  <a:schemeClr val="tx1"/>
                </a:solidFill>
              </a:rPr>
              <a:t>	</a:t>
            </a:r>
            <a:r>
              <a:rPr lang="en-US" sz="2700" dirty="0" smtClean="0">
                <a:solidFill>
                  <a:schemeClr val="tx1"/>
                </a:solidFill>
              </a:rPr>
              <a:t>patterns </a:t>
            </a:r>
            <a:r>
              <a:rPr lang="en-US" sz="2700" dirty="0">
                <a:solidFill>
                  <a:schemeClr val="tx1"/>
                </a:solidFill>
              </a:rPr>
              <a:t>are the basis for your proposed </a:t>
            </a:r>
            <a:r>
              <a:rPr lang="ru-RU" sz="2700" dirty="0" smtClean="0">
                <a:solidFill>
                  <a:schemeClr val="tx1"/>
                </a:solidFill>
              </a:rPr>
              <a:t>	</a:t>
            </a:r>
            <a:r>
              <a:rPr lang="en-US" sz="2700" dirty="0" smtClean="0">
                <a:solidFill>
                  <a:schemeClr val="tx1"/>
                </a:solidFill>
              </a:rPr>
              <a:t>architecture</a:t>
            </a:r>
            <a:r>
              <a:rPr lang="en-US" sz="2700" dirty="0">
                <a:solidFill>
                  <a:schemeClr val="tx1"/>
                </a:solidFill>
              </a:rPr>
              <a:t>?</a:t>
            </a:r>
            <a:endParaRPr lang="ru-RU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7.7</a:t>
            </a:r>
            <a:endParaRPr lang="en-GB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7" y="1095277"/>
            <a:ext cx="7423720" cy="546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3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908720"/>
            <a:ext cx="77048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	</a:t>
            </a:r>
            <a:r>
              <a:rPr lang="en-US" sz="2800" dirty="0" smtClean="0"/>
              <a:t>The </a:t>
            </a:r>
            <a:r>
              <a:rPr lang="en-US" sz="2800" dirty="0"/>
              <a:t>architecture needed for this type of system is a client-server model. iTunes will have a database that has records on all the music that is available through their system. These music records can be searched for by the user by artist name, genre, etc., through a web based interface and downloaded for a certain price. The server handles music orders through the web based interface. The architectural pattern that is the basis for this is client-server pattern.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513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 for your attention!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21439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44</TotalTime>
  <Words>23</Words>
  <Application>Microsoft Office PowerPoint</Application>
  <PresentationFormat>Экран (4:3)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Corbel</vt:lpstr>
      <vt:lpstr>Gill Sans MT</vt:lpstr>
      <vt:lpstr>Impact</vt:lpstr>
      <vt:lpstr>Badge</vt:lpstr>
      <vt:lpstr>Assignment #03 - Software Engineering</vt:lpstr>
      <vt:lpstr> Chapter 6. Exercise 6.1- When describing a system, explain why you may  have to start the design of the system  architecture before the requirements  specification is complete</vt:lpstr>
      <vt:lpstr>                        7.2</vt:lpstr>
      <vt:lpstr>Презентация PowerPoint</vt:lpstr>
      <vt:lpstr> Chapter 6. Exercise 6.6- Suggest an architecture for a system (such  as iTunes) that is used to sell and distribute  music on the Internet. What Architectural  patterns are the basis for your proposed  architecture?</vt:lpstr>
      <vt:lpstr>                         7.7</vt:lpstr>
      <vt:lpstr>Презентация PowerPoint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#03 - Software Engineering</dc:title>
  <dc:creator>Admin</dc:creator>
  <cp:lastModifiedBy>Санжар</cp:lastModifiedBy>
  <cp:revision>6</cp:revision>
  <dcterms:created xsi:type="dcterms:W3CDTF">2022-10-27T11:34:00Z</dcterms:created>
  <dcterms:modified xsi:type="dcterms:W3CDTF">2022-10-27T17:00:01Z</dcterms:modified>
</cp:coreProperties>
</file>