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Starting with OpenG</a:t>
            </a:r>
            <a:r>
              <a:rPr lang="en-US" dirty="0"/>
              <a:t>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4955" y="5061397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Muhammad Tasnim Mohiuddin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Lecturer, CSE, UIU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a story board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5000" r="22501" b="22656"/>
          <a:stretch>
            <a:fillRect/>
          </a:stretch>
        </p:blipFill>
        <p:spPr bwMode="auto">
          <a:xfrm>
            <a:off x="1648960" y="1361295"/>
            <a:ext cx="8221550" cy="534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0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What about viewing 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98797" y="1853248"/>
            <a:ext cx="749935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What do you find ?</a:t>
            </a:r>
          </a:p>
          <a:p>
            <a:pPr lvl="1" eaLnBrk="1" hangingPunct="1"/>
            <a:r>
              <a:rPr lang="en-US" sz="2400" dirty="0" smtClean="0"/>
              <a:t>Nothing</a:t>
            </a:r>
          </a:p>
          <a:p>
            <a:pPr lvl="1" eaLnBrk="1" hangingPunct="1"/>
            <a:r>
              <a:rPr lang="en-US" sz="2400" dirty="0" smtClean="0"/>
              <a:t>What's the problem ?</a:t>
            </a:r>
          </a:p>
          <a:p>
            <a:pPr eaLnBrk="1" hangingPunct="1"/>
            <a:r>
              <a:rPr lang="en-US" sz="2800" dirty="0" smtClean="0"/>
              <a:t>No camera or view!!</a:t>
            </a:r>
          </a:p>
          <a:p>
            <a:pPr eaLnBrk="1" hangingPunct="1"/>
            <a:r>
              <a:rPr lang="en-US" sz="2800" dirty="0" smtClean="0"/>
              <a:t>No projection !!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09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412" y="1511472"/>
            <a:ext cx="9587653" cy="500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0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687862" cy="1400530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Setting up OpenGL </a:t>
            </a:r>
            <a:r>
              <a:rPr lang="en-US" sz="4000" dirty="0" smtClean="0">
                <a:solidFill>
                  <a:schemeClr val="tx2">
                    <a:satMod val="130000"/>
                  </a:schemeClr>
                </a:solidFill>
              </a:rPr>
              <a:t>for visual  studio 12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Copy &amp; Paste :</a:t>
            </a:r>
          </a:p>
          <a:p>
            <a:r>
              <a:rPr lang="en-US" b="1" dirty="0">
                <a:solidFill>
                  <a:srgbClr val="FF0000"/>
                </a:solidFill>
              </a:rPr>
              <a:t>glut32.dll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C:\Windows\system</a:t>
            </a:r>
            <a:r>
              <a:rPr lang="en-US" dirty="0" smtClean="0"/>
              <a:t>, 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glut32.lib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2"/>
                </a:solidFill>
              </a:rPr>
              <a:t>Program Files\Microsoft Visual Studio 11.0\VC\lib</a:t>
            </a:r>
            <a:r>
              <a:rPr lang="en-US" dirty="0" smtClean="0"/>
              <a:t>, </a:t>
            </a:r>
            <a:r>
              <a:rPr lang="en-US" dirty="0"/>
              <a:t>and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glut.h</a:t>
            </a:r>
            <a:r>
              <a:rPr lang="en-US" dirty="0"/>
              <a:t>  </a:t>
            </a:r>
            <a:r>
              <a:rPr lang="en-US" dirty="0" smtClean="0"/>
              <a:t>to</a:t>
            </a:r>
            <a:r>
              <a:rPr lang="en-US" b="1" dirty="0">
                <a:solidFill>
                  <a:schemeClr val="accent2"/>
                </a:solidFill>
              </a:rPr>
              <a:t> Program Files\Microsoft Visual Studio </a:t>
            </a:r>
            <a:r>
              <a:rPr lang="en-US" b="1" dirty="0" smtClean="0">
                <a:solidFill>
                  <a:schemeClr val="accent2"/>
                </a:solidFill>
              </a:rPr>
              <a:t>11.0\VC\include\GL</a:t>
            </a:r>
          </a:p>
          <a:p>
            <a:pPr lvl="3"/>
            <a:r>
              <a:rPr lang="en-US" sz="1800" b="1" dirty="0" smtClean="0">
                <a:solidFill>
                  <a:srgbClr val="002060"/>
                </a:solidFill>
              </a:rPr>
              <a:t>If  there is no GL folder create one</a:t>
            </a: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Beginning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Open Visual </a:t>
            </a:r>
            <a:r>
              <a:rPr lang="en-US" sz="2800" dirty="0" smtClean="0"/>
              <a:t>Studio 12</a:t>
            </a:r>
            <a:endParaRPr lang="en-US" sz="2800" dirty="0"/>
          </a:p>
          <a:p>
            <a:r>
              <a:rPr lang="en-US" sz="2800" dirty="0"/>
              <a:t>File &gt;&gt; New &gt;&gt; </a:t>
            </a:r>
            <a:r>
              <a:rPr lang="en-US" sz="2800" dirty="0" smtClean="0"/>
              <a:t>New Project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45" y="252496"/>
            <a:ext cx="9078592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32" y="170251"/>
            <a:ext cx="8527876" cy="65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84" y="837894"/>
            <a:ext cx="8946541" cy="4195481"/>
          </a:xfrm>
        </p:spPr>
        <p:txBody>
          <a:bodyPr/>
          <a:lstStyle/>
          <a:p>
            <a:r>
              <a:rPr lang="en-US" dirty="0" smtClean="0"/>
              <a:t>Your project is empty. Add new item (C++ file) to source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32" y="1699706"/>
            <a:ext cx="3678847" cy="50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15" y="243497"/>
            <a:ext cx="9078592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OpenGL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Now, what to do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 some models</a:t>
            </a:r>
          </a:p>
          <a:p>
            <a:r>
              <a:rPr lang="en-US" sz="2800" dirty="0"/>
              <a:t>Add Camera</a:t>
            </a:r>
          </a:p>
          <a:p>
            <a:r>
              <a:rPr lang="en-US" sz="2800" dirty="0"/>
              <a:t>Add Projection</a:t>
            </a:r>
          </a:p>
        </p:txBody>
      </p:sp>
    </p:spTree>
    <p:extLst>
      <p:ext uri="{BB962C8B-B14F-4D97-AF65-F5344CB8AC3E}">
        <p14:creationId xmlns:p14="http://schemas.microsoft.com/office/powerpoint/2010/main" val="218881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126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Starting with OpenGL</vt:lpstr>
      <vt:lpstr>Setting up OpenGL for visual  studio 12</vt:lpstr>
      <vt:lpstr>Beginning</vt:lpstr>
      <vt:lpstr>PowerPoint Presentation</vt:lpstr>
      <vt:lpstr>PowerPoint Presentation</vt:lpstr>
      <vt:lpstr>PowerPoint Presentation</vt:lpstr>
      <vt:lpstr>PowerPoint Presentation</vt:lpstr>
      <vt:lpstr>Start OpenGL Coding</vt:lpstr>
      <vt:lpstr>Now, what to do ?</vt:lpstr>
      <vt:lpstr>Draw a story board</vt:lpstr>
      <vt:lpstr>What about viewing ?</vt:lpstr>
      <vt:lpstr>Perspective Projection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with OpenGL</dc:title>
  <dc:creator>Tasnim</dc:creator>
  <cp:lastModifiedBy>Muhammad Tasnim Mohiuddin</cp:lastModifiedBy>
  <cp:revision>13</cp:revision>
  <dcterms:created xsi:type="dcterms:W3CDTF">2015-02-16T09:16:03Z</dcterms:created>
  <dcterms:modified xsi:type="dcterms:W3CDTF">2017-09-25T08:55:38Z</dcterms:modified>
</cp:coreProperties>
</file>