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182" autoAdjust="0"/>
  </p:normalViewPr>
  <p:slideViewPr>
    <p:cSldViewPr showGuides="1">
      <p:cViewPr varScale="1">
        <p:scale>
          <a:sx n="91" d="100"/>
          <a:sy n="91" d="100"/>
        </p:scale>
        <p:origin x="63" y="31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6/6/2017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5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5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6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1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6/6/2017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/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/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75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3200" b="1" i="1" dirty="0" err="1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 Database</a:t>
            </a:r>
            <a:br>
              <a:rPr lang="en-US" dirty="0"/>
            </a:b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Sanzida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Parvin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June 6, 2017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Schoolbook" panose="02040604050505020304" pitchFamily="18" charset="0"/>
              </a:rPr>
              <a:t>Assignment-3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961023-B9F3-424D-80A6-2F8FB3C01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81200"/>
            <a:ext cx="7554403" cy="40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Example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E18FB4-3F03-4DFB-8824-5F8F29AF4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4933942"/>
            <a:ext cx="3501464" cy="116205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9C44EB-C8A9-4AF9-BB40-C16FFC21E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105139"/>
            <a:ext cx="8463024" cy="1543061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AFF8208-9814-4402-AA1F-AA1166448B22}"/>
              </a:ext>
            </a:extLst>
          </p:cNvPr>
          <p:cNvSpPr txBox="1">
            <a:spLocks/>
          </p:cNvSpPr>
          <p:nvPr/>
        </p:nvSpPr>
        <p:spPr>
          <a:xfrm>
            <a:off x="684212" y="2065206"/>
            <a:ext cx="9144000" cy="98279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75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Show the title of the books with the author name that are borrowed from others.</a:t>
            </a:r>
          </a:p>
        </p:txBody>
      </p:sp>
    </p:spTree>
    <p:extLst>
      <p:ext uri="{BB962C8B-B14F-4D97-AF65-F5344CB8AC3E}">
        <p14:creationId xmlns:p14="http://schemas.microsoft.com/office/powerpoint/2010/main" val="241738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Example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48B9F2-FA70-4867-AE92-898B164BE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276600"/>
            <a:ext cx="7639106" cy="132398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3A3068-1B3D-4D83-AB11-17EA18907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255579"/>
            <a:ext cx="2881334" cy="3386162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F239487-8619-492B-B8EE-2112B78401F7}"/>
              </a:ext>
            </a:extLst>
          </p:cNvPr>
          <p:cNvSpPr txBox="1">
            <a:spLocks/>
          </p:cNvSpPr>
          <p:nvPr/>
        </p:nvSpPr>
        <p:spPr>
          <a:xfrm>
            <a:off x="684212" y="2065206"/>
            <a:ext cx="9144000" cy="9933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75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How many Novels are there in the list with the author name?</a:t>
            </a:r>
          </a:p>
        </p:txBody>
      </p:sp>
    </p:spTree>
    <p:extLst>
      <p:ext uri="{BB962C8B-B14F-4D97-AF65-F5344CB8AC3E}">
        <p14:creationId xmlns:p14="http://schemas.microsoft.com/office/powerpoint/2010/main" val="25233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Example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2E03E5-3869-4CC1-BA52-9ADC1639C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3048000"/>
            <a:ext cx="6129382" cy="13906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9C224-ACE3-41A7-A7A8-F6A1B8526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4724400"/>
            <a:ext cx="2971800" cy="1448214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1DAC09-66B4-40BC-B500-95345A25BEE6}"/>
              </a:ext>
            </a:extLst>
          </p:cNvPr>
          <p:cNvSpPr txBox="1">
            <a:spLocks/>
          </p:cNvSpPr>
          <p:nvPr/>
        </p:nvSpPr>
        <p:spPr>
          <a:xfrm>
            <a:off x="684212" y="2065206"/>
            <a:ext cx="9144000" cy="75419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75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75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Show the name and price of the books that are lent</a:t>
            </a:r>
          </a:p>
        </p:txBody>
      </p:sp>
    </p:spTree>
    <p:extLst>
      <p:ext uri="{BB962C8B-B14F-4D97-AF65-F5344CB8AC3E}">
        <p14:creationId xmlns:p14="http://schemas.microsoft.com/office/powerpoint/2010/main" val="363030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066800"/>
            <a:ext cx="7008574" cy="328360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11971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76" y="2270234"/>
            <a:ext cx="8631036" cy="321616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My </a:t>
            </a:r>
            <a:r>
              <a:rPr lang="en-US" sz="2000" dirty="0" err="1">
                <a:latin typeface="Century Schoolbook" panose="02040604050505020304" pitchFamily="18" charset="0"/>
              </a:rPr>
              <a:t>BookList</a:t>
            </a:r>
            <a:r>
              <a:rPr lang="en-US" sz="2000" dirty="0">
                <a:latin typeface="Century Schoolbook" panose="02040604050505020304" pitchFamily="18" charset="0"/>
              </a:rPr>
              <a:t> Database will store all the information about the books that I have already read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This database will help me to find out which books I have already read and expand my collection of books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 It can help me to find out the exact book that I need at my free time or at a long trip.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Purpose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76" y="2133600"/>
            <a:ext cx="8631036" cy="3200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How many types of books are there in the list?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How many author’s books are there?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Stock for young readers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Which books are borrowed and lent? 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Format of the books (e-copy or physical copy)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Information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76" y="2133600"/>
            <a:ext cx="8631036" cy="3200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Which books are in my favorite list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Which books are missing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Which books are for young readers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Books of different categories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Date-driven Decision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76" y="2133600"/>
            <a:ext cx="8631036" cy="3200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During vacation time or leisure periods, the preference of the books will be easily find out 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The data will give me the information about the books that I can share with my friends according to their choices.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Data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76" y="2133600"/>
            <a:ext cx="8631036" cy="4114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Book Title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Author Name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Book Type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Price of the Book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Publisher 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Ownership 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Version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Subjects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76" y="2133600"/>
            <a:ext cx="8631036" cy="4800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Book Title: Name of the book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Author Name: Name of the writer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Book Type: Type of book (Novel, Story, Science fiction, Detective)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Price of the Book: How much the cost is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Publisher: Name of the publisher that published the book first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Ownership: Whether the book is self owned or borrowed or lent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Version: Physical copy or e-copy is in my collection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Characteristics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76" y="2133600"/>
            <a:ext cx="9164436" cy="3581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Book Title: </a:t>
            </a:r>
            <a:r>
              <a:rPr lang="en-US" sz="2000" dirty="0" err="1">
                <a:latin typeface="Century Schoolbook" panose="02040604050505020304" pitchFamily="18" charset="0"/>
              </a:rPr>
              <a:t>Aguner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poroshmoni</a:t>
            </a:r>
            <a:r>
              <a:rPr lang="en-US" sz="2000" dirty="0">
                <a:latin typeface="Century Schoolbook" panose="02040604050505020304" pitchFamily="18" charset="0"/>
              </a:rPr>
              <a:t>, </a:t>
            </a:r>
            <a:r>
              <a:rPr lang="en-US" sz="2000" dirty="0" err="1">
                <a:latin typeface="Century Schoolbook" panose="02040604050505020304" pitchFamily="18" charset="0"/>
              </a:rPr>
              <a:t>Himu</a:t>
            </a:r>
            <a:r>
              <a:rPr lang="en-US" sz="2000" dirty="0">
                <a:latin typeface="Century Schoolbook" panose="02040604050505020304" pitchFamily="18" charset="0"/>
              </a:rPr>
              <a:t>, </a:t>
            </a:r>
            <a:r>
              <a:rPr lang="en-US" sz="2000" dirty="0" err="1">
                <a:latin typeface="Century Schoolbook" panose="02040604050505020304" pitchFamily="18" charset="0"/>
              </a:rPr>
              <a:t>Datta</a:t>
            </a:r>
            <a:r>
              <a:rPr lang="en-US" sz="2000" dirty="0">
                <a:latin typeface="Century Schoolbook" panose="02040604050505020304" pitchFamily="18" charset="0"/>
              </a:rPr>
              <a:t>, </a:t>
            </a:r>
            <a:r>
              <a:rPr lang="en-US" sz="2000" dirty="0" err="1">
                <a:latin typeface="Century Schoolbook" panose="02040604050505020304" pitchFamily="18" charset="0"/>
              </a:rPr>
              <a:t>Animan</a:t>
            </a:r>
            <a:r>
              <a:rPr lang="en-US" sz="2000" dirty="0">
                <a:latin typeface="Century Schoolbook" panose="02040604050505020304" pitchFamily="18" charset="0"/>
              </a:rPr>
              <a:t>, </a:t>
            </a:r>
            <a:r>
              <a:rPr lang="en-US" sz="2000" dirty="0" err="1">
                <a:latin typeface="Century Schoolbook" panose="02040604050505020304" pitchFamily="18" charset="0"/>
              </a:rPr>
              <a:t>Gorvodharini</a:t>
            </a:r>
            <a:endParaRPr lang="en-US" sz="2000" dirty="0">
              <a:latin typeface="Century Schoolbook" panose="02040604050505020304" pitchFamily="18" charset="0"/>
            </a:endParaRPr>
          </a:p>
          <a:p>
            <a:r>
              <a:rPr lang="en-US" sz="2000" dirty="0">
                <a:latin typeface="Century Schoolbook" panose="02040604050505020304" pitchFamily="18" charset="0"/>
              </a:rPr>
              <a:t>Author Name: </a:t>
            </a:r>
            <a:r>
              <a:rPr lang="en-US" sz="2000" dirty="0" err="1">
                <a:latin typeface="Century Schoolbook" panose="02040604050505020304" pitchFamily="18" charset="0"/>
              </a:rPr>
              <a:t>Humayun</a:t>
            </a:r>
            <a:r>
              <a:rPr lang="en-US" sz="2000" dirty="0">
                <a:latin typeface="Century Schoolbook" panose="02040604050505020304" pitchFamily="18" charset="0"/>
              </a:rPr>
              <a:t> Ahmed, </a:t>
            </a:r>
            <a:r>
              <a:rPr lang="en-US" sz="2000" dirty="0" err="1">
                <a:latin typeface="Century Schoolbook" panose="02040604050505020304" pitchFamily="18" charset="0"/>
              </a:rPr>
              <a:t>Sharatchandra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Chattopaddhay</a:t>
            </a:r>
            <a:r>
              <a:rPr lang="en-US" sz="2000" dirty="0">
                <a:latin typeface="Century Schoolbook" panose="02040604050505020304" pitchFamily="18" charset="0"/>
              </a:rPr>
              <a:t>, Muhammed Zafar Iqbal, </a:t>
            </a:r>
            <a:r>
              <a:rPr lang="en-US" sz="2000" dirty="0" err="1">
                <a:latin typeface="Century Schoolbook" panose="02040604050505020304" pitchFamily="18" charset="0"/>
              </a:rPr>
              <a:t>Samaresh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Majumder</a:t>
            </a:r>
            <a:r>
              <a:rPr lang="en-US" sz="2000" dirty="0">
                <a:latin typeface="Century Schoolbook" panose="02040604050505020304" pitchFamily="18" charset="0"/>
              </a:rPr>
              <a:t>, Rakib Hasan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Book Type: Novel, Science Fiction, Story, Juvenile Detective</a:t>
            </a:r>
          </a:p>
          <a:p>
            <a:r>
              <a:rPr lang="en-US" sz="2000" dirty="0">
                <a:latin typeface="Century Schoolbook" panose="02040604050505020304" pitchFamily="18" charset="0"/>
              </a:rPr>
              <a:t>Publisher: </a:t>
            </a:r>
            <a:r>
              <a:rPr lang="en-US" sz="2000" dirty="0" err="1">
                <a:latin typeface="Century Schoolbook" panose="02040604050505020304" pitchFamily="18" charset="0"/>
              </a:rPr>
              <a:t>Afsar</a:t>
            </a:r>
            <a:r>
              <a:rPr lang="en-US" sz="2000" dirty="0">
                <a:latin typeface="Century Schoolbook" panose="02040604050505020304" pitchFamily="18" charset="0"/>
              </a:rPr>
              <a:t> Brothers, </a:t>
            </a:r>
            <a:r>
              <a:rPr lang="en-US" sz="2000" dirty="0" err="1">
                <a:latin typeface="Century Schoolbook" panose="02040604050505020304" pitchFamily="18" charset="0"/>
              </a:rPr>
              <a:t>Annyaprokash</a:t>
            </a:r>
            <a:r>
              <a:rPr lang="en-US" sz="2000" dirty="0">
                <a:latin typeface="Century Schoolbook" panose="02040604050505020304" pitchFamily="18" charset="0"/>
              </a:rPr>
              <a:t>, </a:t>
            </a:r>
            <a:r>
              <a:rPr lang="en-US" sz="2000" dirty="0" err="1">
                <a:latin typeface="Century Schoolbook" panose="02040604050505020304" pitchFamily="18" charset="0"/>
              </a:rPr>
              <a:t>Gyankosh</a:t>
            </a:r>
            <a:r>
              <a:rPr lang="en-US" sz="2000" dirty="0">
                <a:latin typeface="Century Schoolbook" panose="02040604050505020304" pitchFamily="18" charset="0"/>
              </a:rPr>
              <a:t>, </a:t>
            </a:r>
            <a:r>
              <a:rPr lang="en-US" sz="2000" dirty="0" err="1">
                <a:latin typeface="Century Schoolbook" panose="02040604050505020304" pitchFamily="18" charset="0"/>
              </a:rPr>
              <a:t>Protik</a:t>
            </a:r>
            <a:endParaRPr lang="en-US" sz="2000" dirty="0"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Sample Data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20414"/>
            <a:ext cx="9525000" cy="1408386"/>
          </a:xfrm>
        </p:spPr>
        <p:txBody>
          <a:bodyPr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My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BookList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 Database: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SQL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15E5-CDC5-403A-ADC2-367E4255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0"/>
            <a:ext cx="1809283" cy="270036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1506BB-D652-4960-AA1B-2DF55776D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032231"/>
            <a:ext cx="2743200" cy="5825769"/>
          </a:xfrm>
        </p:spPr>
      </p:pic>
    </p:spTree>
    <p:extLst>
      <p:ext uri="{BB962C8B-B14F-4D97-AF65-F5344CB8AC3E}">
        <p14:creationId xmlns:p14="http://schemas.microsoft.com/office/powerpoint/2010/main" val="5540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 open house presentation" id="{ED6F853E-23FC-44AA-826D-3EFB5E0A4D17}" vid="{6E8FE5FC-8933-4D10-AAA1-772E0561E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34B7CA8-998B-4F57-AEE2-A1ADF5E9D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0</TotalTime>
  <Words>409</Words>
  <Application>Microsoft Office PowerPoint</Application>
  <PresentationFormat>Custom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Century Schoolbook</vt:lpstr>
      <vt:lpstr>Comic Sans MS</vt:lpstr>
      <vt:lpstr>Class open house presentation</vt:lpstr>
      <vt:lpstr>Assignment-3 Presentation</vt:lpstr>
      <vt:lpstr>My BookList Database:  Purpose</vt:lpstr>
      <vt:lpstr>My BookList Database: Information Questions</vt:lpstr>
      <vt:lpstr>My BookList Database:  Date-driven Decision</vt:lpstr>
      <vt:lpstr>My BookList Database:  Data Processes</vt:lpstr>
      <vt:lpstr>My BookList Database:  Subjects</vt:lpstr>
      <vt:lpstr>My BookList Database:  Characteristics</vt:lpstr>
      <vt:lpstr>My BookList Database:  Sample Data Values</vt:lpstr>
      <vt:lpstr>My BookList Database:  SQL Server</vt:lpstr>
      <vt:lpstr>My BookList Database:  Diagram</vt:lpstr>
      <vt:lpstr>My BookList Database:  Example Query</vt:lpstr>
      <vt:lpstr>My BookList Database:  Example Query</vt:lpstr>
      <vt:lpstr>My BookList Database:  Example Query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2017-06-06T05:51:08Z</dcterms:created>
  <dcterms:modified xsi:type="dcterms:W3CDTF">2017-06-06T16:12:18Z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TC034605079991</vt:lpwstr>
  </property>
</Properties>
</file>