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0" r:id="rId15"/>
    <p:sldId id="261" r:id="rId16"/>
    <p:sldId id="262" r:id="rId17"/>
    <p:sldId id="263" r:id="rId18"/>
    <p:sldId id="265" r:id="rId19"/>
    <p:sldId id="266" r:id="rId20"/>
    <p:sldId id="275" r:id="rId21"/>
    <p:sldId id="276" r:id="rId22"/>
    <p:sldId id="277" r:id="rId23"/>
    <p:sldId id="278" r:id="rId24"/>
    <p:sldId id="284" r:id="rId25"/>
    <p:sldId id="279" r:id="rId26"/>
    <p:sldId id="280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9E95-5D91-4CD3-9B1A-D9469A2BAB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4A3F-F21B-4AA7-8BF0-896AB53E8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3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9E95-5D91-4CD3-9B1A-D9469A2BAB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4A3F-F21B-4AA7-8BF0-896AB53E8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2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9E95-5D91-4CD3-9B1A-D9469A2BAB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4A3F-F21B-4AA7-8BF0-896AB53E8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9E95-5D91-4CD3-9B1A-D9469A2BAB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4A3F-F21B-4AA7-8BF0-896AB53E8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2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9E95-5D91-4CD3-9B1A-D9469A2BAB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4A3F-F21B-4AA7-8BF0-896AB53E8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4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9E95-5D91-4CD3-9B1A-D9469A2BAB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4A3F-F21B-4AA7-8BF0-896AB53E8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9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9E95-5D91-4CD3-9B1A-D9469A2BAB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4A3F-F21B-4AA7-8BF0-896AB53E8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6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9E95-5D91-4CD3-9B1A-D9469A2BAB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4A3F-F21B-4AA7-8BF0-896AB53E8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6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9E95-5D91-4CD3-9B1A-D9469A2BAB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4A3F-F21B-4AA7-8BF0-896AB53E8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8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9E95-5D91-4CD3-9B1A-D9469A2BAB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4A3F-F21B-4AA7-8BF0-896AB53E8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4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9E95-5D91-4CD3-9B1A-D9469A2BAB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4A3F-F21B-4AA7-8BF0-896AB53E8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E9E95-5D91-4CD3-9B1A-D9469A2BAB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94A3F-F21B-4AA7-8BF0-896AB53E8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4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0959" y="1877275"/>
            <a:ext cx="9144000" cy="2387600"/>
          </a:xfrm>
        </p:spPr>
        <p:txBody>
          <a:bodyPr/>
          <a:lstStyle/>
          <a:p>
            <a:r>
              <a:rPr lang="en-US" dirty="0" smtClean="0"/>
              <a:t>Cascading Style Sheet</a:t>
            </a:r>
            <a:br>
              <a:rPr lang="en-US" dirty="0" smtClean="0"/>
            </a:br>
            <a:r>
              <a:rPr lang="en-US" dirty="0" smtClean="0"/>
              <a:t> (CSS)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80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55" y="3164141"/>
            <a:ext cx="8229600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05" y="962351"/>
            <a:ext cx="8324850" cy="1971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430" y="3596555"/>
            <a:ext cx="4610100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389" y="4129955"/>
            <a:ext cx="3486150" cy="42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5689" y="5018810"/>
            <a:ext cx="6391275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9706" y="5584574"/>
            <a:ext cx="32480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55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42" y="0"/>
            <a:ext cx="5991225" cy="438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42" y="438150"/>
            <a:ext cx="9991725" cy="32159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42" y="3654137"/>
            <a:ext cx="6324600" cy="371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642" y="4025612"/>
            <a:ext cx="97536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85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54" y="0"/>
            <a:ext cx="9448800" cy="5611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954" y="561109"/>
            <a:ext cx="9886950" cy="30237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954" y="3584864"/>
            <a:ext cx="6429375" cy="4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954" y="4013489"/>
            <a:ext cx="10010775" cy="284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15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94" y="0"/>
            <a:ext cx="4067175" cy="352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94" y="352426"/>
            <a:ext cx="7315200" cy="21310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83428"/>
            <a:ext cx="4634345" cy="15785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094" y="4135582"/>
            <a:ext cx="9801225" cy="10183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094" y="5153890"/>
            <a:ext cx="9953625" cy="8832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669" y="6037118"/>
            <a:ext cx="9563100" cy="8208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4694" y="2671331"/>
            <a:ext cx="7557655" cy="1390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7642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646" y="675408"/>
            <a:ext cx="6334125" cy="2971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483" y="4188834"/>
            <a:ext cx="9229725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2721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858"/>
            <a:ext cx="7639050" cy="2933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6962"/>
            <a:ext cx="7639050" cy="2009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55" y="6124141"/>
            <a:ext cx="3886200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9050" y="749444"/>
            <a:ext cx="4552949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2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06" y="279904"/>
            <a:ext cx="7829550" cy="1390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471" y="2467407"/>
            <a:ext cx="8153400" cy="2047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00" y="4718338"/>
            <a:ext cx="5419725" cy="1162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471" y="1835618"/>
            <a:ext cx="4048125" cy="466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1637" y="5986895"/>
            <a:ext cx="5200650" cy="723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2084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47800"/>
            <a:ext cx="88963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15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84" y="144174"/>
            <a:ext cx="6953250" cy="4429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84" y="4742151"/>
            <a:ext cx="7143750" cy="1114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84" y="5856576"/>
            <a:ext cx="108394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56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69" y="674110"/>
            <a:ext cx="6829425" cy="1000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69" y="1597168"/>
            <a:ext cx="9191625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869" y="3111644"/>
            <a:ext cx="103727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0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93" y="286747"/>
            <a:ext cx="10568763" cy="4200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309" y="4655067"/>
            <a:ext cx="8010525" cy="1885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3238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60" y="2064543"/>
            <a:ext cx="9477375" cy="704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60" y="1073943"/>
            <a:ext cx="6867525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98" y="4004396"/>
            <a:ext cx="111061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35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66" y="657225"/>
            <a:ext cx="111442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01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3453678"/>
            <a:ext cx="9963150" cy="885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297439"/>
            <a:ext cx="103822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56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073" y="103909"/>
            <a:ext cx="6858000" cy="6648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9154" y="2670463"/>
            <a:ext cx="1714500" cy="132343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Box Model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668731" y="3077605"/>
            <a:ext cx="1070264" cy="50915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44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653" y="551584"/>
            <a:ext cx="8296275" cy="2076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075" y="2994746"/>
            <a:ext cx="10086975" cy="84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657" y="4417868"/>
            <a:ext cx="25431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39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947737"/>
            <a:ext cx="103251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58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85" y="1896342"/>
            <a:ext cx="7953375" cy="3314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152" y="413041"/>
            <a:ext cx="10125075" cy="1362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235" y="5602432"/>
            <a:ext cx="84677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37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11" y="270593"/>
            <a:ext cx="4352925" cy="4695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381" y="5150859"/>
            <a:ext cx="7772400" cy="1419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889" y="1346919"/>
            <a:ext cx="6457950" cy="2543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7354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45" y="0"/>
            <a:ext cx="10048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09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10" y="390092"/>
            <a:ext cx="3505200" cy="1838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78" y="2311111"/>
            <a:ext cx="9877425" cy="1695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775" y="425161"/>
            <a:ext cx="36004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0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77" y="360509"/>
            <a:ext cx="10398642" cy="2543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44" y="3982779"/>
            <a:ext cx="1012507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0279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21" y="3969328"/>
            <a:ext cx="10163175" cy="2514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462" y="111703"/>
            <a:ext cx="50863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80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48" y="702685"/>
            <a:ext cx="6343650" cy="1628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48" y="2240973"/>
            <a:ext cx="10106025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48" y="2850573"/>
            <a:ext cx="6353175" cy="120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248" y="4050723"/>
            <a:ext cx="8382000" cy="104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198" y="5098473"/>
            <a:ext cx="5095875" cy="285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198" y="5384223"/>
            <a:ext cx="29241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56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604404"/>
            <a:ext cx="6286500" cy="1181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785504"/>
            <a:ext cx="9315450" cy="1362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" y="3147579"/>
            <a:ext cx="3905250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27" y="4095317"/>
            <a:ext cx="52578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51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3" y="603971"/>
            <a:ext cx="9372600" cy="1285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63" y="1889846"/>
            <a:ext cx="2543175" cy="733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63" y="2623271"/>
            <a:ext cx="7877175" cy="1466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99" y="4090121"/>
            <a:ext cx="3124200" cy="285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163" y="4429558"/>
            <a:ext cx="3705225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99" y="4896283"/>
            <a:ext cx="29146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7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47" y="164956"/>
            <a:ext cx="9458325" cy="2371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92" y="2536681"/>
            <a:ext cx="6038850" cy="3295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588" y="3445453"/>
            <a:ext cx="3943350" cy="1962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0719" y="5613256"/>
            <a:ext cx="48101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69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03" y="120360"/>
            <a:ext cx="7343775" cy="2419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03" y="2539710"/>
            <a:ext cx="8267700" cy="971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03" y="3511260"/>
            <a:ext cx="9496425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03" y="5340060"/>
            <a:ext cx="6219825" cy="1085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303" y="6311610"/>
            <a:ext cx="92011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07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21" y="410441"/>
            <a:ext cx="9782175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21" y="2446626"/>
            <a:ext cx="7429500" cy="44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21" y="2987386"/>
            <a:ext cx="44577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621" y="4671146"/>
            <a:ext cx="6524625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621" y="5173806"/>
            <a:ext cx="6953250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551" y="5581650"/>
            <a:ext cx="9496425" cy="1276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3079" y="2732592"/>
            <a:ext cx="2647950" cy="2895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5214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58" y="250247"/>
            <a:ext cx="6429375" cy="3219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98" y="3576637"/>
            <a:ext cx="5705475" cy="390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98" y="3967162"/>
            <a:ext cx="6248400" cy="447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98" y="4355305"/>
            <a:ext cx="7877175" cy="43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122" y="4802980"/>
            <a:ext cx="6943725" cy="276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8122" y="5060371"/>
            <a:ext cx="6715125" cy="371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1721" y="685800"/>
            <a:ext cx="2314575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9877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53" y="406111"/>
            <a:ext cx="4867275" cy="933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53" y="1339561"/>
            <a:ext cx="8477250" cy="371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53" y="1711036"/>
            <a:ext cx="6200775" cy="352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53" y="2273011"/>
            <a:ext cx="5943600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353" y="3282661"/>
            <a:ext cx="94678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1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30" y="1160751"/>
            <a:ext cx="101536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8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871537"/>
            <a:ext cx="81248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3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19" y="403081"/>
            <a:ext cx="10067925" cy="1438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69" y="1966046"/>
            <a:ext cx="8096250" cy="390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69" y="2481261"/>
            <a:ext cx="7981950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594" y="4705565"/>
            <a:ext cx="5610225" cy="857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6336" y="3415576"/>
            <a:ext cx="4105275" cy="31410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607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84" y="538162"/>
            <a:ext cx="6648450" cy="1438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84" y="3079172"/>
            <a:ext cx="9572625" cy="1447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310" y="2195295"/>
            <a:ext cx="8162925" cy="41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310" y="4724400"/>
            <a:ext cx="61722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310" y="5435743"/>
            <a:ext cx="98583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7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45" y="311725"/>
            <a:ext cx="9982200" cy="1352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45" y="1664275"/>
            <a:ext cx="9134475" cy="21387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645" y="3938155"/>
            <a:ext cx="9591675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222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17" y="1682027"/>
            <a:ext cx="99726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8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5</Words>
  <Application>Microsoft Office PowerPoint</Application>
  <PresentationFormat>Widescreen</PresentationFormat>
  <Paragraphs>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Cascading Style Sheet  (CSS)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  (CSS)</dc:title>
  <dc:creator>Sayeda Ruhi</dc:creator>
  <cp:lastModifiedBy>Sayeda Ruhi</cp:lastModifiedBy>
  <cp:revision>37</cp:revision>
  <dcterms:created xsi:type="dcterms:W3CDTF">2023-01-18T15:53:36Z</dcterms:created>
  <dcterms:modified xsi:type="dcterms:W3CDTF">2023-02-16T20:38:03Z</dcterms:modified>
</cp:coreProperties>
</file>