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3" r:id="rId14"/>
    <p:sldId id="264" r:id="rId15"/>
    <p:sldId id="265" r:id="rId16"/>
    <p:sldId id="26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0" r:id="rId30"/>
    <p:sldId id="267" r:id="rId31"/>
    <p:sldId id="268" r:id="rId32"/>
    <p:sldId id="269" r:id="rId33"/>
    <p:sldId id="260" r:id="rId34"/>
    <p:sldId id="294" r:id="rId35"/>
    <p:sldId id="295" r:id="rId36"/>
    <p:sldId id="296" r:id="rId37"/>
    <p:sldId id="297" r:id="rId38"/>
    <p:sldId id="291" r:id="rId39"/>
    <p:sldId id="292" r:id="rId40"/>
    <p:sldId id="307" r:id="rId41"/>
    <p:sldId id="302" r:id="rId42"/>
    <p:sldId id="303" r:id="rId43"/>
    <p:sldId id="304" r:id="rId44"/>
    <p:sldId id="305" r:id="rId45"/>
    <p:sldId id="293" r:id="rId46"/>
    <p:sldId id="310" r:id="rId47"/>
    <p:sldId id="311" r:id="rId48"/>
    <p:sldId id="312" r:id="rId49"/>
    <p:sldId id="313" r:id="rId50"/>
    <p:sldId id="314" r:id="rId51"/>
    <p:sldId id="315" r:id="rId52"/>
    <p:sldId id="306" r:id="rId53"/>
    <p:sldId id="308" r:id="rId54"/>
    <p:sldId id="309" r:id="rId55"/>
    <p:sldId id="261" r:id="rId56"/>
    <p:sldId id="262" r:id="rId57"/>
    <p:sldId id="298" r:id="rId58"/>
    <p:sldId id="299" r:id="rId59"/>
    <p:sldId id="300" r:id="rId60"/>
    <p:sldId id="30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77" d="100"/>
          <a:sy n="77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9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C1DA-53B6-4899-BD44-9D9A90F2148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0F9C-B053-4AC6-8447-487D1C0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782" y="1797772"/>
            <a:ext cx="9144000" cy="2387600"/>
          </a:xfrm>
        </p:spPr>
        <p:txBody>
          <a:bodyPr/>
          <a:lstStyle/>
          <a:p>
            <a:r>
              <a:rPr lang="en-US" dirty="0" smtClean="0"/>
              <a:t>HTML(Hypertext Markup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61937"/>
            <a:ext cx="101917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103909"/>
            <a:ext cx="10210800" cy="66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7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7464"/>
            <a:ext cx="10210800" cy="41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2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55" y="890587"/>
            <a:ext cx="7751617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1928" y="1060498"/>
            <a:ext cx="9258300" cy="1308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Nested HTML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can be nested (this means that elements can contain other elements).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documents consist of nested HTML elements.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contains four HTML elements 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1928" y="2266917"/>
            <a:ext cx="8302336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and it defines the whole HTML document.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start tag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an end tag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Then, inside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there is a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11928" y="3274837"/>
            <a:ext cx="721129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the document's body.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start tag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an end tag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Then, inside the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there are two other elements: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11928" y="4363925"/>
            <a:ext cx="6120245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heading.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start tag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an end tag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start tag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an end tag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8075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3771901"/>
            <a:ext cx="741045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54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111828"/>
            <a:ext cx="8392391" cy="43537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93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57150"/>
            <a:ext cx="102774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8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76200"/>
            <a:ext cx="101631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42887"/>
            <a:ext cx="101822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9482" y="862445"/>
            <a:ext cx="8884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HTML?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7637"/>
            <a:ext cx="101917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28587"/>
            <a:ext cx="102012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6675"/>
            <a:ext cx="102012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8100"/>
            <a:ext cx="101250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0" y="0"/>
            <a:ext cx="10448925" cy="67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" y="0"/>
            <a:ext cx="10723418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50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-1"/>
            <a:ext cx="1009650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7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66675"/>
            <a:ext cx="98679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19175"/>
            <a:ext cx="10210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8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3825"/>
            <a:ext cx="106299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882" y="1111827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syntax:</a:t>
            </a:r>
          </a:p>
          <a:p>
            <a:r>
              <a:rPr lang="en-US" dirty="0" smtClean="0"/>
              <a:t>Syntax means the formation of a sentence. It is the way to write the language.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2" y="2708564"/>
            <a:ext cx="672465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3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5250" cy="2088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088573"/>
            <a:ext cx="7258050" cy="2182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4270664"/>
            <a:ext cx="7239000" cy="2587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98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326"/>
            <a:ext cx="10648950" cy="5174673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48950" cy="16833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678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619991"/>
            <a:ext cx="1059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4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6" y="512619"/>
            <a:ext cx="645795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6" y="1960419"/>
            <a:ext cx="8867775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9" y="3693969"/>
            <a:ext cx="10467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1" y="447242"/>
            <a:ext cx="9925050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3" y="3586162"/>
            <a:ext cx="7820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76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4" y="119063"/>
            <a:ext cx="6124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4" y="3081338"/>
            <a:ext cx="7439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7" y="519545"/>
            <a:ext cx="5945332" cy="261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59" y="3542434"/>
            <a:ext cx="6438900" cy="2796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500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7" y="577128"/>
            <a:ext cx="5981700" cy="2524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74" y="3541568"/>
            <a:ext cx="747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7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3" y="709179"/>
            <a:ext cx="4886325" cy="74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3" y="1718397"/>
            <a:ext cx="594360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3" y="2413290"/>
            <a:ext cx="5572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9937" y="7044"/>
            <a:ext cx="5465618" cy="692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&lt;b&gt; and &lt;strong&gt;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bold text, without any extra importance.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666217"/>
            <a:ext cx="833350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text with strong importance. The content inside is typically displayed in bold.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1891" y="927674"/>
            <a:ext cx="9621981" cy="8617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&gt; and 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&gt;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part of text in an alternate voice or mood. The content inside is typically displayed in italic.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often used to indicate a technical term, a phrase from another language, a thought, a ship name, etc.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39897"/>
            <a:ext cx="752301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&lt;em&gt;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emphasized text. The content inside is typically displayed in italic.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screen reader will pronounce the words in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&lt;em&gt;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 an emphasis, using verbal stress.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1" y="2172965"/>
            <a:ext cx="3958936" cy="692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&lt;small&gt;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smaller text: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937" y="2812917"/>
            <a:ext cx="6016336" cy="692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&lt;mark&gt;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text that should be marked or highlighted: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9937" y="3452869"/>
            <a:ext cx="9621981" cy="692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&lt;del&gt;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text that has been deleted from a document. Browsers will usually strike a line through deleted text: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914" y="4104418"/>
            <a:ext cx="9237518" cy="692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&lt;ins&gt;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text that has been inserted into a document. Browsers will usually underline inserted text: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7982" y="4747286"/>
            <a:ext cx="11294918" cy="8617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&lt;sub&gt;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subscript text. Subscript text appears half a character below the normal line, and is sometimes rendered in a smaller font. Subscript text can be used for chemical formulas, like H</a:t>
            </a:r>
            <a:r>
              <a:rPr kumimoji="0" lang="en-US" sz="8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8932" y="5609012"/>
            <a:ext cx="11073245" cy="8617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&lt;sup&gt;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superscript text. Superscript text appears half a character above the normal line, and is sometimes rendered in a smaller font. Superscript text can be used for footnotes, like WWW</a:t>
            </a:r>
            <a:r>
              <a:rPr kumimoji="0" lang="en-US" sz="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[1]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510021"/>
            <a:ext cx="6200775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90" y="4586721"/>
            <a:ext cx="10344150" cy="1695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9991" y="665018"/>
            <a:ext cx="30696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 Some HTML elements have no content (like the &lt;</a:t>
            </a:r>
            <a:r>
              <a:rPr lang="en-US" dirty="0" err="1"/>
              <a:t>br</a:t>
            </a:r>
            <a:r>
              <a:rPr lang="en-US" dirty="0"/>
              <a:t>&gt; element). These elements are called empty elements. Empty elements do not have an end tag</a:t>
            </a:r>
            <a:r>
              <a:rPr lang="en-US" dirty="0" smtClean="0"/>
              <a:t>!</a:t>
            </a:r>
          </a:p>
          <a:p>
            <a:r>
              <a:rPr lang="en-US" dirty="0" smtClean="0"/>
              <a:t>Self closing tag: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&gt;: This tag use for line break. It has no opening or close tag. It has only one tag.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&gt;: this tag use for image.</a:t>
            </a:r>
          </a:p>
          <a:p>
            <a:r>
              <a:rPr lang="en-US" dirty="0" smtClean="0"/>
              <a:t>It is also a self closing tag.</a:t>
            </a:r>
          </a:p>
        </p:txBody>
      </p:sp>
    </p:spTree>
    <p:extLst>
      <p:ext uri="{BB962C8B-B14F-4D97-AF65-F5344CB8AC3E}">
        <p14:creationId xmlns:p14="http://schemas.microsoft.com/office/powerpoint/2010/main" val="40474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1" y="1371600"/>
            <a:ext cx="8353167" cy="40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22" y="663922"/>
            <a:ext cx="6877050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0" y="2276219"/>
            <a:ext cx="73056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22" y="4936266"/>
            <a:ext cx="691515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197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51" y="874498"/>
            <a:ext cx="48482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52" y="2769586"/>
            <a:ext cx="7210425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8" y="5121874"/>
            <a:ext cx="511492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367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33" y="584115"/>
            <a:ext cx="9115425" cy="180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33" y="2393865"/>
            <a:ext cx="10106025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33" y="4346490"/>
            <a:ext cx="9515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6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67" y="937182"/>
            <a:ext cx="5905500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31" y="2622528"/>
            <a:ext cx="744855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542" y="4839987"/>
            <a:ext cx="661035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7507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804987"/>
            <a:ext cx="8296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48" y="0"/>
            <a:ext cx="825817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88" y="600075"/>
            <a:ext cx="3995094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962025"/>
            <a:ext cx="10277475" cy="589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077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6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04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5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4" y="135082"/>
            <a:ext cx="890501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34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3"/>
            <a:ext cx="12282616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5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5"/>
            <a:ext cx="1219200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52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5" y="0"/>
            <a:ext cx="5164997" cy="2298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66" y="0"/>
            <a:ext cx="5154055" cy="2298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98" y="2471737"/>
            <a:ext cx="10058400" cy="2041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48" y="4686300"/>
            <a:ext cx="1003935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640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46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6" y="1019175"/>
            <a:ext cx="9675340" cy="420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5219700"/>
            <a:ext cx="741045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8586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99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19162"/>
            <a:ext cx="9220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82" y="880196"/>
            <a:ext cx="6134100" cy="1190625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82" y="2633662"/>
            <a:ext cx="6457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0255" cy="433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4333009"/>
            <a:ext cx="5043055" cy="2524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3998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629650" cy="43018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82" y="4301837"/>
            <a:ext cx="5884718" cy="2556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885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89" y="0"/>
            <a:ext cx="8524875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1400"/>
            <a:ext cx="6141027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27" y="3581400"/>
            <a:ext cx="6050973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7637"/>
            <a:ext cx="102108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5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940377"/>
            <a:ext cx="5638800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05" y="940377"/>
            <a:ext cx="4317422" cy="4733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67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47637"/>
            <a:ext cx="102012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42875"/>
            <a:ext cx="101822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1912"/>
            <a:ext cx="102012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1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208</Words>
  <Application>Microsoft Office PowerPoint</Application>
  <PresentationFormat>Widescreen</PresentationFormat>
  <Paragraphs>50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HTML(Hypertext Markup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Sayeda Ruhi</dc:creator>
  <cp:lastModifiedBy>Sayeda Ruhi</cp:lastModifiedBy>
  <cp:revision>32</cp:revision>
  <dcterms:created xsi:type="dcterms:W3CDTF">2021-11-09T17:54:15Z</dcterms:created>
  <dcterms:modified xsi:type="dcterms:W3CDTF">2021-11-28T09:56:56Z</dcterms:modified>
</cp:coreProperties>
</file>