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1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32CF-B60A-451D-8D5B-1A878B743C0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8AA2-1CB4-40B5-B4D7-9C0E816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91" y="846425"/>
            <a:ext cx="8620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0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51" y="796637"/>
            <a:ext cx="8277225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01" y="2049173"/>
            <a:ext cx="85439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8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314325"/>
            <a:ext cx="85248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2981325"/>
            <a:ext cx="5553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5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852487"/>
            <a:ext cx="5353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7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457200"/>
            <a:ext cx="87820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1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33375"/>
            <a:ext cx="9220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8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3" y="1402339"/>
            <a:ext cx="7962900" cy="4905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3" y="526474"/>
            <a:ext cx="27432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4029" y="622875"/>
            <a:ext cx="402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dirty="0" err="1"/>
              <a:t>django</a:t>
            </a:r>
            <a:r>
              <a:rPr lang="en-US" dirty="0"/>
              <a:t> version with </a:t>
            </a:r>
            <a:r>
              <a:rPr lang="en-US" dirty="0" smtClean="0"/>
              <a:t>this </a:t>
            </a:r>
            <a:r>
              <a:rPr lang="en-US" dirty="0"/>
              <a:t>command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71860" y="2931696"/>
            <a:ext cx="3292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no version installed, then install it with this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8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481012"/>
            <a:ext cx="52673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1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26" y="654456"/>
            <a:ext cx="2038350" cy="466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26" y="1230054"/>
            <a:ext cx="690562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9" y="2776870"/>
            <a:ext cx="82962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5" y="2711594"/>
            <a:ext cx="8591550" cy="3990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08" y="87025"/>
            <a:ext cx="29051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3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07" y="545089"/>
            <a:ext cx="82867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8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20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Django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Sayeda Ruhi</dc:creator>
  <cp:lastModifiedBy>Sayeda Ruhi</cp:lastModifiedBy>
  <cp:revision>10</cp:revision>
  <dcterms:created xsi:type="dcterms:W3CDTF">2023-08-04T14:14:57Z</dcterms:created>
  <dcterms:modified xsi:type="dcterms:W3CDTF">2023-08-22T18:25:09Z</dcterms:modified>
</cp:coreProperties>
</file>