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0753725"/>
  <p:notesSz cx="6858000" cy="9144000"/>
  <p:defaultTextStyle>
    <a:defPPr>
      <a:defRPr lang="en-US"/>
    </a:defPPr>
    <a:lvl1pPr marL="0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34160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68319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02481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36641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670800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04960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539122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473281" algn="l" defTabSz="186831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4" y="-252"/>
      </p:cViewPr>
      <p:guideLst>
        <p:guide orient="horz" pos="3387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79504-62E0-4B5A-8913-067F31E61AC9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9850" y="685800"/>
            <a:ext cx="6997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1C7D-36D6-48CC-B2B8-4276F424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34160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68319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802481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736641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670800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604960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539122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473281" algn="l" defTabSz="18683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1C7D-36D6-48CC-B2B8-4276F424FD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340625"/>
            <a:ext cx="18653760" cy="2305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6093778"/>
            <a:ext cx="15361920" cy="2748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34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68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3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7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04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53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73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03140" y="487901"/>
            <a:ext cx="5429252" cy="104002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773" y="487901"/>
            <a:ext cx="15929609" cy="104002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6910265"/>
            <a:ext cx="18653760" cy="2135809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4557888"/>
            <a:ext cx="18653760" cy="235237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3416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6831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0248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7366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67080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60496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53912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47328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772" y="2842767"/>
            <a:ext cx="10679428" cy="804538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0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52963" y="2842767"/>
            <a:ext cx="10679431" cy="804538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0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0647"/>
            <a:ext cx="19751040" cy="17922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2407143"/>
            <a:ext cx="9696452" cy="1003183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34160" indent="0">
              <a:buNone/>
              <a:defRPr sz="4000" b="1"/>
            </a:lvl2pPr>
            <a:lvl3pPr marL="1868319" indent="0">
              <a:buNone/>
              <a:defRPr sz="3700" b="1"/>
            </a:lvl3pPr>
            <a:lvl4pPr marL="2802481" indent="0">
              <a:buNone/>
              <a:defRPr sz="3300" b="1"/>
            </a:lvl4pPr>
            <a:lvl5pPr marL="3736641" indent="0">
              <a:buNone/>
              <a:defRPr sz="3300" b="1"/>
            </a:lvl5pPr>
            <a:lvl6pPr marL="4670800" indent="0">
              <a:buNone/>
              <a:defRPr sz="3300" b="1"/>
            </a:lvl6pPr>
            <a:lvl7pPr marL="5604960" indent="0">
              <a:buNone/>
              <a:defRPr sz="3300" b="1"/>
            </a:lvl7pPr>
            <a:lvl8pPr marL="6539122" indent="0">
              <a:buNone/>
              <a:defRPr sz="3300" b="1"/>
            </a:lvl8pPr>
            <a:lvl9pPr marL="747328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3410326"/>
            <a:ext cx="9696452" cy="6195839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2407143"/>
            <a:ext cx="9700261" cy="1003183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34160" indent="0">
              <a:buNone/>
              <a:defRPr sz="4000" b="1"/>
            </a:lvl2pPr>
            <a:lvl3pPr marL="1868319" indent="0">
              <a:buNone/>
              <a:defRPr sz="3700" b="1"/>
            </a:lvl3pPr>
            <a:lvl4pPr marL="2802481" indent="0">
              <a:buNone/>
              <a:defRPr sz="3300" b="1"/>
            </a:lvl4pPr>
            <a:lvl5pPr marL="3736641" indent="0">
              <a:buNone/>
              <a:defRPr sz="3300" b="1"/>
            </a:lvl5pPr>
            <a:lvl6pPr marL="4670800" indent="0">
              <a:buNone/>
              <a:defRPr sz="3300" b="1"/>
            </a:lvl6pPr>
            <a:lvl7pPr marL="5604960" indent="0">
              <a:buNone/>
              <a:defRPr sz="3300" b="1"/>
            </a:lvl7pPr>
            <a:lvl8pPr marL="6539122" indent="0">
              <a:buNone/>
              <a:defRPr sz="3300" b="1"/>
            </a:lvl8pPr>
            <a:lvl9pPr marL="747328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3410326"/>
            <a:ext cx="9700261" cy="6195839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428158"/>
            <a:ext cx="7219951" cy="182215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1" y="428158"/>
            <a:ext cx="12268200" cy="9178006"/>
          </a:xfrm>
        </p:spPr>
        <p:txBody>
          <a:bodyPr/>
          <a:lstStyle>
            <a:lvl1pPr>
              <a:defRPr sz="6600"/>
            </a:lvl1pPr>
            <a:lvl2pPr>
              <a:defRPr sz="57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2250317"/>
            <a:ext cx="7219951" cy="7355847"/>
          </a:xfrm>
        </p:spPr>
        <p:txBody>
          <a:bodyPr/>
          <a:lstStyle>
            <a:lvl1pPr marL="0" indent="0">
              <a:buNone/>
              <a:defRPr sz="2900"/>
            </a:lvl1pPr>
            <a:lvl2pPr marL="934160" indent="0">
              <a:buNone/>
              <a:defRPr sz="2400"/>
            </a:lvl2pPr>
            <a:lvl3pPr marL="1868319" indent="0">
              <a:buNone/>
              <a:defRPr sz="2000"/>
            </a:lvl3pPr>
            <a:lvl4pPr marL="2802481" indent="0">
              <a:buNone/>
              <a:defRPr sz="1800"/>
            </a:lvl4pPr>
            <a:lvl5pPr marL="3736641" indent="0">
              <a:buNone/>
              <a:defRPr sz="1800"/>
            </a:lvl5pPr>
            <a:lvl6pPr marL="4670800" indent="0">
              <a:buNone/>
              <a:defRPr sz="1800"/>
            </a:lvl6pPr>
            <a:lvl7pPr marL="5604960" indent="0">
              <a:buNone/>
              <a:defRPr sz="1800"/>
            </a:lvl7pPr>
            <a:lvl8pPr marL="6539122" indent="0">
              <a:buNone/>
              <a:defRPr sz="1800"/>
            </a:lvl8pPr>
            <a:lvl9pPr marL="747328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7527608"/>
            <a:ext cx="13167360" cy="88867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960865"/>
            <a:ext cx="13167360" cy="6452235"/>
          </a:xfrm>
        </p:spPr>
        <p:txBody>
          <a:bodyPr/>
          <a:lstStyle>
            <a:lvl1pPr marL="0" indent="0">
              <a:buNone/>
              <a:defRPr sz="6600"/>
            </a:lvl1pPr>
            <a:lvl2pPr marL="934160" indent="0">
              <a:buNone/>
              <a:defRPr sz="5700"/>
            </a:lvl2pPr>
            <a:lvl3pPr marL="1868319" indent="0">
              <a:buNone/>
              <a:defRPr sz="5000"/>
            </a:lvl3pPr>
            <a:lvl4pPr marL="2802481" indent="0">
              <a:buNone/>
              <a:defRPr sz="4000"/>
            </a:lvl4pPr>
            <a:lvl5pPr marL="3736641" indent="0">
              <a:buNone/>
              <a:defRPr sz="4000"/>
            </a:lvl5pPr>
            <a:lvl6pPr marL="4670800" indent="0">
              <a:buNone/>
              <a:defRPr sz="4000"/>
            </a:lvl6pPr>
            <a:lvl7pPr marL="5604960" indent="0">
              <a:buNone/>
              <a:defRPr sz="4000"/>
            </a:lvl7pPr>
            <a:lvl8pPr marL="6539122" indent="0">
              <a:buNone/>
              <a:defRPr sz="4000"/>
            </a:lvl8pPr>
            <a:lvl9pPr marL="7473281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8416285"/>
            <a:ext cx="13167360" cy="1262068"/>
          </a:xfrm>
        </p:spPr>
        <p:txBody>
          <a:bodyPr/>
          <a:lstStyle>
            <a:lvl1pPr marL="0" indent="0">
              <a:buNone/>
              <a:defRPr sz="2900"/>
            </a:lvl1pPr>
            <a:lvl2pPr marL="934160" indent="0">
              <a:buNone/>
              <a:defRPr sz="2400"/>
            </a:lvl2pPr>
            <a:lvl3pPr marL="1868319" indent="0">
              <a:buNone/>
              <a:defRPr sz="2000"/>
            </a:lvl3pPr>
            <a:lvl4pPr marL="2802481" indent="0">
              <a:buNone/>
              <a:defRPr sz="1800"/>
            </a:lvl4pPr>
            <a:lvl5pPr marL="3736641" indent="0">
              <a:buNone/>
              <a:defRPr sz="1800"/>
            </a:lvl5pPr>
            <a:lvl6pPr marL="4670800" indent="0">
              <a:buNone/>
              <a:defRPr sz="1800"/>
            </a:lvl6pPr>
            <a:lvl7pPr marL="5604960" indent="0">
              <a:buNone/>
              <a:defRPr sz="1800"/>
            </a:lvl7pPr>
            <a:lvl8pPr marL="6539122" indent="0">
              <a:buNone/>
              <a:defRPr sz="1800"/>
            </a:lvl8pPr>
            <a:lvl9pPr marL="747328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30647"/>
            <a:ext cx="19751040" cy="1792288"/>
          </a:xfrm>
          <a:prstGeom prst="rect">
            <a:avLst/>
          </a:prstGeom>
        </p:spPr>
        <p:txBody>
          <a:bodyPr vert="horz" lIns="186831" tIns="93416" rIns="186831" bIns="934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509203"/>
            <a:ext cx="19751040" cy="7096962"/>
          </a:xfrm>
          <a:prstGeom prst="rect">
            <a:avLst/>
          </a:prstGeom>
        </p:spPr>
        <p:txBody>
          <a:bodyPr vert="horz" lIns="186831" tIns="93416" rIns="186831" bIns="934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9967111"/>
            <a:ext cx="5120640" cy="572536"/>
          </a:xfrm>
          <a:prstGeom prst="rect">
            <a:avLst/>
          </a:prstGeom>
        </p:spPr>
        <p:txBody>
          <a:bodyPr vert="horz" lIns="186831" tIns="93416" rIns="186831" bIns="9341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2F71-07B6-4595-8036-6CB20FF1E1C4}" type="datetimeFigureOut">
              <a:rPr lang="en-US" smtClean="0"/>
              <a:t>23-Jun-18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9967111"/>
            <a:ext cx="6949440" cy="572536"/>
          </a:xfrm>
          <a:prstGeom prst="rect">
            <a:avLst/>
          </a:prstGeom>
        </p:spPr>
        <p:txBody>
          <a:bodyPr vert="horz" lIns="186831" tIns="93416" rIns="186831" bIns="9341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9967111"/>
            <a:ext cx="5120640" cy="572536"/>
          </a:xfrm>
          <a:prstGeom prst="rect">
            <a:avLst/>
          </a:prstGeom>
        </p:spPr>
        <p:txBody>
          <a:bodyPr vert="horz" lIns="186831" tIns="93416" rIns="186831" bIns="9341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DF78-B570-4E6A-A75E-E689FF18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68319" rtl="0" eaLnBrk="1" latinLnBrk="0" hangingPunct="1">
        <a:spcBef>
          <a:spcPct val="0"/>
        </a:spcBef>
        <a:buNone/>
        <a:defRPr sz="9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0620" indent="-700620" algn="l" defTabSz="1868319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518010" indent="-583851" algn="l" defTabSz="1868319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35401" indent="-467080" algn="l" defTabSz="186831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269561" indent="-467080" algn="l" defTabSz="1868319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203721" indent="-467080" algn="l" defTabSz="1868319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37880" indent="-467080" algn="l" defTabSz="186831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072042" indent="-467080" algn="l" defTabSz="186831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006202" indent="-467080" algn="l" defTabSz="186831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940361" indent="-467080" algn="l" defTabSz="186831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34160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68319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02481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36641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70800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04960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539122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473281" algn="l" defTabSz="186831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5" y="0"/>
            <a:ext cx="21945990" cy="107535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19400" y="1185957"/>
            <a:ext cx="16230600" cy="838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6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Member &amp; Researcher at DIU NLP &amp; ML Research Lab</a:t>
            </a:r>
            <a:endParaRPr lang="en-US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48250" y="9594980"/>
            <a:ext cx="1320859" cy="789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NLP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363200" y="9594980"/>
            <a:ext cx="3124200" cy="789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Vision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48450" y="9594980"/>
            <a:ext cx="3352800" cy="789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868400" y="9575929"/>
            <a:ext cx="2857500" cy="789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57324"/>
            <a:ext cx="12954000" cy="6324654"/>
          </a:xfrm>
          <a:prstGeom prst="rect">
            <a:avLst/>
          </a:prstGeom>
        </p:spPr>
      </p:pic>
      <p:sp>
        <p:nvSpPr>
          <p:cNvPr id="28" name="Pentagon 27"/>
          <p:cNvSpPr/>
          <p:nvPr/>
        </p:nvSpPr>
        <p:spPr>
          <a:xfrm>
            <a:off x="2114550" y="366712"/>
            <a:ext cx="32766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Researcher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2018-06-23T05:49:03Z</dcterms:created>
  <dcterms:modified xsi:type="dcterms:W3CDTF">2018-06-23T08:03:33Z</dcterms:modified>
</cp:coreProperties>
</file>