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2857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FEC9"/>
    <a:srgbClr val="0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34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676513"/>
            <a:ext cx="10363200" cy="99483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08492"/>
            <a:ext cx="9144000" cy="68990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779C-D864-4B34-86E4-7B37EFA29C5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2C4-4AE6-409F-B3D7-6157544EA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779C-D864-4B34-86E4-7B37EFA29C5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2C4-4AE6-409F-B3D7-6157544EA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521354"/>
            <a:ext cx="2628900" cy="242159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521354"/>
            <a:ext cx="7734300" cy="242159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779C-D864-4B34-86E4-7B37EFA29C5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2C4-4AE6-409F-B3D7-6157544EA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5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779C-D864-4B34-86E4-7B37EFA29C5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2C4-4AE6-409F-B3D7-6157544EA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123915"/>
            <a:ext cx="10515600" cy="1188640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9122769"/>
            <a:ext cx="10515600" cy="625077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779C-D864-4B34-86E4-7B37EFA29C5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2C4-4AE6-409F-B3D7-6157544EA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06771"/>
            <a:ext cx="5181600" cy="18130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06771"/>
            <a:ext cx="5181600" cy="18130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779C-D864-4B34-86E4-7B37EFA29C5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2C4-4AE6-409F-B3D7-6157544EA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4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1361"/>
            <a:ext cx="10515600" cy="552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04846"/>
            <a:ext cx="5157787" cy="34329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437813"/>
            <a:ext cx="5157787" cy="15352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7004846"/>
            <a:ext cx="5183188" cy="343296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437813"/>
            <a:ext cx="5183188" cy="15352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779C-D864-4B34-86E4-7B37EFA29C5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2C4-4AE6-409F-B3D7-6157544EA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779C-D864-4B34-86E4-7B37EFA29C5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2C4-4AE6-409F-B3D7-6157544EA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4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779C-D864-4B34-86E4-7B37EFA29C5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2C4-4AE6-409F-B3D7-6157544EA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4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05000"/>
            <a:ext cx="3932237" cy="66675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14277"/>
            <a:ext cx="6172200" cy="2030677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572500"/>
            <a:ext cx="3932237" cy="158816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779C-D864-4B34-86E4-7B37EFA29C5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2C4-4AE6-409F-B3D7-6157544EA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05000"/>
            <a:ext cx="3932237" cy="66675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14277"/>
            <a:ext cx="6172200" cy="2030677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572500"/>
            <a:ext cx="3932237" cy="158816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779C-D864-4B34-86E4-7B37EFA29C5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62C4-4AE6-409F-B3D7-6157544EA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21361"/>
            <a:ext cx="10515600" cy="552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06771"/>
            <a:ext cx="10515600" cy="1813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484798"/>
            <a:ext cx="2743200" cy="1521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779C-D864-4B34-86E4-7B37EFA29C58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484798"/>
            <a:ext cx="4114800" cy="1521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484798"/>
            <a:ext cx="2743200" cy="1521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62C4-4AE6-409F-B3D7-6157544EA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B9A7-C253-E4E8-DBF7-21EC22CD1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B4111-199C-5224-A2FC-942BF8FF4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0B9662-C678-9866-F6E7-84138B7D5ECD}"/>
              </a:ext>
            </a:extLst>
          </p:cNvPr>
          <p:cNvSpPr/>
          <p:nvPr/>
        </p:nvSpPr>
        <p:spPr>
          <a:xfrm>
            <a:off x="0" y="0"/>
            <a:ext cx="12192000" cy="285750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6">
                  <a:lumMod val="60000"/>
                  <a:lumOff val="40000"/>
                </a:schemeClr>
              </a:gs>
              <a:gs pos="47710">
                <a:schemeClr val="accent6">
                  <a:lumMod val="60000"/>
                  <a:lumOff val="40000"/>
                </a:schemeClr>
              </a:gs>
              <a:gs pos="19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20000"/>
                  <a:lumOff val="80000"/>
                  <a:alpha val="73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38A6F2-04E8-26D6-E873-39BF93579993}"/>
              </a:ext>
            </a:extLst>
          </p:cNvPr>
          <p:cNvSpPr/>
          <p:nvPr/>
        </p:nvSpPr>
        <p:spPr>
          <a:xfrm>
            <a:off x="224425" y="128337"/>
            <a:ext cx="11715762" cy="2817584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045CA-DE8A-A22A-75F1-92B40B82599F}"/>
              </a:ext>
            </a:extLst>
          </p:cNvPr>
          <p:cNvSpPr txBox="1"/>
          <p:nvPr/>
        </p:nvSpPr>
        <p:spPr>
          <a:xfrm>
            <a:off x="1508960" y="365079"/>
            <a:ext cx="62293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</a:rPr>
              <a:t>WOMEN FIFA WORLD CUP</a:t>
            </a:r>
          </a:p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</a:rPr>
              <a:t>1991 - 2019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783F7B-9691-21F3-5BD8-A87637679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3" y="270814"/>
            <a:ext cx="1542745" cy="154274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CEC4182-3951-4FE7-7BA3-E4FAD6C64B9B}"/>
              </a:ext>
            </a:extLst>
          </p:cNvPr>
          <p:cNvGrpSpPr/>
          <p:nvPr/>
        </p:nvGrpSpPr>
        <p:grpSpPr>
          <a:xfrm>
            <a:off x="4113723" y="1397022"/>
            <a:ext cx="6032986" cy="4535794"/>
            <a:chOff x="2405889" y="1170768"/>
            <a:chExt cx="7861869" cy="591080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B5744F-DA10-B75C-FA73-25A13FE2F355}"/>
                </a:ext>
              </a:extLst>
            </p:cNvPr>
            <p:cNvSpPr/>
            <p:nvPr/>
          </p:nvSpPr>
          <p:spPr>
            <a:xfrm>
              <a:off x="3050708" y="1840731"/>
              <a:ext cx="2686050" cy="2634361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B2C22B-3092-8DE0-615E-D4D03613F1EC}"/>
                </a:ext>
              </a:extLst>
            </p:cNvPr>
            <p:cNvSpPr txBox="1"/>
            <p:nvPr/>
          </p:nvSpPr>
          <p:spPr>
            <a:xfrm>
              <a:off x="3644053" y="3584831"/>
              <a:ext cx="1733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Bradley Hand ITC" panose="03070402050302030203" pitchFamily="66" charset="0"/>
                </a:rPr>
                <a:t>GOALS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F32F9B-89B5-BB65-F225-735218A5D695}"/>
                </a:ext>
              </a:extLst>
            </p:cNvPr>
            <p:cNvSpPr txBox="1"/>
            <p:nvPr/>
          </p:nvSpPr>
          <p:spPr>
            <a:xfrm>
              <a:off x="6232545" y="2957696"/>
              <a:ext cx="1863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Bradley Hand ITC" panose="03070402050302030203" pitchFamily="66" charset="0"/>
                </a:rPr>
                <a:t>ASSISTS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F134D1A-BCA2-A545-02B7-842ABF3CCB2C}"/>
                </a:ext>
              </a:extLst>
            </p:cNvPr>
            <p:cNvSpPr/>
            <p:nvPr/>
          </p:nvSpPr>
          <p:spPr>
            <a:xfrm>
              <a:off x="5706876" y="1170768"/>
              <a:ext cx="2686050" cy="2634361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50D979-AB0B-BD5A-3470-123EB1ED75C9}"/>
                </a:ext>
              </a:extLst>
            </p:cNvPr>
            <p:cNvSpPr/>
            <p:nvPr/>
          </p:nvSpPr>
          <p:spPr>
            <a:xfrm>
              <a:off x="4968028" y="3715566"/>
              <a:ext cx="2686050" cy="2634361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83DCDA-EA1B-89C1-BC51-1BDF9BBC46A2}"/>
                </a:ext>
              </a:extLst>
            </p:cNvPr>
            <p:cNvSpPr txBox="1"/>
            <p:nvPr/>
          </p:nvSpPr>
          <p:spPr>
            <a:xfrm>
              <a:off x="5489595" y="5567422"/>
              <a:ext cx="1863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Bradley Hand ITC" panose="03070402050302030203" pitchFamily="66" charset="0"/>
                </a:rPr>
                <a:t>PLAYERS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12AFA9-B1BB-AA10-A888-FA3E0E679BF8}"/>
                </a:ext>
              </a:extLst>
            </p:cNvPr>
            <p:cNvSpPr txBox="1"/>
            <p:nvPr/>
          </p:nvSpPr>
          <p:spPr>
            <a:xfrm>
              <a:off x="2646676" y="6228832"/>
              <a:ext cx="250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Bradley Hand ITC" panose="03070402050302030203" pitchFamily="66" charset="0"/>
                </a:rPr>
                <a:t>RED CARDS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3EE286-FFAA-8F6C-261E-EC51D987E055}"/>
                </a:ext>
              </a:extLst>
            </p:cNvPr>
            <p:cNvSpPr/>
            <p:nvPr/>
          </p:nvSpPr>
          <p:spPr>
            <a:xfrm>
              <a:off x="2405889" y="4447214"/>
              <a:ext cx="2686050" cy="2634361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EEEEF0-938B-EB89-5050-969112D5C134}"/>
                </a:ext>
              </a:extLst>
            </p:cNvPr>
            <p:cNvSpPr/>
            <p:nvPr/>
          </p:nvSpPr>
          <p:spPr>
            <a:xfrm>
              <a:off x="7581708" y="3063881"/>
              <a:ext cx="2686050" cy="2634361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4A193B-F6CD-5E54-17A7-5E2D75236744}"/>
                </a:ext>
              </a:extLst>
            </p:cNvPr>
            <p:cNvSpPr txBox="1"/>
            <p:nvPr/>
          </p:nvSpPr>
          <p:spPr>
            <a:xfrm>
              <a:off x="8111725" y="4676513"/>
              <a:ext cx="1863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Bradley Hand ITC" panose="03070402050302030203" pitchFamily="66" charset="0"/>
                </a:rPr>
                <a:t>YELLOW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02DEC8-A47B-6906-4351-24E9C0AA21B4}"/>
                </a:ext>
              </a:extLst>
            </p:cNvPr>
            <p:cNvSpPr txBox="1"/>
            <p:nvPr/>
          </p:nvSpPr>
          <p:spPr>
            <a:xfrm>
              <a:off x="8029065" y="4975897"/>
              <a:ext cx="1863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CARDS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DB915E9-5787-C82A-B770-642FC96C4FE3}"/>
              </a:ext>
            </a:extLst>
          </p:cNvPr>
          <p:cNvSpPr/>
          <p:nvPr/>
        </p:nvSpPr>
        <p:spPr>
          <a:xfrm>
            <a:off x="435887" y="3144250"/>
            <a:ext cx="3511423" cy="6320592"/>
          </a:xfrm>
          <a:prstGeom prst="roundRect">
            <a:avLst>
              <a:gd name="adj" fmla="val 2191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1AB4461-C72E-644B-2AED-4989C8A8A1C1}"/>
              </a:ext>
            </a:extLst>
          </p:cNvPr>
          <p:cNvSpPr/>
          <p:nvPr/>
        </p:nvSpPr>
        <p:spPr>
          <a:xfrm>
            <a:off x="412073" y="3135534"/>
            <a:ext cx="180081" cy="6320592"/>
          </a:xfrm>
          <a:prstGeom prst="roundRect">
            <a:avLst>
              <a:gd name="adj" fmla="val 2191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7EFDAFE-76F1-7975-C62A-90976FE88602}"/>
              </a:ext>
            </a:extLst>
          </p:cNvPr>
          <p:cNvSpPr/>
          <p:nvPr/>
        </p:nvSpPr>
        <p:spPr>
          <a:xfrm>
            <a:off x="406913" y="1911134"/>
            <a:ext cx="3540397" cy="1150878"/>
          </a:xfrm>
          <a:prstGeom prst="roundRect">
            <a:avLst>
              <a:gd name="adj" fmla="val 551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38BBFE5-FFAA-581F-E6B0-B97D341C2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" y="207749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225AAFD-D066-AD72-7A29-CB1F70CD8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" y="1155592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B76E6C-156A-C1E9-13CB-C8852D1A8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" y="2312281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56B2B8E-D695-8444-F4F1-98FBBA49A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5" y="3509306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DA9E6E5-596D-E532-361F-EA544708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19" y="4689437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44D7F4B-94E9-4F7B-234A-44AE0C0D5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6" y="5890725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67673C5-1FF2-F785-5C00-5720A89BA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" y="7127630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5BE30D7-6666-80D8-2575-BCA93560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" y="8416780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306C7D5-2D88-68EC-C05F-95C79FF3A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7" y="9933415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AE4E643-97A7-317C-53A0-7B9D80238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0" y="11341031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D68122-FE8B-9234-1A82-02982B9FE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65" y="12588729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A566C39-F6F0-FC41-128B-796B5504A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19" y="13887326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8EBBFC1-4DD9-6FFE-DAB2-8BD6DBD94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" y="15177393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60A3DA7-A413-A3D4-9E15-6230F5BBA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" y="16499869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EC292C4-4C4C-4790-2C38-D535D67B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" y="17711979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7AD423A-26BE-93D4-6EBC-F5CF21203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" y="18965392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A55193C-4277-D1CF-23EF-B66DB807F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" y="20109786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498353D-50C0-EC7E-1837-6D16DB9E6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" y="21390959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9422064-2806-16AD-004D-37D091DD6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" y="22753391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AFF67D6-C4CB-E8A5-589A-5F2C151A4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05" y="24115823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468A17-77C0-5FBE-F634-573BBFBD2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88" y="25407083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A725FA4-2F54-BF1B-956C-5AE90E5C1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01" y="26510329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6DC931F-1BEA-DCA1-472B-6E16093A5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01" y="27734147"/>
            <a:ext cx="218037" cy="218037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5785C37-CAB6-27D9-E76F-E625220E03E8}"/>
              </a:ext>
            </a:extLst>
          </p:cNvPr>
          <p:cNvSpPr/>
          <p:nvPr/>
        </p:nvSpPr>
        <p:spPr>
          <a:xfrm>
            <a:off x="8633706" y="751182"/>
            <a:ext cx="3026005" cy="4133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croll: Vertical 73">
            <a:extLst>
              <a:ext uri="{FF2B5EF4-FFF2-40B4-BE49-F238E27FC236}">
                <a16:creationId xmlns:a16="http://schemas.microsoft.com/office/drawing/2014/main" id="{224EA7C4-3F9F-9FBC-A80C-0E27024AB632}"/>
              </a:ext>
            </a:extLst>
          </p:cNvPr>
          <p:cNvSpPr/>
          <p:nvPr/>
        </p:nvSpPr>
        <p:spPr>
          <a:xfrm rot="5400000">
            <a:off x="6356949" y="3881606"/>
            <a:ext cx="3204391" cy="7962086"/>
          </a:xfrm>
          <a:prstGeom prst="vertic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6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377</TotalTime>
  <Words>14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Bradley Hand ITC</vt:lpstr>
      <vt:lpstr>Calibri</vt:lpstr>
      <vt:lpstr>Calibri Light</vt:lpstr>
      <vt:lpstr>Gabriola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Saoban</dc:creator>
  <cp:lastModifiedBy>Saoban</cp:lastModifiedBy>
  <cp:revision>23</cp:revision>
  <dcterms:created xsi:type="dcterms:W3CDTF">2023-03-12T12:56:13Z</dcterms:created>
  <dcterms:modified xsi:type="dcterms:W3CDTF">2023-03-12T19:13:14Z</dcterms:modified>
</cp:coreProperties>
</file>