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68" r:id="rId6"/>
    <p:sldId id="259" r:id="rId7"/>
    <p:sldId id="269" r:id="rId8"/>
    <p:sldId id="266" r:id="rId9"/>
    <p:sldId id="270" r:id="rId10"/>
    <p:sldId id="267" r:id="rId11"/>
    <p:sldId id="271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740"/>
  </p:normalViewPr>
  <p:slideViewPr>
    <p:cSldViewPr snapToGrid="0" snapToObjects="1">
      <p:cViewPr varScale="1">
        <p:scale>
          <a:sx n="110" d="100"/>
          <a:sy n="110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47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3f912c0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5d3f912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40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64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0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55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610603" y="2047220"/>
            <a:ext cx="3922794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zh-CN" altLang="en-US" sz="40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本次课程的收获</a:t>
            </a:r>
            <a:endParaRPr lang="zh-CN" altLang="en-US" sz="600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  <p:extLst>
      <p:ext uri="{BB962C8B-B14F-4D97-AF65-F5344CB8AC3E}">
        <p14:creationId xmlns:p14="http://schemas.microsoft.com/office/powerpoint/2010/main" val="70128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4" y="1125075"/>
            <a:ext cx="8036757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大作业可以算是对整个课程的一个回顾，用到了课程中学习的各项技术：最基础的生命周期、各种原生组件、列表、动画、网络、存储、权限、多媒体等等部分都有涉及到，对课程做了一个很好的总结。同时把短视频播放作为题材的大作业也感觉非常新颖，现在短视频播放也是很多</a:t>
            </a:r>
            <a:r>
              <a:rPr lang="en-US" altLang="zh-CN" sz="1800" dirty="0">
                <a:solidFill>
                  <a:srgbClr val="3A5BAE"/>
                </a:solidFill>
              </a:rPr>
              <a:t>APP</a:t>
            </a:r>
            <a:r>
              <a:rPr lang="zh-CN" altLang="en-US" sz="1800" dirty="0">
                <a:solidFill>
                  <a:srgbClr val="3A5BAE"/>
                </a:solidFill>
              </a:rPr>
              <a:t>不可或缺的一部分。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本次课程中我学会了很多实用的</a:t>
            </a:r>
            <a:r>
              <a:rPr lang="en-US" altLang="zh-CN" sz="1800" dirty="0">
                <a:solidFill>
                  <a:srgbClr val="3A5BAE"/>
                </a:solidFill>
              </a:rPr>
              <a:t>Android</a:t>
            </a:r>
            <a:r>
              <a:rPr lang="zh-CN" altLang="en-US" sz="1800" dirty="0">
                <a:solidFill>
                  <a:srgbClr val="3A5BAE"/>
                </a:solidFill>
              </a:rPr>
              <a:t>开发技术，非常感谢带领我们体验了移动互联网</a:t>
            </a:r>
            <a:r>
              <a:rPr lang="en-US" altLang="zh-CN" sz="1800" dirty="0">
                <a:solidFill>
                  <a:srgbClr val="3A5BAE"/>
                </a:solidFill>
              </a:rPr>
              <a:t>APP</a:t>
            </a:r>
            <a:r>
              <a:rPr lang="zh-CN" altLang="en-US" sz="1800" dirty="0">
                <a:solidFill>
                  <a:srgbClr val="3A5BAE"/>
                </a:solidFill>
              </a:rPr>
              <a:t>的开发的老师们！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本次课程的收获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 descr="字节跳动ByteDance-PPT-0724-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1456773" y="2280656"/>
            <a:ext cx="2045804" cy="5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527231" y="183367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8B1D1-7680-49DB-80D9-E1086235AA68}"/>
              </a:ext>
            </a:extLst>
          </p:cNvPr>
          <p:cNvSpPr/>
          <p:nvPr/>
        </p:nvSpPr>
        <p:spPr>
          <a:xfrm>
            <a:off x="5521037" y="2841387"/>
            <a:ext cx="291274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zh-CN" altLang="en-US" dirty="0">
                <a:solidFill>
                  <a:srgbClr val="3A5BAE"/>
                </a:solidFill>
              </a:rPr>
              <a:t>姓名：李卓</a:t>
            </a:r>
            <a:r>
              <a:rPr lang="en-US" altLang="zh-CN" dirty="0">
                <a:solidFill>
                  <a:srgbClr val="3A5BAE"/>
                </a:solidFill>
              </a:rPr>
              <a:t>  </a:t>
            </a:r>
            <a:r>
              <a:rPr lang="zh-CN" altLang="en-US" dirty="0">
                <a:solidFill>
                  <a:srgbClr val="3A5BAE"/>
                </a:solidFill>
              </a:rPr>
              <a:t>学号：</a:t>
            </a:r>
            <a:r>
              <a:rPr lang="en-US" altLang="zh-CN" dirty="0">
                <a:solidFill>
                  <a:srgbClr val="3A5BAE"/>
                </a:solidFill>
              </a:rPr>
              <a:t>2017211428</a:t>
            </a:r>
            <a:endParaRPr lang="zh-CN" altLang="en-US" dirty="0">
              <a:solidFill>
                <a:srgbClr val="3A5BA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C03DD-032F-45C4-989B-7328AF193476}"/>
              </a:ext>
            </a:extLst>
          </p:cNvPr>
          <p:cNvSpPr/>
          <p:nvPr/>
        </p:nvSpPr>
        <p:spPr>
          <a:xfrm>
            <a:off x="5521037" y="3159006"/>
            <a:ext cx="2912747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zh-CN" altLang="en-US" dirty="0">
                <a:solidFill>
                  <a:srgbClr val="3A5BAE"/>
                </a:solidFill>
              </a:rPr>
              <a:t>姓名：王镖</a:t>
            </a:r>
            <a:r>
              <a:rPr lang="en-US" altLang="zh-CN" dirty="0">
                <a:solidFill>
                  <a:srgbClr val="3A5BAE"/>
                </a:solidFill>
              </a:rPr>
              <a:t>  </a:t>
            </a:r>
            <a:r>
              <a:rPr lang="zh-CN" altLang="en-US" dirty="0">
                <a:solidFill>
                  <a:srgbClr val="3A5BAE"/>
                </a:solidFill>
              </a:rPr>
              <a:t>学号：</a:t>
            </a:r>
            <a:r>
              <a:rPr lang="en-US" altLang="zh-CN" dirty="0">
                <a:solidFill>
                  <a:srgbClr val="3A5BAE"/>
                </a:solidFill>
              </a:rPr>
              <a:t>2017211430</a:t>
            </a:r>
            <a:endParaRPr lang="zh-CN" altLang="en-US" dirty="0">
              <a:solidFill>
                <a:srgbClr val="3A5BA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小组分工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创新点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难解决的问题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本次课程的收获</a:t>
            </a: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目录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3385479" y="1978449"/>
            <a:ext cx="237304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zh-CN" altLang="en-US" sz="40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小组分工</a:t>
            </a:r>
            <a:endParaRPr sz="600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  <p:extLst>
      <p:ext uri="{BB962C8B-B14F-4D97-AF65-F5344CB8AC3E}">
        <p14:creationId xmlns:p14="http://schemas.microsoft.com/office/powerpoint/2010/main" val="391418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李卓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使用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展示视频（参考实现</a:t>
            </a:r>
            <a:r>
              <a:rPr lang="en-US" altLang="zh-CN" sz="1800" dirty="0">
                <a:solidFill>
                  <a:srgbClr val="3A5BAE"/>
                </a:solidFill>
              </a:rPr>
              <a:t>2</a:t>
            </a:r>
            <a:r>
              <a:rPr lang="zh-CN" altLang="en-US" sz="1800" dirty="0">
                <a:solidFill>
                  <a:srgbClr val="3A5BAE"/>
                </a:solidFill>
              </a:rPr>
              <a:t>）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视频播放器（包括播放暂停图标，加载封面图等）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王镖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使用</a:t>
            </a:r>
            <a:r>
              <a:rPr lang="en-US" altLang="zh-CN" sz="1800" dirty="0" err="1">
                <a:solidFill>
                  <a:srgbClr val="3A5BAE"/>
                </a:solidFill>
              </a:rPr>
              <a:t>RecyclerView</a:t>
            </a:r>
            <a:r>
              <a:rPr lang="zh-CN" altLang="en-US" sz="1800" dirty="0">
                <a:solidFill>
                  <a:srgbClr val="3A5BAE"/>
                </a:solidFill>
              </a:rPr>
              <a:t>展示视频</a:t>
            </a:r>
            <a:endParaRPr lang="e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动画</a:t>
            </a:r>
            <a:r>
              <a:rPr lang="en-US" altLang="zh-CN" sz="1800" dirty="0">
                <a:solidFill>
                  <a:srgbClr val="3A5BAE"/>
                </a:solidFill>
              </a:rPr>
              <a:t>Animation</a:t>
            </a: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共同完成：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双击</a:t>
            </a:r>
            <a:r>
              <a:rPr lang="en-US" altLang="zh-CN" sz="1800" dirty="0">
                <a:solidFill>
                  <a:srgbClr val="3A5BAE"/>
                </a:solidFill>
              </a:rPr>
              <a:t>/</a:t>
            </a:r>
            <a:r>
              <a:rPr lang="zh-CN" altLang="en-US" sz="1800" dirty="0">
                <a:solidFill>
                  <a:srgbClr val="3A5BAE"/>
                </a:solidFill>
              </a:rPr>
              <a:t>单击事件、网络请求</a:t>
            </a: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小组分工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3385479" y="1978449"/>
            <a:ext cx="237304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zh-CN" altLang="en-US" sz="40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创新点</a:t>
            </a:r>
            <a:endParaRPr sz="600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  <p:extLst>
      <p:ext uri="{BB962C8B-B14F-4D97-AF65-F5344CB8AC3E}">
        <p14:creationId xmlns:p14="http://schemas.microsoft.com/office/powerpoint/2010/main" val="36774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4919476" cy="34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开屏界面，打开</a:t>
            </a:r>
            <a:r>
              <a:rPr lang="en-US" altLang="zh-CN" sz="1800" dirty="0">
                <a:solidFill>
                  <a:srgbClr val="3A5BAE"/>
                </a:solidFill>
              </a:rPr>
              <a:t>APP</a:t>
            </a:r>
            <a:r>
              <a:rPr lang="zh-CN" altLang="en-US" sz="1800" dirty="0">
                <a:solidFill>
                  <a:srgbClr val="3A5BAE"/>
                </a:solidFill>
              </a:rPr>
              <a:t>需经过两秒钟开屏界面才会进入主界面。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点赞动画，点赞时左边的心形会播放动画。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视频加载时会有</a:t>
            </a:r>
            <a:r>
              <a:rPr lang="en-US" altLang="zh-CN" sz="1800" dirty="0" err="1">
                <a:solidFill>
                  <a:srgbClr val="3A5BAE"/>
                </a:solidFill>
              </a:rPr>
              <a:t>ProcessBar</a:t>
            </a:r>
            <a:r>
              <a:rPr lang="zh-CN" altLang="en-US" sz="1800" dirty="0">
                <a:solidFill>
                  <a:srgbClr val="3A5BAE"/>
                </a:solidFill>
              </a:rPr>
              <a:t>在屏幕中间，向用户提示正在缓冲。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全屏展示，播放视频时始终全屏播放。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571500" lvl="8">
              <a:lnSpc>
                <a:spcPct val="150000"/>
              </a:lnSpc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创新点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FF474-26C4-4644-98C6-9F03A1403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812" y="1131381"/>
            <a:ext cx="1492395" cy="2653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8B0FC-4A59-4D80-AC0F-79397637E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82" y="1131381"/>
            <a:ext cx="1492395" cy="26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610603" y="2047220"/>
            <a:ext cx="3922794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zh-CN" altLang="en-US" sz="40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难以解决的问题</a:t>
            </a:r>
            <a:endParaRPr lang="zh-CN" altLang="en-US" sz="600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  <p:extLst>
      <p:ext uri="{BB962C8B-B14F-4D97-AF65-F5344CB8AC3E}">
        <p14:creationId xmlns:p14="http://schemas.microsoft.com/office/powerpoint/2010/main" val="24721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" y="189186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区分单击双击。由于区分单击与双击的需求还没有遇到过，所以在处理这个问题时遇到了一些困难，查过资料以后采用了</a:t>
            </a:r>
            <a:r>
              <a:rPr lang="en-US" altLang="zh-CN" sz="1800" dirty="0" err="1">
                <a:solidFill>
                  <a:srgbClr val="3A5BAE"/>
                </a:solidFill>
              </a:rPr>
              <a:t>GestureDetector</a:t>
            </a:r>
            <a:r>
              <a:rPr lang="zh-CN" altLang="en-US" sz="1800" dirty="0">
                <a:solidFill>
                  <a:srgbClr val="3A5BAE"/>
                </a:solidFill>
              </a:rPr>
              <a:t>对单击双击进行检测以及区分。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-US" altLang="zh-CN" sz="1800" dirty="0">
                <a:solidFill>
                  <a:srgbClr val="3A5BAE"/>
                </a:solidFill>
              </a:rPr>
              <a:t>UI</a:t>
            </a:r>
            <a:r>
              <a:rPr lang="zh-CN" altLang="en-US" sz="1800" dirty="0">
                <a:solidFill>
                  <a:srgbClr val="3A5BAE"/>
                </a:solidFill>
              </a:rPr>
              <a:t>资源。因为要模仿抖音的播放界面，但是并没有抖音播放界面的</a:t>
            </a:r>
            <a:r>
              <a:rPr lang="en-US" altLang="zh-CN" sz="1800" dirty="0">
                <a:solidFill>
                  <a:srgbClr val="3A5BAE"/>
                </a:solidFill>
              </a:rPr>
              <a:t>UI</a:t>
            </a:r>
            <a:r>
              <a:rPr lang="zh-CN" altLang="en-US" sz="1800" dirty="0">
                <a:solidFill>
                  <a:srgbClr val="3A5BAE"/>
                </a:solidFill>
              </a:rPr>
              <a:t>资源，所以去网上找合适的图标也耗费了一部分时间，不过最后还是找到了合适的图标还有资源站。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难以解决的问题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585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368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Helvetica Neue Light</vt:lpstr>
      <vt:lpstr>Arial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李卓</cp:lastModifiedBy>
  <cp:revision>9</cp:revision>
  <dcterms:modified xsi:type="dcterms:W3CDTF">2020-06-04T09:19:00Z</dcterms:modified>
</cp:coreProperties>
</file>