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2" r:id="rId4"/>
    <p:sldId id="389" r:id="rId5"/>
    <p:sldId id="393" r:id="rId6"/>
    <p:sldId id="394" r:id="rId7"/>
    <p:sldId id="398" r:id="rId8"/>
    <p:sldId id="278" r:id="rId9"/>
    <p:sldId id="396" r:id="rId10"/>
    <p:sldId id="397" r:id="rId11"/>
    <p:sldId id="401" r:id="rId12"/>
    <p:sldId id="400" r:id="rId13"/>
    <p:sldId id="399" r:id="rId14"/>
    <p:sldId id="402" r:id="rId15"/>
    <p:sldId id="27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31B8F-5F87-4DC0-8E08-922C46761F18}" v="40" dt="2022-05-01T19:32:15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ousa" userId="581963b0801e26cf" providerId="LiveId" clId="{00131B8F-5F87-4DC0-8E08-922C46761F18}"/>
    <pc:docChg chg="custSel delSld modSld">
      <pc:chgData name="Pedro Sousa" userId="581963b0801e26cf" providerId="LiveId" clId="{00131B8F-5F87-4DC0-8E08-922C46761F18}" dt="2022-05-01T20:40:34.701" v="388" actId="2696"/>
      <pc:docMkLst>
        <pc:docMk/>
      </pc:docMkLst>
      <pc:sldChg chg="modSp mod">
        <pc:chgData name="Pedro Sousa" userId="581963b0801e26cf" providerId="LiveId" clId="{00131B8F-5F87-4DC0-8E08-922C46761F18}" dt="2022-05-01T19:34:21.249" v="377" actId="20577"/>
        <pc:sldMkLst>
          <pc:docMk/>
          <pc:sldMk cId="2125395637" sldId="256"/>
        </pc:sldMkLst>
        <pc:spChg chg="mod">
          <ac:chgData name="Pedro Sousa" userId="581963b0801e26cf" providerId="LiveId" clId="{00131B8F-5F87-4DC0-8E08-922C46761F18}" dt="2022-05-01T19:34:21.249" v="377" actId="20577"/>
          <ac:spMkLst>
            <pc:docMk/>
            <pc:sldMk cId="2125395637" sldId="256"/>
            <ac:spMk id="2" creationId="{00000000-0000-0000-0000-000000000000}"/>
          </ac:spMkLst>
        </pc:spChg>
        <pc:spChg chg="mod">
          <ac:chgData name="Pedro Sousa" userId="581963b0801e26cf" providerId="LiveId" clId="{00131B8F-5F87-4DC0-8E08-922C46761F18}" dt="2022-05-01T19:34:18.814" v="376" actId="20577"/>
          <ac:spMkLst>
            <pc:docMk/>
            <pc:sldMk cId="2125395637" sldId="256"/>
            <ac:spMk id="3" creationId="{00000000-0000-0000-0000-000000000000}"/>
          </ac:spMkLst>
        </pc:spChg>
      </pc:sldChg>
      <pc:sldChg chg="modSp del mod">
        <pc:chgData name="Pedro Sousa" userId="581963b0801e26cf" providerId="LiveId" clId="{00131B8F-5F87-4DC0-8E08-922C46761F18}" dt="2022-05-01T19:32:51.439" v="310" actId="2696"/>
        <pc:sldMkLst>
          <pc:docMk/>
          <pc:sldMk cId="1113017842" sldId="261"/>
        </pc:sldMkLst>
        <pc:graphicFrameChg chg="modGraphic">
          <ac:chgData name="Pedro Sousa" userId="581963b0801e26cf" providerId="LiveId" clId="{00131B8F-5F87-4DC0-8E08-922C46761F18}" dt="2022-05-01T19:17:16.984" v="1" actId="20577"/>
          <ac:graphicFrameMkLst>
            <pc:docMk/>
            <pc:sldMk cId="1113017842" sldId="261"/>
            <ac:graphicFrameMk id="50" creationId="{00000000-0000-0000-0000-000000000000}"/>
          </ac:graphicFrameMkLst>
        </pc:graphicFrameChg>
      </pc:sldChg>
      <pc:sldChg chg="modSp mod">
        <pc:chgData name="Pedro Sousa" userId="581963b0801e26cf" providerId="LiveId" clId="{00131B8F-5F87-4DC0-8E08-922C46761F18}" dt="2022-05-01T19:34:34.773" v="385" actId="20577"/>
        <pc:sldMkLst>
          <pc:docMk/>
          <pc:sldMk cId="178191130" sldId="267"/>
        </pc:sldMkLst>
        <pc:spChg chg="mod">
          <ac:chgData name="Pedro Sousa" userId="581963b0801e26cf" providerId="LiveId" clId="{00131B8F-5F87-4DC0-8E08-922C46761F18}" dt="2022-05-01T19:33:57.678" v="360" actId="20577"/>
          <ac:spMkLst>
            <pc:docMk/>
            <pc:sldMk cId="178191130" sldId="267"/>
            <ac:spMk id="2" creationId="{00000000-0000-0000-0000-000000000000}"/>
          </ac:spMkLst>
        </pc:spChg>
        <pc:spChg chg="mod">
          <ac:chgData name="Pedro Sousa" userId="581963b0801e26cf" providerId="LiveId" clId="{00131B8F-5F87-4DC0-8E08-922C46761F18}" dt="2022-05-01T19:34:34.773" v="385" actId="20577"/>
          <ac:spMkLst>
            <pc:docMk/>
            <pc:sldMk cId="178191130" sldId="267"/>
            <ac:spMk id="7" creationId="{00000000-0000-0000-0000-000000000000}"/>
          </ac:spMkLst>
        </pc:spChg>
        <pc:graphicFrameChg chg="mod modGraphic">
          <ac:chgData name="Pedro Sousa" userId="581963b0801e26cf" providerId="LiveId" clId="{00131B8F-5F87-4DC0-8E08-922C46761F18}" dt="2022-05-01T19:24:27.911" v="100"/>
          <ac:graphicFrameMkLst>
            <pc:docMk/>
            <pc:sldMk cId="178191130" sldId="267"/>
            <ac:graphicFrameMk id="4" creationId="{00000000-0000-0000-0000-000000000000}"/>
          </ac:graphicFrameMkLst>
        </pc:graphicFrameChg>
      </pc:sldChg>
      <pc:sldChg chg="modSp mod">
        <pc:chgData name="Pedro Sousa" userId="581963b0801e26cf" providerId="LiveId" clId="{00131B8F-5F87-4DC0-8E08-922C46761F18}" dt="2022-05-01T19:33:10.089" v="313" actId="120"/>
        <pc:sldMkLst>
          <pc:docMk/>
          <pc:sldMk cId="2384887233" sldId="272"/>
        </pc:sldMkLst>
        <pc:spChg chg="mod">
          <ac:chgData name="Pedro Sousa" userId="581963b0801e26cf" providerId="LiveId" clId="{00131B8F-5F87-4DC0-8E08-922C46761F18}" dt="2022-05-01T19:23:50.037" v="97"/>
          <ac:spMkLst>
            <pc:docMk/>
            <pc:sldMk cId="2384887233" sldId="272"/>
            <ac:spMk id="2" creationId="{00000000-0000-0000-0000-000000000000}"/>
          </ac:spMkLst>
        </pc:spChg>
        <pc:graphicFrameChg chg="mod modGraphic">
          <ac:chgData name="Pedro Sousa" userId="581963b0801e26cf" providerId="LiveId" clId="{00131B8F-5F87-4DC0-8E08-922C46761F18}" dt="2022-05-01T19:33:10.089" v="313" actId="120"/>
          <ac:graphicFrameMkLst>
            <pc:docMk/>
            <pc:sldMk cId="2384887233" sldId="272"/>
            <ac:graphicFrameMk id="7" creationId="{00000000-0000-0000-0000-000000000000}"/>
          </ac:graphicFrameMkLst>
        </pc:graphicFrameChg>
      </pc:sldChg>
      <pc:sldChg chg="del">
        <pc:chgData name="Pedro Sousa" userId="581963b0801e26cf" providerId="LiveId" clId="{00131B8F-5F87-4DC0-8E08-922C46761F18}" dt="2022-05-01T19:23:11.462" v="51" actId="2696"/>
        <pc:sldMkLst>
          <pc:docMk/>
          <pc:sldMk cId="2013589409" sldId="273"/>
        </pc:sldMkLst>
      </pc:sldChg>
      <pc:sldChg chg="delSp modSp del mod">
        <pc:chgData name="Pedro Sousa" userId="581963b0801e26cf" providerId="LiveId" clId="{00131B8F-5F87-4DC0-8E08-922C46761F18}" dt="2022-05-01T20:40:34.701" v="388" actId="2696"/>
        <pc:sldMkLst>
          <pc:docMk/>
          <pc:sldMk cId="2340492451" sldId="274"/>
        </pc:sldMkLst>
        <pc:spChg chg="del mod">
          <ac:chgData name="Pedro Sousa" userId="581963b0801e26cf" providerId="LiveId" clId="{00131B8F-5F87-4DC0-8E08-922C46761F18}" dt="2022-05-01T19:22:06.085" v="38"/>
          <ac:spMkLst>
            <pc:docMk/>
            <pc:sldMk cId="2340492451" sldId="274"/>
            <ac:spMk id="3" creationId="{00000000-0000-0000-0000-000000000000}"/>
          </ac:spMkLst>
        </pc:spChg>
        <pc:spChg chg="mod">
          <ac:chgData name="Pedro Sousa" userId="581963b0801e26cf" providerId="LiveId" clId="{00131B8F-5F87-4DC0-8E08-922C46761F18}" dt="2022-05-01T19:22:11.302" v="46" actId="20577"/>
          <ac:spMkLst>
            <pc:docMk/>
            <pc:sldMk cId="2340492451" sldId="274"/>
            <ac:spMk id="4" creationId="{00000000-0000-0000-0000-000000000000}"/>
          </ac:spMkLst>
        </pc:spChg>
      </pc:sldChg>
      <pc:sldChg chg="modSp mod">
        <pc:chgData name="Pedro Sousa" userId="581963b0801e26cf" providerId="LiveId" clId="{00131B8F-5F87-4DC0-8E08-922C46761F18}" dt="2022-05-01T19:35:00.957" v="387" actId="20577"/>
        <pc:sldMkLst>
          <pc:docMk/>
          <pc:sldMk cId="4211019396" sldId="275"/>
        </pc:sldMkLst>
        <pc:spChg chg="mod">
          <ac:chgData name="Pedro Sousa" userId="581963b0801e26cf" providerId="LiveId" clId="{00131B8F-5F87-4DC0-8E08-922C46761F18}" dt="2022-05-01T19:21:50.783" v="35" actId="20577"/>
          <ac:spMkLst>
            <pc:docMk/>
            <pc:sldMk cId="4211019396" sldId="275"/>
            <ac:spMk id="2" creationId="{00000000-0000-0000-0000-000000000000}"/>
          </ac:spMkLst>
        </pc:spChg>
        <pc:spChg chg="mod">
          <ac:chgData name="Pedro Sousa" userId="581963b0801e26cf" providerId="LiveId" clId="{00131B8F-5F87-4DC0-8E08-922C46761F18}" dt="2022-05-01T19:35:00.957" v="387" actId="20577"/>
          <ac:spMkLst>
            <pc:docMk/>
            <pc:sldMk cId="4211019396" sldId="275"/>
            <ac:spMk id="3" creationId="{00000000-0000-0000-0000-000000000000}"/>
          </ac:spMkLst>
        </pc:spChg>
      </pc:sldChg>
      <pc:sldChg chg="modSp mod">
        <pc:chgData name="Pedro Sousa" userId="581963b0801e26cf" providerId="LiveId" clId="{00131B8F-5F87-4DC0-8E08-922C46761F18}" dt="2022-05-01T19:22:45.072" v="50" actId="1076"/>
        <pc:sldMkLst>
          <pc:docMk/>
          <pc:sldMk cId="2313234867" sldId="389"/>
        </pc:sldMkLst>
        <pc:spChg chg="mod">
          <ac:chgData name="Pedro Sousa" userId="581963b0801e26cf" providerId="LiveId" clId="{00131B8F-5F87-4DC0-8E08-922C46761F18}" dt="2022-05-01T19:22:43.198" v="49" actId="1076"/>
          <ac:spMkLst>
            <pc:docMk/>
            <pc:sldMk cId="2313234867" sldId="389"/>
            <ac:spMk id="3" creationId="{D3B60D6F-4D0F-4D33-B2A7-159C8583FF00}"/>
          </ac:spMkLst>
        </pc:spChg>
        <pc:picChg chg="mod">
          <ac:chgData name="Pedro Sousa" userId="581963b0801e26cf" providerId="LiveId" clId="{00131B8F-5F87-4DC0-8E08-922C46761F18}" dt="2022-05-01T19:22:45.072" v="50" actId="1076"/>
          <ac:picMkLst>
            <pc:docMk/>
            <pc:sldMk cId="2313234867" sldId="389"/>
            <ac:picMk id="10" creationId="{71F862F9-0E8A-4DB9-8083-1C3AA6E5D777}"/>
          </ac:picMkLst>
        </pc:picChg>
      </pc:sldChg>
      <pc:sldChg chg="modSp mod">
        <pc:chgData name="Pedro Sousa" userId="581963b0801e26cf" providerId="LiveId" clId="{00131B8F-5F87-4DC0-8E08-922C46761F18}" dt="2022-05-01T19:22:38.012" v="48" actId="12385"/>
        <pc:sldMkLst>
          <pc:docMk/>
          <pc:sldMk cId="3890822127" sldId="393"/>
        </pc:sldMkLst>
        <pc:graphicFrameChg chg="modGraphic">
          <ac:chgData name="Pedro Sousa" userId="581963b0801e26cf" providerId="LiveId" clId="{00131B8F-5F87-4DC0-8E08-922C46761F18}" dt="2022-05-01T19:22:38.012" v="48" actId="12385"/>
          <ac:graphicFrameMkLst>
            <pc:docMk/>
            <pc:sldMk cId="3890822127" sldId="393"/>
            <ac:graphicFrameMk id="7" creationId="{C6029EEA-C996-43ED-98B9-B059177655A4}"/>
          </ac:graphicFrameMkLst>
        </pc:graphicFrameChg>
      </pc:sldChg>
      <pc:sldChg chg="modSp mod">
        <pc:chgData name="Pedro Sousa" userId="581963b0801e26cf" providerId="LiveId" clId="{00131B8F-5F87-4DC0-8E08-922C46761F18}" dt="2022-05-01T19:22:26.800" v="47" actId="1076"/>
        <pc:sldMkLst>
          <pc:docMk/>
          <pc:sldMk cId="3238991896" sldId="396"/>
        </pc:sldMkLst>
        <pc:spChg chg="mod">
          <ac:chgData name="Pedro Sousa" userId="581963b0801e26cf" providerId="LiveId" clId="{00131B8F-5F87-4DC0-8E08-922C46761F18}" dt="2022-05-01T19:22:26.800" v="47" actId="1076"/>
          <ac:spMkLst>
            <pc:docMk/>
            <pc:sldMk cId="3238991896" sldId="396"/>
            <ac:spMk id="3" creationId="{952EAEC5-2FF7-4E60-A401-636F651789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1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7045"/>
            <a:ext cx="8825658" cy="2677648"/>
          </a:xfrm>
        </p:spPr>
        <p:txBody>
          <a:bodyPr/>
          <a:lstStyle/>
          <a:p>
            <a:r>
              <a:rPr lang="pt-PT" b="1" dirty="0"/>
              <a:t>Lei21_22_s4_2df_03</a:t>
            </a:r>
            <a:br>
              <a:rPr lang="pt-PT" b="1" dirty="0"/>
            </a:br>
            <a:r>
              <a:rPr lang="pt-PT" sz="3600" b="1" dirty="0" err="1"/>
              <a:t>Progress</a:t>
            </a:r>
            <a:r>
              <a:rPr lang="pt-PT" sz="3600" b="1" dirty="0"/>
              <a:t>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64693"/>
            <a:ext cx="8825658" cy="1864960"/>
          </a:xfrm>
        </p:spPr>
        <p:txBody>
          <a:bodyPr>
            <a:normAutofit fontScale="8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Date 01/05/2022</a:t>
            </a:r>
          </a:p>
          <a:p>
            <a:r>
              <a:rPr lang="pt-PT" b="1" cap="none" dirty="0">
                <a:latin typeface="+mj-lt"/>
              </a:rPr>
              <a:t>Team 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1200625 – Sérgio Lopes        1200628 – Tiago Freitas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1201427 – Nuno Alves           1201428 – Pedro Sousa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1202016 – Vasco Azevedo</a:t>
            </a:r>
          </a:p>
          <a:p>
            <a:endParaRPr lang="pt-PT" b="1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9780-636A-4C12-9953-ADA56385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delivery</a:t>
            </a:r>
            <a:r>
              <a:rPr lang="pt-PT" dirty="0"/>
              <a:t> – US1001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D19A631-ACD5-6D28-D440-729622F2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3" y="2536399"/>
            <a:ext cx="3217962" cy="3979862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0389E-44F6-4B1F-82DB-D559062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10</a:t>
            </a:fld>
            <a:endParaRPr lang="pt-PT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E673812-60B6-6FED-E4A4-68F552E66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44"/>
          <a:stretch/>
        </p:blipFill>
        <p:spPr>
          <a:xfrm>
            <a:off x="3517418" y="2536400"/>
            <a:ext cx="3688942" cy="3979861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BDA23668-AEB3-B31C-4623-2AE998CA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63"/>
          <a:stretch/>
        </p:blipFill>
        <p:spPr>
          <a:xfrm>
            <a:off x="7354166" y="2536399"/>
            <a:ext cx="4686183" cy="27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9780-636A-4C12-9953-ADA56385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delivery</a:t>
            </a:r>
            <a:r>
              <a:rPr lang="pt-PT" dirty="0"/>
              <a:t> – US1002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0E39363C-1016-BFBE-D7BC-3BFAB7BF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61" y="2018730"/>
            <a:ext cx="4631614" cy="4839270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0389E-44F6-4B1F-82DB-D559062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11</a:t>
            </a:fld>
            <a:endParaRPr lang="pt-PT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215284D-860F-5FD7-7477-83507113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93" y="2018730"/>
            <a:ext cx="4597895" cy="48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9780-636A-4C12-9953-ADA56385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delivery</a:t>
            </a:r>
            <a:r>
              <a:rPr lang="pt-PT" dirty="0"/>
              <a:t> – US1003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93D305E2-7B6A-0174-3C9D-0187C28C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54"/>
          <a:stretch/>
        </p:blipFill>
        <p:spPr>
          <a:xfrm>
            <a:off x="845624" y="1904394"/>
            <a:ext cx="4282933" cy="4888376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0389E-44F6-4B1F-82DB-D559062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12</a:t>
            </a:fld>
            <a:endParaRPr lang="pt-PT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11865F5-CDAB-E33D-140B-9E81300C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99" y="1904394"/>
            <a:ext cx="4871777" cy="4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0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9780-636A-4C12-9953-ADA56385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delivery</a:t>
            </a:r>
            <a:r>
              <a:rPr lang="pt-PT" dirty="0"/>
              <a:t> – US1004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0DF2E10-DFF0-BE37-2B3E-722FF260F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9" y="2321459"/>
            <a:ext cx="3105426" cy="3979862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0389E-44F6-4B1F-82DB-D559062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13</a:t>
            </a:fld>
            <a:endParaRPr lang="pt-PT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3801E84-8A4A-C2DC-2F23-27CBF897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83" y="2321459"/>
            <a:ext cx="3047226" cy="3979862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B99F7FE-ED78-7AC5-E868-D1355C6B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818" y="2321459"/>
            <a:ext cx="2748361" cy="44224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A2ADFD9C-9954-E31D-1C15-53F04C8F8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288" y="2820115"/>
            <a:ext cx="2558828" cy="23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4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D8A9-CDD1-4D1C-DCBE-DAB08B3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delivery</a:t>
            </a:r>
            <a:r>
              <a:rPr lang="pt-PT" dirty="0"/>
              <a:t> – US1005</a:t>
            </a:r>
            <a:endParaRPr lang="en-US" dirty="0"/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E0B6B92E-CF4D-C393-67D2-67E8E4CB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873" y="2459245"/>
            <a:ext cx="4834253" cy="3979862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67694F-50B4-4894-8462-CC98ACA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7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Lei21_22_s4_2df_03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01/05/2022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t-PT" dirty="0"/>
              <a:t>Project </a:t>
            </a:r>
            <a:r>
              <a:rPr lang="pt-PT" dirty="0" err="1"/>
              <a:t>phases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Analysis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Development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Testing</a:t>
            </a:r>
            <a:endParaRPr lang="pt-PT" dirty="0"/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36415"/>
              </p:ext>
            </p:extLst>
          </p:nvPr>
        </p:nvGraphicFramePr>
        <p:xfrm>
          <a:off x="8338782" y="2603498"/>
          <a:ext cx="2708667" cy="665729"/>
        </p:xfrm>
        <a:graphic>
          <a:graphicData uri="http://schemas.openxmlformats.org/drawingml/2006/table">
            <a:tbl>
              <a:tblPr/>
              <a:tblGrid>
                <a:gridCol w="54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 (N-1)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01.mai.2022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Activities</a:t>
            </a:r>
            <a:r>
              <a:rPr lang="pt-PT" dirty="0"/>
              <a:t> 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70178"/>
              </p:ext>
            </p:extLst>
          </p:nvPr>
        </p:nvGraphicFramePr>
        <p:xfrm>
          <a:off x="293298" y="1680632"/>
          <a:ext cx="11435152" cy="5137354"/>
        </p:xfrm>
        <a:graphic>
          <a:graphicData uri="http://schemas.openxmlformats.org/drawingml/2006/table">
            <a:tbl>
              <a:tblPr/>
              <a:tblGrid>
                <a:gridCol w="99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G004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Project Manager, I want the team to configure the project structure to facilitate / accelerate the development of upcoming user stories.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Freitas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Sales Clerk, I want to specify a new product for sale.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Sérgio Lopes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Sales Clerk, I want to view/search the products catalog.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Sousa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626611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Sales Clerk, I want to register a new customer.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Vasco Azevedo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8893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Sales Clerk, I want to create a new products order on behalf of a given customer.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Vasco Azevedo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0821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Sales Clerk, I want to define a new category of products.</a:t>
                      </a:r>
                      <a:endParaRPr lang="pt-PT" sz="1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Sérgio Lopes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99486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1900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Sérgio Lopes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41707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the warehouse plant by uploading a JSON file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Nuno Alves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the AGVs available on the warehouse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Tiago Freitas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1974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9001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a presentation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Pedro Sousa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Início: 10-04-2022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2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332250"/>
            <a:ext cx="6641451" cy="1084412"/>
          </a:xfrm>
        </p:spPr>
        <p:txBody>
          <a:bodyPr rtlCol="0"/>
          <a:lstStyle/>
          <a:p>
            <a:pPr algn="ctr" rtl="0"/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the </a:t>
            </a:r>
            <a:r>
              <a:rPr lang="pt-PT" dirty="0" err="1"/>
              <a:t>System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70" y="2973259"/>
            <a:ext cx="6028632" cy="2065515"/>
          </a:xfrm>
        </p:spPr>
        <p:txBody>
          <a:bodyPr rtlCol="0"/>
          <a:lstStyle/>
          <a:p>
            <a:pPr algn="ctr" rtl="0"/>
            <a:r>
              <a:rPr lang="pt-PT" dirty="0"/>
              <a:t>	The </a:t>
            </a:r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creat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app similar to </a:t>
            </a:r>
            <a:r>
              <a:rPr lang="pt-PT" dirty="0" err="1"/>
              <a:t>various</a:t>
            </a:r>
            <a:r>
              <a:rPr lang="pt-PT" dirty="0"/>
              <a:t> websites </a:t>
            </a:r>
            <a:r>
              <a:rPr lang="pt-PT" dirty="0" err="1"/>
              <a:t>well-known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Amazon, </a:t>
            </a:r>
            <a:r>
              <a:rPr lang="pt-PT" dirty="0" err="1"/>
              <a:t>Worten</a:t>
            </a:r>
            <a:r>
              <a:rPr lang="pt-PT" dirty="0"/>
              <a:t>, Fnac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 </a:t>
            </a:r>
            <a:r>
              <a:rPr lang="pt-PT" dirty="0" err="1"/>
              <a:t>thousands</a:t>
            </a:r>
            <a:r>
              <a:rPr lang="pt-PT" dirty="0"/>
              <a:t> </a:t>
            </a:r>
            <a:r>
              <a:rPr lang="pt-PT" dirty="0" err="1"/>
              <a:t>companies</a:t>
            </a:r>
            <a:r>
              <a:rPr lang="pt-PT" dirty="0"/>
              <a:t> that use a shopping </a:t>
            </a:r>
            <a:r>
              <a:rPr lang="pt-PT" dirty="0" err="1"/>
              <a:t>cart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AGV’s</a:t>
            </a:r>
            <a:r>
              <a:rPr lang="pt-PT" dirty="0"/>
              <a:t> to </a:t>
            </a:r>
            <a:r>
              <a:rPr lang="pt-PT" dirty="0" err="1"/>
              <a:t>automate</a:t>
            </a:r>
            <a:r>
              <a:rPr lang="pt-PT" dirty="0"/>
              <a:t> the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making</a:t>
            </a:r>
            <a:r>
              <a:rPr lang="pt-PT" dirty="0"/>
              <a:t> sales online.</a:t>
            </a:r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7324" y="1152672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0137" y="3570336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2ED0-E219-4AC2-8FF3-CE1B8A16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22155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planning</a:t>
            </a:r>
            <a:endParaRPr lang="pt-PT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6029EEA-C996-43ED-98B9-B0591776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366748"/>
              </p:ext>
            </p:extLst>
          </p:nvPr>
        </p:nvGraphicFramePr>
        <p:xfrm>
          <a:off x="550863" y="1754155"/>
          <a:ext cx="11090274" cy="47682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5055">
                  <a:extLst>
                    <a:ext uri="{9D8B030D-6E8A-4147-A177-3AD203B41FA5}">
                      <a16:colId xmlns:a16="http://schemas.microsoft.com/office/drawing/2014/main" val="3985472875"/>
                    </a:ext>
                  </a:extLst>
                </a:gridCol>
                <a:gridCol w="1681703">
                  <a:extLst>
                    <a:ext uri="{9D8B030D-6E8A-4147-A177-3AD203B41FA5}">
                      <a16:colId xmlns:a16="http://schemas.microsoft.com/office/drawing/2014/main" val="1023832403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766862995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8400197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65382096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4220004583"/>
                    </a:ext>
                  </a:extLst>
                </a:gridCol>
              </a:tblGrid>
              <a:tr h="758086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US / </a:t>
                      </a:r>
                      <a:r>
                        <a:rPr lang="pt-PT" sz="2000" b="0" dirty="0" err="1"/>
                        <a:t>Responsible</a:t>
                      </a: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Nuno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Pedro Sousa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Sérgio 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dirty="0"/>
                        <a:t>Tiago Freitas</a:t>
                      </a:r>
                    </a:p>
                    <a:p>
                      <a:pPr algn="ctr"/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/>
                        <a:t>Vasco Azevedo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44925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G004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70819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50899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5468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7632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3127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99420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6491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33403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8076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81332"/>
                  </a:ext>
                </a:extLst>
              </a:tr>
            </a:tbl>
          </a:graphicData>
        </a:graphic>
      </p:graphicFrame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2D2672-674D-470D-8016-2B49B43B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82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B6E1-2B8C-4624-95F0-474AB7D0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81199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Teamwork</a:t>
            </a:r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DC2758-B1B7-48D2-98FD-2318D276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The </a:t>
            </a:r>
            <a:r>
              <a:rPr lang="pt-PT" dirty="0" err="1">
                <a:solidFill>
                  <a:schemeClr val="tx1">
                    <a:lumMod val="95000"/>
                    <a:alpha val="60000"/>
                  </a:schemeClr>
                </a:solidFill>
              </a:rPr>
              <a:t>Scrum</a:t>
            </a: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alpha val="60000"/>
                  </a:schemeClr>
                </a:solidFill>
              </a:rPr>
              <a:t>methodology</a:t>
            </a:r>
            <a:r>
              <a:rPr lang="pt-PT" dirty="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pt-PT" dirty="0" err="1"/>
              <a:t>was</a:t>
            </a:r>
            <a:r>
              <a:rPr lang="pt-PT" dirty="0"/>
              <a:t> the </a:t>
            </a:r>
            <a:r>
              <a:rPr lang="pt-PT" dirty="0" err="1"/>
              <a:t>agile</a:t>
            </a:r>
            <a:r>
              <a:rPr lang="pt-PT" dirty="0"/>
              <a:t> </a:t>
            </a:r>
            <a:r>
              <a:rPr lang="pt-PT" dirty="0" err="1"/>
              <a:t>methodology</a:t>
            </a:r>
            <a:r>
              <a:rPr lang="pt-PT" dirty="0"/>
              <a:t> that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because</a:t>
            </a:r>
            <a:r>
              <a:rPr lang="pt-PT" dirty="0"/>
              <a:t>: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Our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 project is liable to change.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We are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 not sure at the outset what the solution will look like.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O</a:t>
            </a:r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</a:rPr>
              <a:t>ur client needs to be involved at every stage.</a:t>
            </a:r>
          </a:p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72230-2964-435A-84A4-8C1DA62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15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8755C-FFE0-4079-806B-D1ABE8AC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81199"/>
            <a:ext cx="11091600" cy="1332000"/>
          </a:xfrm>
        </p:spPr>
        <p:txBody>
          <a:bodyPr/>
          <a:lstStyle/>
          <a:p>
            <a:pPr algn="ctr"/>
            <a:r>
              <a:rPr lang="pt-PT" dirty="0" err="1"/>
              <a:t>Conflict</a:t>
            </a:r>
            <a:r>
              <a:rPr lang="pt-PT" dirty="0"/>
              <a:t> </a:t>
            </a:r>
            <a:r>
              <a:rPr lang="pt-PT" dirty="0" err="1"/>
              <a:t>Resolution</a:t>
            </a:r>
            <a:r>
              <a:rPr lang="pt-PT" dirty="0"/>
              <a:t> </a:t>
            </a:r>
            <a:r>
              <a:rPr lang="pt-PT" dirty="0" err="1"/>
              <a:t>Strategy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CD4C8-A4BB-4524-9DC0-919F4657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worked</a:t>
            </a:r>
            <a:r>
              <a:rPr lang="pt-PT" dirty="0"/>
              <a:t> </a:t>
            </a:r>
            <a:r>
              <a:rPr lang="pt-PT" dirty="0" err="1"/>
              <a:t>acording</a:t>
            </a:r>
            <a:r>
              <a:rPr lang="pt-PT" dirty="0"/>
              <a:t> to </a:t>
            </a:r>
            <a:r>
              <a:rPr lang="pt-PT" dirty="0" err="1"/>
              <a:t>these</a:t>
            </a:r>
            <a:r>
              <a:rPr lang="pt-PT" dirty="0"/>
              <a:t> 5 rules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Conflict</a:t>
            </a:r>
            <a:r>
              <a:rPr lang="pt-PT" dirty="0"/>
              <a:t> </a:t>
            </a:r>
            <a:r>
              <a:rPr lang="pt-PT" dirty="0" err="1"/>
              <a:t>Resolution</a:t>
            </a:r>
            <a:r>
              <a:rPr lang="pt-PT" dirty="0"/>
              <a:t>:</a:t>
            </a:r>
          </a:p>
          <a:p>
            <a:r>
              <a:rPr lang="pt-PT" dirty="0" err="1"/>
              <a:t>Don’t</a:t>
            </a:r>
            <a:r>
              <a:rPr lang="pt-PT" dirty="0"/>
              <a:t> ignore </a:t>
            </a:r>
            <a:r>
              <a:rPr lang="pt-PT" dirty="0" err="1"/>
              <a:t>conflict</a:t>
            </a:r>
            <a:endParaRPr lang="pt-PT" dirty="0"/>
          </a:p>
          <a:p>
            <a:r>
              <a:rPr lang="pt-PT" dirty="0" err="1"/>
              <a:t>Clarify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the </a:t>
            </a:r>
            <a:r>
              <a:rPr lang="pt-PT" dirty="0" err="1"/>
              <a:t>issue</a:t>
            </a:r>
            <a:r>
              <a:rPr lang="pt-PT" dirty="0"/>
              <a:t> </a:t>
            </a:r>
            <a:r>
              <a:rPr lang="pt-PT" dirty="0" err="1"/>
              <a:t>is</a:t>
            </a:r>
            <a:endParaRPr lang="pt-PT" dirty="0"/>
          </a:p>
          <a:p>
            <a:r>
              <a:rPr lang="pt-PT" dirty="0" err="1"/>
              <a:t>Bring</a:t>
            </a:r>
            <a:r>
              <a:rPr lang="pt-PT" dirty="0"/>
              <a:t> </a:t>
            </a:r>
            <a:r>
              <a:rPr lang="pt-PT" dirty="0" err="1"/>
              <a:t>involved</a:t>
            </a:r>
            <a:r>
              <a:rPr lang="pt-PT" dirty="0"/>
              <a:t> </a:t>
            </a:r>
            <a:r>
              <a:rPr lang="pt-PT" dirty="0" err="1"/>
              <a:t>parties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to </a:t>
            </a:r>
            <a:r>
              <a:rPr lang="pt-PT" dirty="0" err="1"/>
              <a:t>talk</a:t>
            </a:r>
            <a:endParaRPr lang="pt-PT" dirty="0"/>
          </a:p>
          <a:p>
            <a:r>
              <a:rPr lang="pt-PT" dirty="0" err="1"/>
              <a:t>Identify</a:t>
            </a:r>
            <a:r>
              <a:rPr lang="pt-PT" dirty="0"/>
              <a:t> a </a:t>
            </a:r>
            <a:r>
              <a:rPr lang="pt-PT" dirty="0" err="1"/>
              <a:t>solution</a:t>
            </a:r>
            <a:endParaRPr lang="pt-PT" dirty="0"/>
          </a:p>
          <a:p>
            <a:r>
              <a:rPr lang="pt-PT" dirty="0"/>
              <a:t>Continue to monitor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the </a:t>
            </a:r>
            <a:r>
              <a:rPr lang="pt-PT" dirty="0" err="1"/>
              <a:t>conflict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E9CC6B-F2DA-4E3F-BB57-C617E3C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54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78671"/>
            <a:ext cx="11091600" cy="1332000"/>
          </a:xfrm>
        </p:spPr>
        <p:txBody>
          <a:bodyPr rtlCol="0"/>
          <a:lstStyle/>
          <a:p>
            <a:pPr algn="ctr" rtl="0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47745" y="2749245"/>
          <a:ext cx="4436110" cy="13595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767757">
                <a:tc>
                  <a:txBody>
                    <a:bodyPr/>
                    <a:lstStyle/>
                    <a:p>
                      <a:pPr algn="ctr" rtl="0"/>
                      <a:endParaRPr lang="pt-P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 err="1"/>
                        <a:t>Code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Coverage</a:t>
                      </a:r>
                      <a:endParaRPr lang="pt-P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591752"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</a:tbl>
          </a:graphicData>
        </a:graphic>
      </p:graphicFrame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3DE6-D7FD-4D8D-86BE-22E4E4B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2EAEC5-2FF7-4E60-A401-636F6517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117" y="3429000"/>
            <a:ext cx="6193766" cy="1516229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/>
              <a:t>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expect</a:t>
            </a:r>
            <a:r>
              <a:rPr lang="pt-PT" dirty="0"/>
              <a:t> </a:t>
            </a:r>
            <a:r>
              <a:rPr lang="pt-PT" dirty="0" err="1"/>
              <a:t>nothing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</a:t>
            </a:r>
            <a:r>
              <a:rPr lang="pt-PT" dirty="0" err="1"/>
              <a:t>finished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sucess</a:t>
            </a:r>
            <a:r>
              <a:rPr lang="pt-PT" dirty="0"/>
              <a:t>, </a:t>
            </a:r>
            <a:r>
              <a:rPr lang="pt-PT" dirty="0" err="1"/>
              <a:t>therefore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hard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apply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taught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that.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5DDF58-E0E3-4AFC-8990-5E1FBE6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991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610</TotalTime>
  <Words>599</Words>
  <Application>Microsoft Office PowerPoint</Application>
  <PresentationFormat>Ecrã Panorâmico</PresentationFormat>
  <Paragraphs>174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Lei21_22_s4_2df_03 Progress – Sprint B </vt:lpstr>
      <vt:lpstr>Summary</vt:lpstr>
      <vt:lpstr>Conclusion of Activities </vt:lpstr>
      <vt:lpstr>Objective of the System</vt:lpstr>
      <vt:lpstr>Development process and planning</vt:lpstr>
      <vt:lpstr>Teamwork Methodology</vt:lpstr>
      <vt:lpstr>Conflict Resolution Strategy</vt:lpstr>
      <vt:lpstr>Product Quality </vt:lpstr>
      <vt:lpstr>Expected Results</vt:lpstr>
      <vt:lpstr>Software delivery – US1001</vt:lpstr>
      <vt:lpstr>Software delivery – US1002</vt:lpstr>
      <vt:lpstr>Software delivery – US1003</vt:lpstr>
      <vt:lpstr>Software delivery – US1004</vt:lpstr>
      <vt:lpstr>Software delivery – US1005</vt:lpstr>
      <vt:lpstr>Lei21_22_s4_2df_03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Pedro Sousa</cp:lastModifiedBy>
  <cp:revision>60</cp:revision>
  <dcterms:created xsi:type="dcterms:W3CDTF">2015-06-02T09:01:30Z</dcterms:created>
  <dcterms:modified xsi:type="dcterms:W3CDTF">2022-05-01T20:40:43Z</dcterms:modified>
</cp:coreProperties>
</file>