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11"/>
  </p:notesMasterIdLst>
  <p:handoutMasterIdLst>
    <p:handoutMasterId r:id="rId12"/>
  </p:handoutMasterIdLst>
  <p:sldIdLst>
    <p:sldId id="257" r:id="rId5"/>
    <p:sldId id="393" r:id="rId6"/>
    <p:sldId id="389" r:id="rId7"/>
    <p:sldId id="394" r:id="rId8"/>
    <p:sldId id="398" r:id="rId9"/>
    <p:sldId id="396" r:id="rId10"/>
  </p:sldIdLst>
  <p:sldSz cx="12192000" cy="6858000"/>
  <p:notesSz cx="6858000" cy="9144000"/>
  <p:defaultTextStyle>
    <a:defPPr rtl="0"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4496AB7-685F-4EAB-A2F0-07ABBC37E63F}" v="33" dt="2022-05-29T21:01:25.9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725" autoAdjust="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124" d="100"/>
          <a:sy n="124" d="100"/>
        </p:scale>
        <p:origin x="495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dro Sousa" userId="581963b0801e26cf" providerId="LiveId" clId="{F4496AB7-685F-4EAB-A2F0-07ABBC37E63F}"/>
    <pc:docChg chg="undo custSel addSld delSld modSld sldOrd">
      <pc:chgData name="Pedro Sousa" userId="581963b0801e26cf" providerId="LiveId" clId="{F4496AB7-685F-4EAB-A2F0-07ABBC37E63F}" dt="2022-05-29T21:06:40.192" v="1660"/>
      <pc:docMkLst>
        <pc:docMk/>
      </pc:docMkLst>
      <pc:sldChg chg="modSp mod">
        <pc:chgData name="Pedro Sousa" userId="581963b0801e26cf" providerId="LiveId" clId="{F4496AB7-685F-4EAB-A2F0-07ABBC37E63F}" dt="2022-05-01T19:00:28.288" v="1511" actId="20577"/>
        <pc:sldMkLst>
          <pc:docMk/>
          <pc:sldMk cId="752814286" sldId="257"/>
        </pc:sldMkLst>
        <pc:spChg chg="mod">
          <ac:chgData name="Pedro Sousa" userId="581963b0801e26cf" providerId="LiveId" clId="{F4496AB7-685F-4EAB-A2F0-07ABBC37E63F}" dt="2022-05-01T19:00:28.288" v="1511" actId="20577"/>
          <ac:spMkLst>
            <pc:docMk/>
            <pc:sldMk cId="752814286" sldId="257"/>
            <ac:spMk id="2" creationId="{286E938C-9D94-4B05-979A-D39FFC457291}"/>
          </ac:spMkLst>
        </pc:spChg>
      </pc:sldChg>
      <pc:sldChg chg="del">
        <pc:chgData name="Pedro Sousa" userId="581963b0801e26cf" providerId="LiveId" clId="{F4496AB7-685F-4EAB-A2F0-07ABBC37E63F}" dt="2022-04-27T14:32:52.780" v="17" actId="2696"/>
        <pc:sldMkLst>
          <pc:docMk/>
          <pc:sldMk cId="2979876663" sldId="268"/>
        </pc:sldMkLst>
      </pc:sldChg>
      <pc:sldChg chg="del">
        <pc:chgData name="Pedro Sousa" userId="581963b0801e26cf" providerId="LiveId" clId="{F4496AB7-685F-4EAB-A2F0-07ABBC37E63F}" dt="2022-04-27T14:32:58.031" v="18" actId="2696"/>
        <pc:sldMkLst>
          <pc:docMk/>
          <pc:sldMk cId="3891345585" sldId="270"/>
        </pc:sldMkLst>
      </pc:sldChg>
      <pc:sldChg chg="del">
        <pc:chgData name="Pedro Sousa" userId="581963b0801e26cf" providerId="LiveId" clId="{F4496AB7-685F-4EAB-A2F0-07ABBC37E63F}" dt="2022-04-28T00:29:49.519" v="105" actId="2696"/>
        <pc:sldMkLst>
          <pc:docMk/>
          <pc:sldMk cId="2624630061" sldId="272"/>
        </pc:sldMkLst>
      </pc:sldChg>
      <pc:sldChg chg="del">
        <pc:chgData name="Pedro Sousa" userId="581963b0801e26cf" providerId="LiveId" clId="{F4496AB7-685F-4EAB-A2F0-07ABBC37E63F}" dt="2022-04-28T00:29:45.095" v="103" actId="2696"/>
        <pc:sldMkLst>
          <pc:docMk/>
          <pc:sldMk cId="3740286033" sldId="277"/>
        </pc:sldMkLst>
      </pc:sldChg>
      <pc:sldChg chg="addSp delSp modSp del mod">
        <pc:chgData name="Pedro Sousa" userId="581963b0801e26cf" providerId="LiveId" clId="{F4496AB7-685F-4EAB-A2F0-07ABBC37E63F}" dt="2022-05-29T21:01:35.575" v="1613" actId="2696"/>
        <pc:sldMkLst>
          <pc:docMk/>
          <pc:sldMk cId="2496947791" sldId="278"/>
        </pc:sldMkLst>
        <pc:spChg chg="mod">
          <ac:chgData name="Pedro Sousa" userId="581963b0801e26cf" providerId="LiveId" clId="{F4496AB7-685F-4EAB-A2F0-07ABBC37E63F}" dt="2022-04-28T01:29:52.601" v="495" actId="1076"/>
          <ac:spMkLst>
            <pc:docMk/>
            <pc:sldMk cId="2496947791" sldId="278"/>
            <ac:spMk id="2" creationId="{FCB102D8-1D22-4940-AF19-07CF3A0DC5F4}"/>
          </ac:spMkLst>
        </pc:spChg>
        <pc:spChg chg="add del mod">
          <ac:chgData name="Pedro Sousa" userId="581963b0801e26cf" providerId="LiveId" clId="{F4496AB7-685F-4EAB-A2F0-07ABBC37E63F}" dt="2022-04-28T00:27:49.189" v="88" actId="478"/>
          <ac:spMkLst>
            <pc:docMk/>
            <pc:sldMk cId="2496947791" sldId="278"/>
            <ac:spMk id="4" creationId="{A4359769-8F01-4068-AE12-A37BC891A4CB}"/>
          </ac:spMkLst>
        </pc:spChg>
        <pc:graphicFrameChg chg="add del mod modGraphic">
          <ac:chgData name="Pedro Sousa" userId="581963b0801e26cf" providerId="LiveId" clId="{F4496AB7-685F-4EAB-A2F0-07ABBC37E63F}" dt="2022-05-01T17:38:33.454" v="1320" actId="20577"/>
          <ac:graphicFrameMkLst>
            <pc:docMk/>
            <pc:sldMk cId="2496947791" sldId="278"/>
            <ac:graphicFrameMk id="13" creationId="{914D6EE3-4782-45C1-A75C-003483879C97}"/>
          </ac:graphicFrameMkLst>
        </pc:graphicFrameChg>
      </pc:sldChg>
      <pc:sldChg chg="del">
        <pc:chgData name="Pedro Sousa" userId="581963b0801e26cf" providerId="LiveId" clId="{F4496AB7-685F-4EAB-A2F0-07ABBC37E63F}" dt="2022-04-28T00:29:47.103" v="104" actId="2696"/>
        <pc:sldMkLst>
          <pc:docMk/>
          <pc:sldMk cId="395518310" sldId="279"/>
        </pc:sldMkLst>
      </pc:sldChg>
      <pc:sldChg chg="del">
        <pc:chgData name="Pedro Sousa" userId="581963b0801e26cf" providerId="LiveId" clId="{F4496AB7-685F-4EAB-A2F0-07ABBC37E63F}" dt="2022-04-27T14:33:01.577" v="19" actId="2696"/>
        <pc:sldMkLst>
          <pc:docMk/>
          <pc:sldMk cId="1420547054" sldId="281"/>
        </pc:sldMkLst>
      </pc:sldChg>
      <pc:sldChg chg="del">
        <pc:chgData name="Pedro Sousa" userId="581963b0801e26cf" providerId="LiveId" clId="{F4496AB7-685F-4EAB-A2F0-07ABBC37E63F}" dt="2022-04-27T14:33:12.109" v="21" actId="2696"/>
        <pc:sldMkLst>
          <pc:docMk/>
          <pc:sldMk cId="560021826" sldId="317"/>
        </pc:sldMkLst>
      </pc:sldChg>
      <pc:sldChg chg="del">
        <pc:chgData name="Pedro Sousa" userId="581963b0801e26cf" providerId="LiveId" clId="{F4496AB7-685F-4EAB-A2F0-07ABBC37E63F}" dt="2022-04-27T14:33:05.354" v="20" actId="2696"/>
        <pc:sldMkLst>
          <pc:docMk/>
          <pc:sldMk cId="3521561301" sldId="321"/>
        </pc:sldMkLst>
      </pc:sldChg>
      <pc:sldChg chg="del">
        <pc:chgData name="Pedro Sousa" userId="581963b0801e26cf" providerId="LiveId" clId="{F4496AB7-685F-4EAB-A2F0-07ABBC37E63F}" dt="2022-04-27T14:32:45.979" v="16" actId="2696"/>
        <pc:sldMkLst>
          <pc:docMk/>
          <pc:sldMk cId="2158886557" sldId="384"/>
        </pc:sldMkLst>
      </pc:sldChg>
      <pc:sldChg chg="modSp mod">
        <pc:chgData name="Pedro Sousa" userId="581963b0801e26cf" providerId="LiveId" clId="{F4496AB7-685F-4EAB-A2F0-07ABBC37E63F}" dt="2022-04-28T01:58:30.701" v="1304" actId="1076"/>
        <pc:sldMkLst>
          <pc:docMk/>
          <pc:sldMk cId="2313234867" sldId="389"/>
        </pc:sldMkLst>
        <pc:spChg chg="mod">
          <ac:chgData name="Pedro Sousa" userId="581963b0801e26cf" providerId="LiveId" clId="{F4496AB7-685F-4EAB-A2F0-07ABBC37E63F}" dt="2022-04-28T01:57:45.558" v="1299" actId="1076"/>
          <ac:spMkLst>
            <pc:docMk/>
            <pc:sldMk cId="2313234867" sldId="389"/>
            <ac:spMk id="2" creationId="{0046426E-F6F6-4A7C-9181-8C3090996261}"/>
          </ac:spMkLst>
        </pc:spChg>
        <pc:spChg chg="mod">
          <ac:chgData name="Pedro Sousa" userId="581963b0801e26cf" providerId="LiveId" clId="{F4496AB7-685F-4EAB-A2F0-07ABBC37E63F}" dt="2022-04-28T01:58:05.679" v="1301" actId="1076"/>
          <ac:spMkLst>
            <pc:docMk/>
            <pc:sldMk cId="2313234867" sldId="389"/>
            <ac:spMk id="3" creationId="{D3B60D6F-4D0F-4D33-B2A7-159C8583FF00}"/>
          </ac:spMkLst>
        </pc:spChg>
        <pc:picChg chg="mod">
          <ac:chgData name="Pedro Sousa" userId="581963b0801e26cf" providerId="LiveId" clId="{F4496AB7-685F-4EAB-A2F0-07ABBC37E63F}" dt="2022-04-28T01:58:30.701" v="1304" actId="1076"/>
          <ac:picMkLst>
            <pc:docMk/>
            <pc:sldMk cId="2313234867" sldId="389"/>
            <ac:picMk id="10" creationId="{71F862F9-0E8A-4DB9-8083-1C3AA6E5D777}"/>
          </ac:picMkLst>
        </pc:picChg>
        <pc:picChg chg="mod">
          <ac:chgData name="Pedro Sousa" userId="581963b0801e26cf" providerId="LiveId" clId="{F4496AB7-685F-4EAB-A2F0-07ABBC37E63F}" dt="2022-04-28T01:58:22.597" v="1303" actId="1076"/>
          <ac:picMkLst>
            <pc:docMk/>
            <pc:sldMk cId="2313234867" sldId="389"/>
            <ac:picMk id="12" creationId="{A63F39B9-0715-40B5-8ECB-9B983F99C690}"/>
          </ac:picMkLst>
        </pc:picChg>
      </pc:sldChg>
      <pc:sldChg chg="del">
        <pc:chgData name="Pedro Sousa" userId="581963b0801e26cf" providerId="LiveId" clId="{F4496AB7-685F-4EAB-A2F0-07ABBC37E63F}" dt="2022-04-28T00:29:51.563" v="106" actId="2696"/>
        <pc:sldMkLst>
          <pc:docMk/>
          <pc:sldMk cId="3247798845" sldId="391"/>
        </pc:sldMkLst>
      </pc:sldChg>
      <pc:sldChg chg="modSp mod ord">
        <pc:chgData name="Pedro Sousa" userId="581963b0801e26cf" providerId="LiveId" clId="{F4496AB7-685F-4EAB-A2F0-07ABBC37E63F}" dt="2022-05-29T21:06:40.192" v="1660"/>
        <pc:sldMkLst>
          <pc:docMk/>
          <pc:sldMk cId="3890822127" sldId="393"/>
        </pc:sldMkLst>
        <pc:spChg chg="mod">
          <ac:chgData name="Pedro Sousa" userId="581963b0801e26cf" providerId="LiveId" clId="{F4496AB7-685F-4EAB-A2F0-07ABBC37E63F}" dt="2022-04-28T01:49:02.927" v="1024" actId="1076"/>
          <ac:spMkLst>
            <pc:docMk/>
            <pc:sldMk cId="3890822127" sldId="393"/>
            <ac:spMk id="2" creationId="{AB522ED0-E219-4AC2-8FF3-CE1B8A16E6A6}"/>
          </ac:spMkLst>
        </pc:spChg>
        <pc:graphicFrameChg chg="mod modGraphic">
          <ac:chgData name="Pedro Sousa" userId="581963b0801e26cf" providerId="LiveId" clId="{F4496AB7-685F-4EAB-A2F0-07ABBC37E63F}" dt="2022-05-29T21:01:27.245" v="1612" actId="20577"/>
          <ac:graphicFrameMkLst>
            <pc:docMk/>
            <pc:sldMk cId="3890822127" sldId="393"/>
            <ac:graphicFrameMk id="7" creationId="{C6029EEA-C996-43ED-98B9-B059177655A4}"/>
          </ac:graphicFrameMkLst>
        </pc:graphicFrameChg>
      </pc:sldChg>
      <pc:sldChg chg="modSp mod ord">
        <pc:chgData name="Pedro Sousa" userId="581963b0801e26cf" providerId="LiveId" clId="{F4496AB7-685F-4EAB-A2F0-07ABBC37E63F}" dt="2022-05-29T21:03:06.189" v="1615"/>
        <pc:sldMkLst>
          <pc:docMk/>
          <pc:sldMk cId="1907154159" sldId="394"/>
        </pc:sldMkLst>
        <pc:spChg chg="mod">
          <ac:chgData name="Pedro Sousa" userId="581963b0801e26cf" providerId="LiveId" clId="{F4496AB7-685F-4EAB-A2F0-07ABBC37E63F}" dt="2022-04-28T01:50:06.717" v="1031" actId="1076"/>
          <ac:spMkLst>
            <pc:docMk/>
            <pc:sldMk cId="1907154159" sldId="394"/>
            <ac:spMk id="2" creationId="{01BBB6E1-2B8C-4624-95F0-474AB7D0590E}"/>
          </ac:spMkLst>
        </pc:spChg>
        <pc:spChg chg="mod">
          <ac:chgData name="Pedro Sousa" userId="581963b0801e26cf" providerId="LiveId" clId="{F4496AB7-685F-4EAB-A2F0-07ABBC37E63F}" dt="2022-04-28T01:54:53.600" v="1124" actId="2711"/>
          <ac:spMkLst>
            <pc:docMk/>
            <pc:sldMk cId="1907154159" sldId="394"/>
            <ac:spMk id="3" creationId="{02DC2758-B1B7-48D2-98FD-2318D276E5FA}"/>
          </ac:spMkLst>
        </pc:spChg>
      </pc:sldChg>
      <pc:sldChg chg="delSp modSp mod ord">
        <pc:chgData name="Pedro Sousa" userId="581963b0801e26cf" providerId="LiveId" clId="{F4496AB7-685F-4EAB-A2F0-07ABBC37E63F}" dt="2022-05-29T21:03:12.122" v="1619"/>
        <pc:sldMkLst>
          <pc:docMk/>
          <pc:sldMk cId="3238991896" sldId="396"/>
        </pc:sldMkLst>
        <pc:spChg chg="mod">
          <ac:chgData name="Pedro Sousa" userId="581963b0801e26cf" providerId="LiveId" clId="{F4496AB7-685F-4EAB-A2F0-07ABBC37E63F}" dt="2022-04-28T01:01:13.471" v="115" actId="122"/>
          <ac:spMkLst>
            <pc:docMk/>
            <pc:sldMk cId="3238991896" sldId="396"/>
            <ac:spMk id="2" creationId="{42D73DE6-D7FD-4D8D-86BE-22E4E4BF5A32}"/>
          </ac:spMkLst>
        </pc:spChg>
        <pc:spChg chg="mod">
          <ac:chgData name="Pedro Sousa" userId="581963b0801e26cf" providerId="LiveId" clId="{F4496AB7-685F-4EAB-A2F0-07ABBC37E63F}" dt="2022-04-28T01:39:37.135" v="815" actId="20577"/>
          <ac:spMkLst>
            <pc:docMk/>
            <pc:sldMk cId="3238991896" sldId="396"/>
            <ac:spMk id="3" creationId="{952EAEC5-2FF7-4E60-A401-636F6517894E}"/>
          </ac:spMkLst>
        </pc:spChg>
        <pc:spChg chg="del">
          <ac:chgData name="Pedro Sousa" userId="581963b0801e26cf" providerId="LiveId" clId="{F4496AB7-685F-4EAB-A2F0-07ABBC37E63F}" dt="2022-04-28T01:00:28.143" v="107" actId="21"/>
          <ac:spMkLst>
            <pc:docMk/>
            <pc:sldMk cId="3238991896" sldId="396"/>
            <ac:spMk id="4" creationId="{CAABD56E-F510-4DE9-8D4C-EAE4D4784E17}"/>
          </ac:spMkLst>
        </pc:spChg>
        <pc:spChg chg="del">
          <ac:chgData name="Pedro Sousa" userId="581963b0801e26cf" providerId="LiveId" clId="{F4496AB7-685F-4EAB-A2F0-07ABBC37E63F}" dt="2022-04-28T01:00:30.236" v="108" actId="21"/>
          <ac:spMkLst>
            <pc:docMk/>
            <pc:sldMk cId="3238991896" sldId="396"/>
            <ac:spMk id="5" creationId="{8B96F573-C766-4E53-8DF9-0626FFD7E83E}"/>
          </ac:spMkLst>
        </pc:spChg>
      </pc:sldChg>
      <pc:sldChg chg="addSp delSp modSp del mod">
        <pc:chgData name="Pedro Sousa" userId="581963b0801e26cf" providerId="LiveId" clId="{F4496AB7-685F-4EAB-A2F0-07ABBC37E63F}" dt="2022-05-29T21:05:41.955" v="1656" actId="47"/>
        <pc:sldMkLst>
          <pc:docMk/>
          <pc:sldMk cId="3174410289" sldId="397"/>
        </pc:sldMkLst>
        <pc:spChg chg="mod">
          <ac:chgData name="Pedro Sousa" userId="581963b0801e26cf" providerId="LiveId" clId="{F4496AB7-685F-4EAB-A2F0-07ABBC37E63F}" dt="2022-05-29T21:04:06.221" v="1635" actId="20577"/>
          <ac:spMkLst>
            <pc:docMk/>
            <pc:sldMk cId="3174410289" sldId="397"/>
            <ac:spMk id="2" creationId="{2A8E9780-636A-4C12-9953-ADA56385B9BD}"/>
          </ac:spMkLst>
        </pc:spChg>
        <pc:spChg chg="del">
          <ac:chgData name="Pedro Sousa" userId="581963b0801e26cf" providerId="LiveId" clId="{F4496AB7-685F-4EAB-A2F0-07ABBC37E63F}" dt="2022-05-01T18:14:06.202" v="1356"/>
          <ac:spMkLst>
            <pc:docMk/>
            <pc:sldMk cId="3174410289" sldId="397"/>
            <ac:spMk id="3" creationId="{2E338CA9-277F-48EC-86FF-4EF84227C64B}"/>
          </ac:spMkLst>
        </pc:spChg>
        <pc:spChg chg="add mod">
          <ac:chgData name="Pedro Sousa" userId="581963b0801e26cf" providerId="LiveId" clId="{F4496AB7-685F-4EAB-A2F0-07ABBC37E63F}" dt="2022-05-29T21:03:28.982" v="1631" actId="478"/>
          <ac:spMkLst>
            <pc:docMk/>
            <pc:sldMk cId="3174410289" sldId="397"/>
            <ac:spMk id="4" creationId="{9B5DF3F2-8593-54AF-2998-046315B48F2F}"/>
          </ac:spMkLst>
        </pc:spChg>
        <pc:spChg chg="del">
          <ac:chgData name="Pedro Sousa" userId="581963b0801e26cf" providerId="LiveId" clId="{F4496AB7-685F-4EAB-A2F0-07ABBC37E63F}" dt="2022-04-28T01:00:33.576" v="109" actId="21"/>
          <ac:spMkLst>
            <pc:docMk/>
            <pc:sldMk cId="3174410289" sldId="397"/>
            <ac:spMk id="4" creationId="{E2E61AF3-8F89-454C-B7DC-D72FBFDFEBC7}"/>
          </ac:spMkLst>
        </pc:spChg>
        <pc:spChg chg="del">
          <ac:chgData name="Pedro Sousa" userId="581963b0801e26cf" providerId="LiveId" clId="{F4496AB7-685F-4EAB-A2F0-07ABBC37E63F}" dt="2022-04-28T01:00:37.704" v="110" actId="21"/>
          <ac:spMkLst>
            <pc:docMk/>
            <pc:sldMk cId="3174410289" sldId="397"/>
            <ac:spMk id="5" creationId="{AAAB5812-46D8-4FA1-89E3-E35F0E0D7155}"/>
          </ac:spMkLst>
        </pc:spChg>
        <pc:picChg chg="add del mod">
          <ac:chgData name="Pedro Sousa" userId="581963b0801e26cf" providerId="LiveId" clId="{F4496AB7-685F-4EAB-A2F0-07ABBC37E63F}" dt="2022-05-29T21:03:28.982" v="1631" actId="478"/>
          <ac:picMkLst>
            <pc:docMk/>
            <pc:sldMk cId="3174410289" sldId="397"/>
            <ac:picMk id="5" creationId="{FD19A631-ACD5-6D28-D440-729622F2023C}"/>
          </ac:picMkLst>
        </pc:picChg>
        <pc:picChg chg="add del mod modCrop">
          <ac:chgData name="Pedro Sousa" userId="581963b0801e26cf" providerId="LiveId" clId="{F4496AB7-685F-4EAB-A2F0-07ABBC37E63F}" dt="2022-05-29T21:03:28.594" v="1630" actId="478"/>
          <ac:picMkLst>
            <pc:docMk/>
            <pc:sldMk cId="3174410289" sldId="397"/>
            <ac:picMk id="8" creationId="{4E673812-60B6-6FED-E4A4-68F552E6662B}"/>
          </ac:picMkLst>
        </pc:picChg>
        <pc:picChg chg="add del mod modCrop">
          <ac:chgData name="Pedro Sousa" userId="581963b0801e26cf" providerId="LiveId" clId="{F4496AB7-685F-4EAB-A2F0-07ABBC37E63F}" dt="2022-05-29T21:03:28.123" v="1629" actId="478"/>
          <ac:picMkLst>
            <pc:docMk/>
            <pc:sldMk cId="3174410289" sldId="397"/>
            <ac:picMk id="10" creationId="{BDA23668-AEB3-B31C-4623-2AE998CA7A9E}"/>
          </ac:picMkLst>
        </pc:picChg>
      </pc:sldChg>
      <pc:sldChg chg="delSp modSp new mod ord">
        <pc:chgData name="Pedro Sousa" userId="581963b0801e26cf" providerId="LiveId" clId="{F4496AB7-685F-4EAB-A2F0-07ABBC37E63F}" dt="2022-05-29T21:03:09.031" v="1617"/>
        <pc:sldMkLst>
          <pc:docMk/>
          <pc:sldMk cId="2676540001" sldId="398"/>
        </pc:sldMkLst>
        <pc:spChg chg="mod">
          <ac:chgData name="Pedro Sousa" userId="581963b0801e26cf" providerId="LiveId" clId="{F4496AB7-685F-4EAB-A2F0-07ABBC37E63F}" dt="2022-04-28T01:50:15.464" v="1032" actId="1076"/>
          <ac:spMkLst>
            <pc:docMk/>
            <pc:sldMk cId="2676540001" sldId="398"/>
            <ac:spMk id="2" creationId="{8578755C-FFE0-4079-806B-D1ABE8AC66A9}"/>
          </ac:spMkLst>
        </pc:spChg>
        <pc:spChg chg="mod">
          <ac:chgData name="Pedro Sousa" userId="581963b0801e26cf" providerId="LiveId" clId="{F4496AB7-685F-4EAB-A2F0-07ABBC37E63F}" dt="2022-05-01T18:59:22.336" v="1494" actId="20577"/>
          <ac:spMkLst>
            <pc:docMk/>
            <pc:sldMk cId="2676540001" sldId="398"/>
            <ac:spMk id="3" creationId="{492CD4C8-A4BB-4524-9DC0-919F46574FB7}"/>
          </ac:spMkLst>
        </pc:spChg>
        <pc:spChg chg="del">
          <ac:chgData name="Pedro Sousa" userId="581963b0801e26cf" providerId="LiveId" clId="{F4496AB7-685F-4EAB-A2F0-07ABBC37E63F}" dt="2022-04-28T01:57:23.276" v="1296" actId="21"/>
          <ac:spMkLst>
            <pc:docMk/>
            <pc:sldMk cId="2676540001" sldId="398"/>
            <ac:spMk id="4" creationId="{AEC6553D-75B6-478C-99AF-C9D2C25C377A}"/>
          </ac:spMkLst>
        </pc:spChg>
        <pc:spChg chg="del">
          <ac:chgData name="Pedro Sousa" userId="581963b0801e26cf" providerId="LiveId" clId="{F4496AB7-685F-4EAB-A2F0-07ABBC37E63F}" dt="2022-04-28T01:57:27.995" v="1297" actId="21"/>
          <ac:spMkLst>
            <pc:docMk/>
            <pc:sldMk cId="2676540001" sldId="398"/>
            <ac:spMk id="5" creationId="{6BDA3D87-32AB-43E1-A613-156FB9AF58CF}"/>
          </ac:spMkLst>
        </pc:spChg>
      </pc:sldChg>
      <pc:sldChg chg="addSp delSp modSp add del mod">
        <pc:chgData name="Pedro Sousa" userId="581963b0801e26cf" providerId="LiveId" clId="{F4496AB7-685F-4EAB-A2F0-07ABBC37E63F}" dt="2022-05-29T21:05:39.735" v="1653" actId="47"/>
        <pc:sldMkLst>
          <pc:docMk/>
          <pc:sldMk cId="2794247494" sldId="399"/>
        </pc:sldMkLst>
        <pc:spChg chg="mod">
          <ac:chgData name="Pedro Sousa" userId="581963b0801e26cf" providerId="LiveId" clId="{F4496AB7-685F-4EAB-A2F0-07ABBC37E63F}" dt="2022-05-29T21:04:27.708" v="1647" actId="20577"/>
          <ac:spMkLst>
            <pc:docMk/>
            <pc:sldMk cId="2794247494" sldId="399"/>
            <ac:spMk id="2" creationId="{2A8E9780-636A-4C12-9953-ADA56385B9BD}"/>
          </ac:spMkLst>
        </pc:spChg>
        <pc:spChg chg="del">
          <ac:chgData name="Pedro Sousa" userId="581963b0801e26cf" providerId="LiveId" clId="{F4496AB7-685F-4EAB-A2F0-07ABBC37E63F}" dt="2022-05-01T18:34:35.898" v="1432"/>
          <ac:spMkLst>
            <pc:docMk/>
            <pc:sldMk cId="2794247494" sldId="399"/>
            <ac:spMk id="3" creationId="{2E338CA9-277F-48EC-86FF-4EF84227C64B}"/>
          </ac:spMkLst>
        </pc:spChg>
        <pc:spChg chg="add mod">
          <ac:chgData name="Pedro Sousa" userId="581963b0801e26cf" providerId="LiveId" clId="{F4496AB7-685F-4EAB-A2F0-07ABBC37E63F}" dt="2022-05-29T21:03:22.454" v="1624" actId="478"/>
          <ac:spMkLst>
            <pc:docMk/>
            <pc:sldMk cId="2794247494" sldId="399"/>
            <ac:spMk id="4" creationId="{C2B0E84B-77C6-DB0B-40B1-4E8F541A9BC6}"/>
          </ac:spMkLst>
        </pc:spChg>
        <pc:picChg chg="add del mod">
          <ac:chgData name="Pedro Sousa" userId="581963b0801e26cf" providerId="LiveId" clId="{F4496AB7-685F-4EAB-A2F0-07ABBC37E63F}" dt="2022-05-29T21:03:22.454" v="1624" actId="478"/>
          <ac:picMkLst>
            <pc:docMk/>
            <pc:sldMk cId="2794247494" sldId="399"/>
            <ac:picMk id="5" creationId="{C0DF2E10-DFF0-BE37-2B3E-722FF260FADF}"/>
          </ac:picMkLst>
        </pc:picChg>
        <pc:picChg chg="add del mod">
          <ac:chgData name="Pedro Sousa" userId="581963b0801e26cf" providerId="LiveId" clId="{F4496AB7-685F-4EAB-A2F0-07ABBC37E63F}" dt="2022-05-29T21:03:22.051" v="1623" actId="478"/>
          <ac:picMkLst>
            <pc:docMk/>
            <pc:sldMk cId="2794247494" sldId="399"/>
            <ac:picMk id="8" creationId="{73801E84-8A4A-C2DC-2F23-27CBF8975FB5}"/>
          </ac:picMkLst>
        </pc:picChg>
        <pc:picChg chg="add del mod">
          <ac:chgData name="Pedro Sousa" userId="581963b0801e26cf" providerId="LiveId" clId="{F4496AB7-685F-4EAB-A2F0-07ABBC37E63F}" dt="2022-05-29T21:03:21.627" v="1622" actId="478"/>
          <ac:picMkLst>
            <pc:docMk/>
            <pc:sldMk cId="2794247494" sldId="399"/>
            <ac:picMk id="10" creationId="{3B99F7FE-ED78-7AC5-E868-D1355C6B9F15}"/>
          </ac:picMkLst>
        </pc:picChg>
        <pc:picChg chg="add del mod">
          <ac:chgData name="Pedro Sousa" userId="581963b0801e26cf" providerId="LiveId" clId="{F4496AB7-685F-4EAB-A2F0-07ABBC37E63F}" dt="2022-05-29T21:03:21.138" v="1621" actId="478"/>
          <ac:picMkLst>
            <pc:docMk/>
            <pc:sldMk cId="2794247494" sldId="399"/>
            <ac:picMk id="12" creationId="{A2ADFD9C-9954-E31D-1C15-53F04C8F8985}"/>
          </ac:picMkLst>
        </pc:picChg>
      </pc:sldChg>
      <pc:sldChg chg="addSp delSp modSp add del mod">
        <pc:chgData name="Pedro Sousa" userId="581963b0801e26cf" providerId="LiveId" clId="{F4496AB7-685F-4EAB-A2F0-07ABBC37E63F}" dt="2022-05-29T21:05:40.632" v="1654" actId="47"/>
        <pc:sldMkLst>
          <pc:docMk/>
          <pc:sldMk cId="890702675" sldId="400"/>
        </pc:sldMkLst>
        <pc:spChg chg="mod">
          <ac:chgData name="Pedro Sousa" userId="581963b0801e26cf" providerId="LiveId" clId="{F4496AB7-685F-4EAB-A2F0-07ABBC37E63F}" dt="2022-05-29T21:04:24.772" v="1643" actId="20577"/>
          <ac:spMkLst>
            <pc:docMk/>
            <pc:sldMk cId="890702675" sldId="400"/>
            <ac:spMk id="2" creationId="{2A8E9780-636A-4C12-9953-ADA56385B9BD}"/>
          </ac:spMkLst>
        </pc:spChg>
        <pc:spChg chg="del">
          <ac:chgData name="Pedro Sousa" userId="581963b0801e26cf" providerId="LiveId" clId="{F4496AB7-685F-4EAB-A2F0-07ABBC37E63F}" dt="2022-05-01T18:24:35.808" v="1412"/>
          <ac:spMkLst>
            <pc:docMk/>
            <pc:sldMk cId="890702675" sldId="400"/>
            <ac:spMk id="3" creationId="{2E338CA9-277F-48EC-86FF-4EF84227C64B}"/>
          </ac:spMkLst>
        </pc:spChg>
        <pc:spChg chg="add mod">
          <ac:chgData name="Pedro Sousa" userId="581963b0801e26cf" providerId="LiveId" clId="{F4496AB7-685F-4EAB-A2F0-07ABBC37E63F}" dt="2022-05-29T21:03:24.149" v="1626" actId="478"/>
          <ac:spMkLst>
            <pc:docMk/>
            <pc:sldMk cId="890702675" sldId="400"/>
            <ac:spMk id="4" creationId="{9134EC42-0696-E337-9D88-83199DDA5AE2}"/>
          </ac:spMkLst>
        </pc:spChg>
        <pc:picChg chg="add del mod modCrop">
          <ac:chgData name="Pedro Sousa" userId="581963b0801e26cf" providerId="LiveId" clId="{F4496AB7-685F-4EAB-A2F0-07ABBC37E63F}" dt="2022-05-29T21:03:24.149" v="1626" actId="478"/>
          <ac:picMkLst>
            <pc:docMk/>
            <pc:sldMk cId="890702675" sldId="400"/>
            <ac:picMk id="5" creationId="{93D305E2-7B6A-0174-3C9D-0187C28CACD5}"/>
          </ac:picMkLst>
        </pc:picChg>
        <pc:picChg chg="add del mod">
          <ac:chgData name="Pedro Sousa" userId="581963b0801e26cf" providerId="LiveId" clId="{F4496AB7-685F-4EAB-A2F0-07ABBC37E63F}" dt="2022-05-29T21:03:23.770" v="1625" actId="478"/>
          <ac:picMkLst>
            <pc:docMk/>
            <pc:sldMk cId="890702675" sldId="400"/>
            <ac:picMk id="8" creationId="{511865F5-CDAB-E33D-140B-9E81300C87AA}"/>
          </ac:picMkLst>
        </pc:picChg>
      </pc:sldChg>
      <pc:sldChg chg="addSp delSp modSp add del mod">
        <pc:chgData name="Pedro Sousa" userId="581963b0801e26cf" providerId="LiveId" clId="{F4496AB7-685F-4EAB-A2F0-07ABBC37E63F}" dt="2022-05-29T21:05:41.335" v="1655" actId="47"/>
        <pc:sldMkLst>
          <pc:docMk/>
          <pc:sldMk cId="1335299667" sldId="401"/>
        </pc:sldMkLst>
        <pc:spChg chg="mod">
          <ac:chgData name="Pedro Sousa" userId="581963b0801e26cf" providerId="LiveId" clId="{F4496AB7-685F-4EAB-A2F0-07ABBC37E63F}" dt="2022-05-29T21:04:21.987" v="1639" actId="20577"/>
          <ac:spMkLst>
            <pc:docMk/>
            <pc:sldMk cId="1335299667" sldId="401"/>
            <ac:spMk id="2" creationId="{2A8E9780-636A-4C12-9953-ADA56385B9BD}"/>
          </ac:spMkLst>
        </pc:spChg>
        <pc:spChg chg="del">
          <ac:chgData name="Pedro Sousa" userId="581963b0801e26cf" providerId="LiveId" clId="{F4496AB7-685F-4EAB-A2F0-07ABBC37E63F}" dt="2022-05-01T18:20:21.313" v="1392"/>
          <ac:spMkLst>
            <pc:docMk/>
            <pc:sldMk cId="1335299667" sldId="401"/>
            <ac:spMk id="3" creationId="{2E338CA9-277F-48EC-86FF-4EF84227C64B}"/>
          </ac:spMkLst>
        </pc:spChg>
        <pc:spChg chg="add mod">
          <ac:chgData name="Pedro Sousa" userId="581963b0801e26cf" providerId="LiveId" clId="{F4496AB7-685F-4EAB-A2F0-07ABBC37E63F}" dt="2022-05-29T21:03:26.405" v="1628" actId="478"/>
          <ac:spMkLst>
            <pc:docMk/>
            <pc:sldMk cId="1335299667" sldId="401"/>
            <ac:spMk id="4" creationId="{3766272F-411A-964C-DF89-50CB79D0CF74}"/>
          </ac:spMkLst>
        </pc:spChg>
        <pc:picChg chg="add del mod">
          <ac:chgData name="Pedro Sousa" userId="581963b0801e26cf" providerId="LiveId" clId="{F4496AB7-685F-4EAB-A2F0-07ABBC37E63F}" dt="2022-05-29T21:03:26.405" v="1628" actId="478"/>
          <ac:picMkLst>
            <pc:docMk/>
            <pc:sldMk cId="1335299667" sldId="401"/>
            <ac:picMk id="5" creationId="{0E39363C-1016-BFBE-D7BC-3BFAB7BFE80E}"/>
          </ac:picMkLst>
        </pc:picChg>
        <pc:picChg chg="add del mod">
          <ac:chgData name="Pedro Sousa" userId="581963b0801e26cf" providerId="LiveId" clId="{F4496AB7-685F-4EAB-A2F0-07ABBC37E63F}" dt="2022-05-29T21:03:25.915" v="1627" actId="478"/>
          <ac:picMkLst>
            <pc:docMk/>
            <pc:sldMk cId="1335299667" sldId="401"/>
            <ac:picMk id="8" creationId="{7215284D-860F-5FD7-7477-83507113AB0E}"/>
          </ac:picMkLst>
        </pc:picChg>
      </pc:sldChg>
      <pc:sldChg chg="addSp delSp modSp new del mod">
        <pc:chgData name="Pedro Sousa" userId="581963b0801e26cf" providerId="LiveId" clId="{F4496AB7-685F-4EAB-A2F0-07ABBC37E63F}" dt="2022-05-29T21:05:38.152" v="1652" actId="47"/>
        <pc:sldMkLst>
          <pc:docMk/>
          <pc:sldMk cId="168372478" sldId="402"/>
        </pc:sldMkLst>
        <pc:spChg chg="mod">
          <ac:chgData name="Pedro Sousa" userId="581963b0801e26cf" providerId="LiveId" clId="{F4496AB7-685F-4EAB-A2F0-07ABBC37E63F}" dt="2022-05-29T21:04:31.452" v="1651" actId="20577"/>
          <ac:spMkLst>
            <pc:docMk/>
            <pc:sldMk cId="168372478" sldId="402"/>
            <ac:spMk id="2" creationId="{B98DD8A9-CDD1-4D1C-DCBE-DAB08B30BE08}"/>
          </ac:spMkLst>
        </pc:spChg>
        <pc:spChg chg="del">
          <ac:chgData name="Pedro Sousa" userId="581963b0801e26cf" providerId="LiveId" clId="{F4496AB7-685F-4EAB-A2F0-07ABBC37E63F}" dt="2022-05-01T18:52:26.775" v="1482"/>
          <ac:spMkLst>
            <pc:docMk/>
            <pc:sldMk cId="168372478" sldId="402"/>
            <ac:spMk id="3" creationId="{A51D69BF-11F0-3B8A-63BD-262459B71CF3}"/>
          </ac:spMkLst>
        </pc:spChg>
        <pc:spChg chg="del">
          <ac:chgData name="Pedro Sousa" userId="581963b0801e26cf" providerId="LiveId" clId="{F4496AB7-685F-4EAB-A2F0-07ABBC37E63F}" dt="2022-05-01T18:52:36.702" v="1484" actId="21"/>
          <ac:spMkLst>
            <pc:docMk/>
            <pc:sldMk cId="168372478" sldId="402"/>
            <ac:spMk id="4" creationId="{8F90F462-464E-E1F2-C528-D25EBAD31A9E}"/>
          </ac:spMkLst>
        </pc:spChg>
        <pc:spChg chg="add mod">
          <ac:chgData name="Pedro Sousa" userId="581963b0801e26cf" providerId="LiveId" clId="{F4496AB7-685F-4EAB-A2F0-07ABBC37E63F}" dt="2022-05-29T21:03:19.290" v="1620" actId="478"/>
          <ac:spMkLst>
            <pc:docMk/>
            <pc:sldMk cId="168372478" sldId="402"/>
            <ac:spMk id="4" creationId="{CF54D61F-B92A-C89F-840D-C46F7ABC528C}"/>
          </ac:spMkLst>
        </pc:spChg>
        <pc:spChg chg="del">
          <ac:chgData name="Pedro Sousa" userId="581963b0801e26cf" providerId="LiveId" clId="{F4496AB7-685F-4EAB-A2F0-07ABBC37E63F}" dt="2022-05-01T18:52:39.132" v="1485" actId="21"/>
          <ac:spMkLst>
            <pc:docMk/>
            <pc:sldMk cId="168372478" sldId="402"/>
            <ac:spMk id="5" creationId="{C7401F91-F2BB-60DD-C826-89A0274B50FF}"/>
          </ac:spMkLst>
        </pc:spChg>
        <pc:picChg chg="add del mod">
          <ac:chgData name="Pedro Sousa" userId="581963b0801e26cf" providerId="LiveId" clId="{F4496AB7-685F-4EAB-A2F0-07ABBC37E63F}" dt="2022-05-29T21:03:19.290" v="1620" actId="478"/>
          <ac:picMkLst>
            <pc:docMk/>
            <pc:sldMk cId="168372478" sldId="402"/>
            <ac:picMk id="8" creationId="{E0B6B92E-CF4D-C393-67D2-67E8E4CB01DB}"/>
          </ac:picMkLst>
        </pc:picChg>
      </pc:sldChg>
      <pc:sldChg chg="add del">
        <pc:chgData name="Pedro Sousa" userId="581963b0801e26cf" providerId="LiveId" clId="{F4496AB7-685F-4EAB-A2F0-07ABBC37E63F}" dt="2022-05-01T18:53:50.889" v="1489" actId="2696"/>
        <pc:sldMkLst>
          <pc:docMk/>
          <pc:sldMk cId="1895518254" sldId="403"/>
        </pc:sldMkLst>
      </pc:sldChg>
      <pc:sldChg chg="delSp modSp add del mod">
        <pc:chgData name="Pedro Sousa" userId="581963b0801e26cf" providerId="LiveId" clId="{F4496AB7-685F-4EAB-A2F0-07ABBC37E63F}" dt="2022-05-01T19:17:40.114" v="1513" actId="2696"/>
        <pc:sldMkLst>
          <pc:docMk/>
          <pc:sldMk cId="2375377346" sldId="404"/>
        </pc:sldMkLst>
        <pc:spChg chg="mod">
          <ac:chgData name="Pedro Sousa" userId="581963b0801e26cf" providerId="LiveId" clId="{F4496AB7-685F-4EAB-A2F0-07ABBC37E63F}" dt="2022-05-01T19:06:51.444" v="1512" actId="20577"/>
          <ac:spMkLst>
            <pc:docMk/>
            <pc:sldMk cId="2375377346" sldId="404"/>
            <ac:spMk id="2" creationId="{B98DD8A9-CDD1-4D1C-DCBE-DAB08B30BE08}"/>
          </ac:spMkLst>
        </pc:spChg>
        <pc:spChg chg="del">
          <ac:chgData name="Pedro Sousa" userId="581963b0801e26cf" providerId="LiveId" clId="{F4496AB7-685F-4EAB-A2F0-07ABBC37E63F}" dt="2022-05-01T18:53:54.434" v="1490" actId="21"/>
          <ac:spMkLst>
            <pc:docMk/>
            <pc:sldMk cId="2375377346" sldId="404"/>
            <ac:spMk id="4" creationId="{8F90F462-464E-E1F2-C528-D25EBAD31A9E}"/>
          </ac:spMkLst>
        </pc:spChg>
        <pc:spChg chg="del">
          <ac:chgData name="Pedro Sousa" userId="581963b0801e26cf" providerId="LiveId" clId="{F4496AB7-685F-4EAB-A2F0-07ABBC37E63F}" dt="2022-05-01T18:53:57.143" v="1491" actId="21"/>
          <ac:spMkLst>
            <pc:docMk/>
            <pc:sldMk cId="2375377346" sldId="404"/>
            <ac:spMk id="5" creationId="{C7401F91-F2BB-60DD-C826-89A0274B50FF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PT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D24227C-3F79-4894-AF29-54EEA2F15D74}" type="datetime1">
              <a:rPr lang="pt-PT" smtClean="0"/>
              <a:t>29/05/2022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23CDBB5-5B4A-4483-935D-A73935186B4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3A83782-9536-4DB3-B57F-39CC12543AF1}" type="datetime1">
              <a:rPr lang="pt-PT" smtClean="0"/>
              <a:t>29/05/2022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PT"/>
              <a:t>Clique para editar os Estilos de título do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7CCE34D-CFF1-4FFE-815B-D050E7ED2DF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pt-PT" smtClean="0"/>
              <a:t>1</a:t>
            </a:fld>
            <a:endParaRPr lang="pt-PT"/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9DA19AF2-C80C-49F4-A598-86BDB16C8F24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53D44CF9-213B-4D28-B0A4-B7B434E666D1}" type="datetime1">
              <a:rPr lang="pt-PT" smtClean="0"/>
              <a:t>29/05/2022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pt-PT" sz="4800"/>
              <a:t>3DFlutuante</a:t>
            </a:r>
          </a:p>
        </p:txBody>
      </p:sp>
      <p:sp>
        <p:nvSpPr>
          <p:cNvPr id="14" name="Marcador de Posição da Imagem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PT"/>
              <a:t>Clique no ícone para adicionar uma imagem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PT"/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orma Livre: Forma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PT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PT"/>
            </a:p>
          </p:txBody>
        </p:sp>
      </p:grp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 rtlCol="0"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 rtl="0"/>
            <a:r>
              <a:rPr lang="pt-PT"/>
              <a:t>Clique para editar os estilos do texto de Modelo Global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údo em 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upo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orma Livre: Forma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t-PT" dirty="0"/>
            </a:p>
          </p:txBody>
        </p:sp>
        <p:sp>
          <p:nvSpPr>
            <p:cNvPr id="36" name="Forma Livre: Forma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t-PT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PT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PT"/>
            </a:p>
          </p:txBody>
        </p:sp>
      </p:grpSp>
      <p:sp>
        <p:nvSpPr>
          <p:cNvPr id="19" name="Forma Livre: Forma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PT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PT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PT"/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pt-PT" sz="4800" dirty="0"/>
            </a:lvl1pPr>
          </a:lstStyle>
          <a:p>
            <a:pPr lvl="0" rtl="0">
              <a:lnSpc>
                <a:spcPct val="100000"/>
              </a:lnSpc>
            </a:pPr>
            <a:r>
              <a:rPr lang="pt-PT"/>
              <a:t>Clique para editar o estilo de título do Modelo Global</a:t>
            </a:r>
          </a:p>
        </p:txBody>
      </p:sp>
      <p:sp>
        <p:nvSpPr>
          <p:cNvPr id="16" name="Marcador de Posição do Texto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rtlCol="0"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/>
              <a:t>Clique para editar os estilos do texto de Modelo Global</a:t>
            </a:r>
          </a:p>
        </p:txBody>
      </p:sp>
      <p:sp>
        <p:nvSpPr>
          <p:cNvPr id="17" name="Marcador de Posição de Conteúdo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 rtlCol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pt-PT"/>
              <a:t>Clique para editar os estilos do texto de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</a:p>
        </p:txBody>
      </p:sp>
      <p:sp>
        <p:nvSpPr>
          <p:cNvPr id="22" name="Marcador de Posição do Texto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pt-PT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pt-PT"/>
              <a:t>Clique para editar os estilos do texto de Modelo Global</a:t>
            </a:r>
          </a:p>
        </p:txBody>
      </p:sp>
      <p:sp>
        <p:nvSpPr>
          <p:cNvPr id="23" name="Marcador de Posição de Conteúdo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pt-PT"/>
              <a:t>Clique para editar os estilos do texto de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</a:p>
        </p:txBody>
      </p:sp>
      <p:sp>
        <p:nvSpPr>
          <p:cNvPr id="18" name="Marcador de Posição do Texto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pt-PT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pt-PT"/>
              <a:t>Clique para EDITAR</a:t>
            </a:r>
          </a:p>
        </p:txBody>
      </p:sp>
      <p:sp>
        <p:nvSpPr>
          <p:cNvPr id="21" name="Marcador de Posição de Conteúdo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pt-PT"/>
              <a:t>Clique para editar os estilos do texto de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PT"/>
              <a:t>Terça-feira, 2 de fevereiro de 20XX</a:t>
            </a:r>
            <a:endParaRPr lang="pt-PT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PT"/>
              <a:t>Texto de Rodapé de Exemplo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Resu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r>
              <a:rPr lang="pt-PT"/>
              <a:t>Clique para editar o estilo de título do Modelo Global</a:t>
            </a:r>
          </a:p>
        </p:txBody>
      </p:sp>
      <p:sp>
        <p:nvSpPr>
          <p:cNvPr id="10" name="Marcador de Posição da Imagem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PT"/>
              <a:t>Clique no ícone para adicionar uma imagem</a:t>
            </a:r>
          </a:p>
        </p:txBody>
      </p:sp>
      <p:sp>
        <p:nvSpPr>
          <p:cNvPr id="7" name="Marcador de Posição de Conteúdo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pt-PT"/>
              <a:t>Clique para editar os estilos do texto de Modelo Global</a:t>
            </a:r>
          </a:p>
        </p:txBody>
      </p:sp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PT"/>
              <a:t>Terça-feira, 2 de fevereiro de 20XX</a:t>
            </a:r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PT"/>
              <a:t>Texto de Rodapé de Exemplo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PT" smtClean="0"/>
              <a:t>‹nº›</a:t>
            </a:fld>
            <a:endParaRPr lang="pt-PT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clus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ítulo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pt-PT"/>
              <a:t>Clique para editar o estilo de título do Modelo Global</a:t>
            </a:r>
            <a:endParaRPr lang="pt-PT" dirty="0"/>
          </a:p>
        </p:txBody>
      </p:sp>
      <p:sp>
        <p:nvSpPr>
          <p:cNvPr id="31" name="Subtítulo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pt-PT">
                <a:solidFill>
                  <a:schemeClr val="tx1">
                    <a:alpha val="60000"/>
                  </a:schemeClr>
                </a:solidFill>
              </a:rPr>
              <a:t>Clique para editar o estilo de subtítulo do Modelo Global</a:t>
            </a:r>
            <a:endParaRPr lang="pt-PT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Marcador de Posição da Imagem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PT"/>
              <a:t>Clique no ícone para adicionar uma imagem</a:t>
            </a:r>
            <a:endParaRPr lang="pt-PT" dirty="0"/>
          </a:p>
        </p:txBody>
      </p:sp>
      <p:sp>
        <p:nvSpPr>
          <p:cNvPr id="42" name="Marcador de Posição da Imagem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PT"/>
              <a:t>Clique no ícone para adicionar uma imagem</a:t>
            </a:r>
          </a:p>
        </p:txBody>
      </p:sp>
      <p:grpSp>
        <p:nvGrpSpPr>
          <p:cNvPr id="43" name="Grupo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orma Livre: Forma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pt-PT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PT"/>
            </a:p>
          </p:txBody>
        </p:sp>
        <p:sp>
          <p:nvSpPr>
            <p:cNvPr id="46" name="Forma Livre: Forma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pt-PT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orma Livre: Forma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PT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PT"/>
            </a:p>
          </p:txBody>
        </p:sp>
      </p:grp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PT"/>
              <a:t>Terça-feira, 2 de fevereiro de 20XX</a:t>
            </a:r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PT"/>
              <a:t>Texto de Rodapé de Exemplo</a:t>
            </a:r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PT" smtClean="0"/>
              <a:t>‹nº›</a:t>
            </a:fld>
            <a:endParaRPr lang="pt-PT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rtlCol="0"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pPr rtl="0"/>
            <a:r>
              <a:rPr lang="pt-PT"/>
              <a:t>Clique para editar o estilo de título do Modelo Global</a:t>
            </a:r>
            <a:endParaRPr lang="pt-PT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PT"/>
              <a:t>Clique para editar o estilo de subtítulo do Modelo Global</a:t>
            </a:r>
            <a:endParaRPr lang="pt-PT" dirty="0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PT"/>
              <a:t>Terça-feira, 2 de fevereiro de 20XX</a:t>
            </a:r>
            <a:endParaRPr lang="pt-PT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PT"/>
              <a:t>Texto de Rodapé de Exemplo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PT" smtClean="0"/>
              <a:t>‹nº›</a:t>
            </a:fld>
            <a:endParaRPr lang="pt-PT"/>
          </a:p>
        </p:txBody>
      </p:sp>
      <p:sp>
        <p:nvSpPr>
          <p:cNvPr id="19" name="Forma Livre: Forma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PT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PT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PT"/>
          </a:p>
        </p:txBody>
      </p:sp>
      <p:grpSp>
        <p:nvGrpSpPr>
          <p:cNvPr id="34" name="Grupo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orma Livre: Forma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t-PT" dirty="0"/>
            </a:p>
          </p:txBody>
        </p:sp>
        <p:sp>
          <p:nvSpPr>
            <p:cNvPr id="36" name="Forma Livre: Forma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t-PT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PT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PT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PT"/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orma Livre: Forma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PT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PT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pPr rtl="0"/>
            <a:r>
              <a:rPr lang="pt-PT"/>
              <a:t>Clique para editar o estilo de título do Modelo Global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 rtlCol="0">
            <a:noAutofit/>
          </a:bodyPr>
          <a:lstStyle/>
          <a:p>
            <a:pPr lvl="0" rtl="0"/>
            <a:r>
              <a:rPr lang="pt-PT"/>
              <a:t>Clique para editar os estilos do texto de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 lang="pt-PT" dirty="0"/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 rtlCol="0">
            <a:noAutofit/>
          </a:bodyPr>
          <a:lstStyle/>
          <a:p>
            <a:pPr lvl="0" rtl="0"/>
            <a:r>
              <a:rPr lang="pt-PT"/>
              <a:t>Clique para editar os estilos do texto de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 lang="pt-PT" dirty="0"/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PT"/>
              <a:t>Terça-feira, 2 de fevereiro de 20XX</a:t>
            </a:r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PT"/>
              <a:t>Texto de Rodapé de Exemplo</a:t>
            </a:r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PT"/>
              <a:t>Terça-feira, 2 de fevereiro de 20XX</a:t>
            </a:r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PT"/>
              <a:t>Texto de Rodapé de Exemplo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PT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PT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rtlCol="0"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pPr rtl="0"/>
            <a:r>
              <a:rPr lang="pt-PT"/>
              <a:t>Clique para editar o estilo de título do Modelo Global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 rtlCol="0"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t-PT"/>
              <a:t>Clique para editar os estilos do texto de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 lang="pt-PT" dirty="0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 rtlCol="0"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PT"/>
              <a:t>Terça-feira, 2 de fevereiro de 20XX</a:t>
            </a:r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PT"/>
              <a:t>Texto de Rodapé de Exemplo</a:t>
            </a:r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rtlCol="0" anchor="b" anchorCtr="0">
            <a:noAutofit/>
          </a:bodyPr>
          <a:lstStyle>
            <a:lvl1pPr>
              <a:defRPr/>
            </a:lvl1pPr>
          </a:lstStyle>
          <a:p>
            <a:pPr rtl="0"/>
            <a:r>
              <a:rPr lang="pt-PT"/>
              <a:t>Clique para adicionar um título</a:t>
            </a:r>
          </a:p>
        </p:txBody>
      </p:sp>
      <p:sp>
        <p:nvSpPr>
          <p:cNvPr id="7" name="Marcador de Posição de Conteúdo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rtlCol="0" anchor="t" anchorCtr="0">
            <a:noAutofit/>
          </a:bodyPr>
          <a:lstStyle>
            <a:lvl1pPr>
              <a:buNone/>
              <a:defRPr/>
            </a:lvl1pPr>
          </a:lstStyle>
          <a:p>
            <a:pPr rtl="0">
              <a:lnSpc>
                <a:spcPct val="120000"/>
              </a:lnSpc>
            </a:pPr>
            <a:r>
              <a:rPr lang="pt-PT" sz="1600"/>
              <a:t>Clique para adicionar texto</a:t>
            </a:r>
          </a:p>
        </p:txBody>
      </p:sp>
      <p:sp>
        <p:nvSpPr>
          <p:cNvPr id="17" name="Marcador de Posição da Imagem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pt-PT"/>
              <a:t>Clique no ícone para adicionar uma imagem</a:t>
            </a:r>
          </a:p>
        </p:txBody>
      </p:sp>
      <p:sp>
        <p:nvSpPr>
          <p:cNvPr id="22" name="Marcador de Posição da Imagem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pt-PT"/>
              <a:t>Clique no ícone para adicionar uma imagem</a:t>
            </a:r>
          </a:p>
        </p:txBody>
      </p:sp>
      <p:sp>
        <p:nvSpPr>
          <p:cNvPr id="25" name="Marcador de Posição da Imagem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pt-PT"/>
              <a:t>Clique no ícone para adicionar uma imagem</a:t>
            </a:r>
          </a:p>
        </p:txBody>
      </p:sp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PT"/>
              <a:t>Terça-feira, 2 de fevereiro de 20XX</a:t>
            </a:r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PT"/>
              <a:t>Texto de Rodapé de Exemplo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PT" smtClean="0"/>
              <a:t>‹nº›</a:t>
            </a:fld>
            <a:endParaRPr lang="pt-PT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PT"/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PT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PT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r>
              <a:rPr lang="pt-PT"/>
              <a:t>Clique para editar o estilo de título do Modelo Global</a:t>
            </a:r>
            <a:endParaRPr lang="pt-PT" dirty="0"/>
          </a:p>
        </p:txBody>
      </p:sp>
      <p:sp>
        <p:nvSpPr>
          <p:cNvPr id="12" name="Marcador de Posição da Imagem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PT"/>
              <a:t>Clique no ícone para adicionar uma imagem</a:t>
            </a:r>
          </a:p>
        </p:txBody>
      </p:sp>
      <p:sp>
        <p:nvSpPr>
          <p:cNvPr id="18" name="Marcador de Posição da Imagem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PT"/>
              <a:t>Clique no ícone para adicionar uma imagem</a:t>
            </a:r>
          </a:p>
        </p:txBody>
      </p:sp>
      <p:sp>
        <p:nvSpPr>
          <p:cNvPr id="19" name="Marcador de Posição da Imagem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PT"/>
              <a:t>Clique no ícone para adicionar uma imagem</a:t>
            </a:r>
          </a:p>
        </p:txBody>
      </p:sp>
      <p:sp>
        <p:nvSpPr>
          <p:cNvPr id="20" name="Marcador de Posição da Imagem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PT"/>
              <a:t>Clique no ícone para adicionar uma imagem</a:t>
            </a:r>
          </a:p>
        </p:txBody>
      </p:sp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PT"/>
              <a:t>Terça-feira, 2 de fevereiro de 20XX</a:t>
            </a:r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PT"/>
              <a:t>Texto de Rodapé de Exemplo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PT" smtClean="0"/>
              <a:t>‹nº›</a:t>
            </a:fld>
            <a:endParaRPr lang="pt-PT"/>
          </a:p>
        </p:txBody>
      </p:sp>
      <p:sp>
        <p:nvSpPr>
          <p:cNvPr id="11" name="Marcador de Posição de Conteúdo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pt-PT"/>
              <a:t>Clique para editar os estilos do texto de Modelo Global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Quebra de secçã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Posição da Imagem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 rtlCol="0"/>
          <a:lstStyle/>
          <a:p>
            <a:pPr rtl="0"/>
            <a:r>
              <a:rPr lang="pt-PT"/>
              <a:t>Clique no ícone para adicionar uma imagem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/>
              <a:t>Terça-feira, 2 de fevereiro de 20XX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/>
              <a:t>Texto de Rodapé de Exemplo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pt-PT" smtClean="0"/>
              <a:t>‹nº›</a:t>
            </a:fld>
            <a:endParaRPr lang="pt-PT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/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>
            <a:lvl1pPr>
              <a:defRPr sz="6400"/>
            </a:lvl1pPr>
          </a:lstStyle>
          <a:p>
            <a:pPr rtl="0"/>
            <a:r>
              <a:rPr lang="pt-PT"/>
              <a:t>Clique para editar o estilo de título do Modelo Global</a:t>
            </a:r>
            <a:endParaRPr lang="pt-PT" dirty="0"/>
          </a:p>
        </p:txBody>
      </p:sp>
      <p:sp>
        <p:nvSpPr>
          <p:cNvPr id="16" name="Subtítulo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pt-PT">
                <a:solidFill>
                  <a:schemeClr val="tx1">
                    <a:alpha val="60000"/>
                  </a:schemeClr>
                </a:solidFill>
              </a:rPr>
              <a:t>Clique para editar o estilo de subtítulo do Modelo Global</a:t>
            </a:r>
            <a:endParaRPr lang="pt-PT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Quebra de secçã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Posição da Imagem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 rtlCol="0"/>
          <a:lstStyle/>
          <a:p>
            <a:pPr rtl="0"/>
            <a:r>
              <a:rPr lang="pt-PT"/>
              <a:t>Clique no ícone para adicionar uma imagem</a:t>
            </a:r>
          </a:p>
        </p:txBody>
      </p:sp>
      <p:sp>
        <p:nvSpPr>
          <p:cNvPr id="16" name="Subtítulo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 rtlCol="0"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pPr rtl="0"/>
            <a:r>
              <a:rPr lang="pt-PT">
                <a:solidFill>
                  <a:schemeClr val="tx1">
                    <a:alpha val="60000"/>
                  </a:schemeClr>
                </a:solidFill>
              </a:rPr>
              <a:t>Clique para editar o estilo de subtítulo do Modelo Global</a:t>
            </a:r>
            <a:endParaRPr lang="pt-PT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rtlCol="0"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pPr rtl="0"/>
            <a:r>
              <a:rPr lang="pt-PT"/>
              <a:t>Clique para editar o estilo de título do Modelo Global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Linha Cronológica da Tabela do 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o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orma Livre: Forma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t-PT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PT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PT"/>
            </a:p>
          </p:txBody>
        </p:sp>
        <p:sp>
          <p:nvSpPr>
            <p:cNvPr id="16" name="Forma Livre: Forma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t-PT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pt-PT" dirty="0"/>
            </a:lvl1pPr>
          </a:lstStyle>
          <a:p>
            <a:pPr lvl="0" rtl="0">
              <a:lnSpc>
                <a:spcPct val="100000"/>
              </a:lnSpc>
            </a:pPr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 rtlCol="0">
            <a:noAutofit/>
          </a:bodyPr>
          <a:lstStyle/>
          <a:p>
            <a:pPr lvl="0" rtl="0"/>
            <a:r>
              <a:rPr lang="pt-PT"/>
              <a:t>Clique para editar os estilos do texto de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 lang="pt-PT" dirty="0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PT"/>
              <a:t>Terça-feira, 2 de fevereiro de 20XX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PT"/>
              <a:t>Texto de Rodapé de Exemplo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rtlCol="0" anchor="b" anchorCtr="0">
            <a:noAutofit/>
          </a:bodyPr>
          <a:lstStyle>
            <a:lvl1pPr>
              <a:defRPr sz="4000"/>
            </a:lvl1pPr>
          </a:lstStyle>
          <a:p>
            <a:pPr rtl="0"/>
            <a:r>
              <a:rPr lang="pt-PT"/>
              <a:t>Clique para editar o estilo de título do Modelo Global</a:t>
            </a:r>
            <a:endParaRPr lang="pt-PT" dirty="0"/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orma livre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PT"/>
            </a:p>
          </p:txBody>
        </p:sp>
        <p:sp>
          <p:nvSpPr>
            <p:cNvPr id="10" name="Forma livre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PT"/>
            </a:p>
          </p:txBody>
        </p:sp>
        <p:sp>
          <p:nvSpPr>
            <p:cNvPr id="11" name="Forma livre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PT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PT"/>
          </a:p>
        </p:txBody>
      </p:sp>
      <p:sp>
        <p:nvSpPr>
          <p:cNvPr id="17" name="Marcador de Posição de Conteúdo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pt-PT"/>
              <a:t>Clique para editar os estilos do texto de Modelo Global</a:t>
            </a:r>
          </a:p>
        </p:txBody>
      </p:sp>
      <p:sp>
        <p:nvSpPr>
          <p:cNvPr id="15" name="Marcador de Posição da Imagem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pt-PT"/>
              <a:t>Clique no ícone para adicionar uma imagem</a:t>
            </a:r>
          </a:p>
        </p:txBody>
      </p:sp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PT"/>
              <a:t>Terça-feira, 2 de fevereiro de 20XX</a:t>
            </a:r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PT"/>
              <a:t>Texto de Rodapé de Exemplo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Equi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pt-PT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PT"/>
          </a:p>
        </p:txBody>
      </p:sp>
      <p:sp>
        <p:nvSpPr>
          <p:cNvPr id="40" name="Título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 rtlCol="0">
            <a:noAutofit/>
          </a:bodyPr>
          <a:lstStyle/>
          <a:p>
            <a:pPr rtl="0"/>
            <a:r>
              <a:rPr lang="pt-PT"/>
              <a:t>Equipa</a:t>
            </a:r>
          </a:p>
        </p:txBody>
      </p:sp>
      <p:grpSp>
        <p:nvGrpSpPr>
          <p:cNvPr id="51" name="Grupo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orma Livre: Forma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t-PT"/>
            </a:p>
          </p:txBody>
        </p:sp>
        <p:sp>
          <p:nvSpPr>
            <p:cNvPr id="53" name="Forma Livre: Forma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t-PT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PT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PT"/>
            </a:p>
          </p:txBody>
        </p:sp>
      </p:grpSp>
      <p:sp>
        <p:nvSpPr>
          <p:cNvPr id="56" name="Marcador de Posição da Imagem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PT"/>
              <a:t>Clique no ícone para adicionar uma imagem</a:t>
            </a:r>
          </a:p>
        </p:txBody>
      </p:sp>
      <p:sp>
        <p:nvSpPr>
          <p:cNvPr id="57" name="Marcador de Posição da Imagem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PT"/>
              <a:t>Clique no ícone para adicionar uma imagem</a:t>
            </a:r>
          </a:p>
        </p:txBody>
      </p:sp>
      <p:sp>
        <p:nvSpPr>
          <p:cNvPr id="58" name="Marcador de Posição da Imagem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PT"/>
              <a:t>Clique no ícone para adicionar uma imagem</a:t>
            </a:r>
            <a:endParaRPr lang="pt-PT" dirty="0"/>
          </a:p>
        </p:txBody>
      </p:sp>
      <p:sp>
        <p:nvSpPr>
          <p:cNvPr id="59" name="Marcador de Posição da Imagem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PT"/>
              <a:t>Clique no ícone para adicionar uma imagem</a:t>
            </a:r>
          </a:p>
        </p:txBody>
      </p:sp>
      <p:sp>
        <p:nvSpPr>
          <p:cNvPr id="63" name="Marcador de Posição do Texto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pt-PT"/>
              <a:t>Nome</a:t>
            </a:r>
          </a:p>
        </p:txBody>
      </p:sp>
      <p:sp>
        <p:nvSpPr>
          <p:cNvPr id="61" name="Marcador de Posição do Texto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pt-PT"/>
              <a:t>Cargo</a:t>
            </a:r>
          </a:p>
        </p:txBody>
      </p:sp>
      <p:sp>
        <p:nvSpPr>
          <p:cNvPr id="65" name="Marcador de Posição do Texto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pt-PT"/>
              <a:t>Nome</a:t>
            </a:r>
          </a:p>
        </p:txBody>
      </p:sp>
      <p:sp>
        <p:nvSpPr>
          <p:cNvPr id="64" name="Marcador de Posição do Texto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pt-PT"/>
              <a:t>Cargo</a:t>
            </a:r>
          </a:p>
        </p:txBody>
      </p:sp>
      <p:sp>
        <p:nvSpPr>
          <p:cNvPr id="67" name="Marcador de Posição do Texto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pt-PT"/>
              <a:t>Nome</a:t>
            </a:r>
          </a:p>
        </p:txBody>
      </p:sp>
      <p:sp>
        <p:nvSpPr>
          <p:cNvPr id="66" name="Marcador de Posição do Texto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pt-PT"/>
              <a:t>Cargo</a:t>
            </a:r>
          </a:p>
        </p:txBody>
      </p:sp>
      <p:sp>
        <p:nvSpPr>
          <p:cNvPr id="69" name="Marcador de Posição do Texto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pt-PT"/>
              <a:t>Nome</a:t>
            </a:r>
          </a:p>
        </p:txBody>
      </p:sp>
      <p:sp>
        <p:nvSpPr>
          <p:cNvPr id="68" name="Marcador de Posição do Texto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pt-PT"/>
              <a:t>Título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PT"/>
              <a:t>Terça-feira, 2 de fevereiro de 20XX</a:t>
            </a:r>
            <a:endParaRPr lang="pt-PT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PT"/>
              <a:t>Texto de Rodapé de Exemplo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údo de 2 colunas (diapositivo de comparaçã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PT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pt-PT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pt-PT" sz="4800" dirty="0"/>
            </a:lvl1pPr>
          </a:lstStyle>
          <a:p>
            <a:pPr lvl="0" rtl="0">
              <a:lnSpc>
                <a:spcPct val="100000"/>
              </a:lnSpc>
            </a:pPr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rtlCol="0"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 rtlCol="0"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pt-PT"/>
              <a:t>Clique para editar os estilos do texto de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pt-PT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 rtlCol="0"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pt-PT"/>
              <a:t>Clique para editar os estilos do texto de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PT"/>
              <a:t>Terça-feira, 2 de fevereiro de 20XX</a:t>
            </a:r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PT"/>
              <a:t>Texto de Rodapé de Exemplo</a:t>
            </a:r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 rtl="0">
              <a:lnSpc>
                <a:spcPct val="100000"/>
              </a:lnSpc>
            </a:pPr>
            <a:r>
              <a:rPr lang="pt-PT"/>
              <a:t>Clique para editar o estilo do título do Modelo Global</a:t>
            </a:r>
            <a:endParaRPr lang="pt-PT" dirty="0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 rtl="0"/>
            <a:r>
              <a:rPr lang="pt-PT"/>
              <a:t>Clique para editar os Estilos de título do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pt-PT"/>
              <a:t>Terça-feira, 2 de fevereiro de 20XX</a:t>
            </a:r>
            <a:endParaRPr lang="pt-PT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pt-PT"/>
              <a:t>Texto de Rodapé de Exemplo</a:t>
            </a:r>
            <a:endParaRPr lang="pt-PT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fld id="{DBA1B0FB-D917-4C8C-928F-313BD683BF39}" type="slidenum">
              <a:rPr lang="pt-PT" smtClean="0"/>
              <a:pPr rtl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t-PT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82618" y="2082867"/>
            <a:ext cx="3274935" cy="1113126"/>
          </a:xfrm>
        </p:spPr>
        <p:txBody>
          <a:bodyPr rtlCol="0" anchor="b" anchorCtr="0">
            <a:normAutofit/>
          </a:bodyPr>
          <a:lstStyle/>
          <a:p>
            <a:pPr algn="ctr" rtl="0"/>
            <a:r>
              <a:rPr lang="pt-PT" dirty="0"/>
              <a:t>2df G03</a:t>
            </a:r>
            <a:endParaRPr lang="en-US" dirty="0"/>
          </a:p>
        </p:txBody>
      </p:sp>
      <p:pic>
        <p:nvPicPr>
          <p:cNvPr id="14" name="Marcador de Posição da Imagem 13" descr="Fundo Digital com Pontos de Dados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0"/>
            <a:ext cx="7109927" cy="6858000"/>
          </a:xfrm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662007"/>
            <a:ext cx="3565524" cy="2916076"/>
          </a:xfrm>
        </p:spPr>
        <p:txBody>
          <a:bodyPr rtlCol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pt-PT" dirty="0"/>
              <a:t>1200625 – Sérgio Lopes</a:t>
            </a:r>
          </a:p>
          <a:p>
            <a:pPr rtl="0">
              <a:lnSpc>
                <a:spcPct val="100000"/>
              </a:lnSpc>
            </a:pPr>
            <a:r>
              <a:rPr lang="pt-PT" dirty="0"/>
              <a:t>1200628 – Tiago Freitas</a:t>
            </a:r>
          </a:p>
          <a:p>
            <a:pPr rtl="0">
              <a:lnSpc>
                <a:spcPct val="100000"/>
              </a:lnSpc>
            </a:pPr>
            <a:r>
              <a:rPr lang="pt-PT" dirty="0"/>
              <a:t>1201427 – Nuno Alves</a:t>
            </a:r>
          </a:p>
          <a:p>
            <a:pPr rtl="0">
              <a:lnSpc>
                <a:spcPct val="100000"/>
              </a:lnSpc>
            </a:pPr>
            <a:r>
              <a:rPr lang="pt-PT" dirty="0"/>
              <a:t>1201428 – Pedro Sousa</a:t>
            </a:r>
          </a:p>
          <a:p>
            <a:pPr rtl="0">
              <a:lnSpc>
                <a:spcPct val="100000"/>
              </a:lnSpc>
            </a:pPr>
            <a:r>
              <a:rPr lang="pt-PT" dirty="0"/>
              <a:t>1202016 – Vasco Azevedo</a:t>
            </a:r>
          </a:p>
        </p:txBody>
      </p:sp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522ED0-E219-4AC2-8FF3-CE1B8A16E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537" y="422155"/>
            <a:ext cx="11091600" cy="1332000"/>
          </a:xfrm>
        </p:spPr>
        <p:txBody>
          <a:bodyPr/>
          <a:lstStyle/>
          <a:p>
            <a:pPr algn="ctr"/>
            <a:r>
              <a:rPr lang="pt-PT" dirty="0" err="1"/>
              <a:t>Development</a:t>
            </a:r>
            <a:r>
              <a:rPr lang="pt-PT" dirty="0"/>
              <a:t> </a:t>
            </a:r>
            <a:r>
              <a:rPr lang="pt-PT" dirty="0" err="1"/>
              <a:t>process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planning</a:t>
            </a:r>
            <a:endParaRPr lang="pt-PT" dirty="0"/>
          </a:p>
        </p:txBody>
      </p:sp>
      <p:graphicFrame>
        <p:nvGraphicFramePr>
          <p:cNvPr id="7" name="Tabela 7">
            <a:extLst>
              <a:ext uri="{FF2B5EF4-FFF2-40B4-BE49-F238E27FC236}">
                <a16:creationId xmlns:a16="http://schemas.microsoft.com/office/drawing/2014/main" id="{C6029EEA-C996-43ED-98B9-B059177655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4926170"/>
              </p:ext>
            </p:extLst>
          </p:nvPr>
        </p:nvGraphicFramePr>
        <p:xfrm>
          <a:off x="550863" y="1754155"/>
          <a:ext cx="11090274" cy="477559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15055">
                  <a:extLst>
                    <a:ext uri="{9D8B030D-6E8A-4147-A177-3AD203B41FA5}">
                      <a16:colId xmlns:a16="http://schemas.microsoft.com/office/drawing/2014/main" val="3985472875"/>
                    </a:ext>
                  </a:extLst>
                </a:gridCol>
                <a:gridCol w="1681703">
                  <a:extLst>
                    <a:ext uri="{9D8B030D-6E8A-4147-A177-3AD203B41FA5}">
                      <a16:colId xmlns:a16="http://schemas.microsoft.com/office/drawing/2014/main" val="1023832403"/>
                    </a:ext>
                  </a:extLst>
                </a:gridCol>
                <a:gridCol w="1848379">
                  <a:extLst>
                    <a:ext uri="{9D8B030D-6E8A-4147-A177-3AD203B41FA5}">
                      <a16:colId xmlns:a16="http://schemas.microsoft.com/office/drawing/2014/main" val="1766862995"/>
                    </a:ext>
                  </a:extLst>
                </a:gridCol>
                <a:gridCol w="1848379">
                  <a:extLst>
                    <a:ext uri="{9D8B030D-6E8A-4147-A177-3AD203B41FA5}">
                      <a16:colId xmlns:a16="http://schemas.microsoft.com/office/drawing/2014/main" val="184001976"/>
                    </a:ext>
                  </a:extLst>
                </a:gridCol>
                <a:gridCol w="1848379">
                  <a:extLst>
                    <a:ext uri="{9D8B030D-6E8A-4147-A177-3AD203B41FA5}">
                      <a16:colId xmlns:a16="http://schemas.microsoft.com/office/drawing/2014/main" val="1653820968"/>
                    </a:ext>
                  </a:extLst>
                </a:gridCol>
                <a:gridCol w="1848379">
                  <a:extLst>
                    <a:ext uri="{9D8B030D-6E8A-4147-A177-3AD203B41FA5}">
                      <a16:colId xmlns:a16="http://schemas.microsoft.com/office/drawing/2014/main" val="4220004583"/>
                    </a:ext>
                  </a:extLst>
                </a:gridCol>
              </a:tblGrid>
              <a:tr h="758086">
                <a:tc>
                  <a:txBody>
                    <a:bodyPr/>
                    <a:lstStyle/>
                    <a:p>
                      <a:pPr algn="ctr"/>
                      <a:r>
                        <a:rPr lang="pt-PT" sz="2000" b="0" dirty="0"/>
                        <a:t>US / </a:t>
                      </a:r>
                      <a:r>
                        <a:rPr lang="pt-PT" sz="2000" b="0" dirty="0" err="1"/>
                        <a:t>Responsible</a:t>
                      </a:r>
                      <a:endParaRPr lang="pt-PT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2000" b="0" dirty="0"/>
                        <a:t>Nuno Alves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2000" b="0" dirty="0"/>
                        <a:t>Pedro Sousa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000" b="0" dirty="0"/>
                        <a:t>Sérgio Lopes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2000" b="0" dirty="0"/>
                        <a:t>Tiago Freitas</a:t>
                      </a:r>
                    </a:p>
                    <a:p>
                      <a:pPr algn="ctr"/>
                      <a:endParaRPr lang="pt-PT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000" b="0" dirty="0"/>
                        <a:t>Vasco Azevedo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9044925"/>
                  </a:ext>
                </a:extLst>
              </a:tr>
              <a:tr h="401016"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1501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4370819"/>
                  </a:ext>
                </a:extLst>
              </a:tr>
              <a:tr h="401016"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2003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2550899"/>
                  </a:ext>
                </a:extLst>
              </a:tr>
              <a:tr h="401016"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2004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4925468"/>
                  </a:ext>
                </a:extLst>
              </a:tr>
              <a:tr h="401016"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2005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637632"/>
                  </a:ext>
                </a:extLst>
              </a:tr>
              <a:tr h="401016"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3000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8583127"/>
                  </a:ext>
                </a:extLst>
              </a:tr>
              <a:tr h="408362"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3001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2199420"/>
                  </a:ext>
                </a:extLst>
              </a:tr>
              <a:tr h="401016"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4001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1226491"/>
                  </a:ext>
                </a:extLst>
              </a:tr>
              <a:tr h="401016"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4002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5233403"/>
                  </a:ext>
                </a:extLst>
              </a:tr>
              <a:tr h="401016"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5001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608076"/>
                  </a:ext>
                </a:extLst>
              </a:tr>
              <a:tr h="401016"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5002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2281332"/>
                  </a:ext>
                </a:extLst>
              </a:tr>
            </a:tbl>
          </a:graphicData>
        </a:graphic>
      </p:graphicFrame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D2D2672-674D-470D-8016-2B49B43BF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BA1B0FB-D917-4C8C-928F-313BD683BF39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90822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1" y="332250"/>
            <a:ext cx="6641451" cy="1084412"/>
          </a:xfrm>
        </p:spPr>
        <p:txBody>
          <a:bodyPr rtlCol="0"/>
          <a:lstStyle/>
          <a:p>
            <a:pPr algn="ctr" rtl="0"/>
            <a:r>
              <a:rPr lang="pt-PT" dirty="0" err="1"/>
              <a:t>Objective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the </a:t>
            </a:r>
            <a:r>
              <a:rPr lang="pt-PT" dirty="0" err="1"/>
              <a:t>System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70" y="2396242"/>
            <a:ext cx="6028632" cy="2065515"/>
          </a:xfrm>
        </p:spPr>
        <p:txBody>
          <a:bodyPr rtlCol="0"/>
          <a:lstStyle/>
          <a:p>
            <a:pPr algn="ctr" rtl="0"/>
            <a:r>
              <a:rPr lang="pt-PT" dirty="0"/>
              <a:t>	The </a:t>
            </a:r>
            <a:r>
              <a:rPr lang="pt-PT" dirty="0" err="1"/>
              <a:t>objective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this</a:t>
            </a:r>
            <a:r>
              <a:rPr lang="pt-PT" dirty="0"/>
              <a:t> </a:t>
            </a:r>
            <a:r>
              <a:rPr lang="pt-PT" dirty="0" err="1"/>
              <a:t>system</a:t>
            </a:r>
            <a:r>
              <a:rPr lang="pt-PT" dirty="0"/>
              <a:t> </a:t>
            </a:r>
            <a:r>
              <a:rPr lang="pt-PT" dirty="0" err="1"/>
              <a:t>is</a:t>
            </a:r>
            <a:r>
              <a:rPr lang="pt-PT" dirty="0"/>
              <a:t> to </a:t>
            </a:r>
            <a:r>
              <a:rPr lang="pt-PT" dirty="0" err="1"/>
              <a:t>creat</a:t>
            </a:r>
            <a:r>
              <a:rPr lang="pt-PT" dirty="0"/>
              <a:t> </a:t>
            </a:r>
            <a:r>
              <a:rPr lang="pt-PT" dirty="0" err="1"/>
              <a:t>an</a:t>
            </a:r>
            <a:r>
              <a:rPr lang="pt-PT" dirty="0"/>
              <a:t> app similar to </a:t>
            </a:r>
            <a:r>
              <a:rPr lang="pt-PT" dirty="0" err="1"/>
              <a:t>various</a:t>
            </a:r>
            <a:r>
              <a:rPr lang="pt-PT" dirty="0"/>
              <a:t> websites </a:t>
            </a:r>
            <a:r>
              <a:rPr lang="pt-PT" dirty="0" err="1"/>
              <a:t>well-known</a:t>
            </a:r>
            <a:r>
              <a:rPr lang="pt-PT" dirty="0"/>
              <a:t> </a:t>
            </a:r>
            <a:r>
              <a:rPr lang="pt-PT" dirty="0" err="1"/>
              <a:t>such</a:t>
            </a:r>
            <a:r>
              <a:rPr lang="pt-PT" dirty="0"/>
              <a:t> as Amazon, </a:t>
            </a:r>
            <a:r>
              <a:rPr lang="pt-PT" dirty="0" err="1"/>
              <a:t>Worten</a:t>
            </a:r>
            <a:r>
              <a:rPr lang="pt-PT" dirty="0"/>
              <a:t>, Fnac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others</a:t>
            </a:r>
            <a:r>
              <a:rPr lang="pt-PT" dirty="0"/>
              <a:t> </a:t>
            </a:r>
            <a:r>
              <a:rPr lang="pt-PT" dirty="0" err="1"/>
              <a:t>thousands</a:t>
            </a:r>
            <a:r>
              <a:rPr lang="pt-PT" dirty="0"/>
              <a:t> </a:t>
            </a:r>
            <a:r>
              <a:rPr lang="pt-PT" dirty="0" err="1"/>
              <a:t>companies</a:t>
            </a:r>
            <a:r>
              <a:rPr lang="pt-PT" dirty="0"/>
              <a:t> that use a shopping </a:t>
            </a:r>
            <a:r>
              <a:rPr lang="pt-PT" dirty="0" err="1"/>
              <a:t>cart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AGV’s</a:t>
            </a:r>
            <a:r>
              <a:rPr lang="pt-PT" dirty="0"/>
              <a:t> to </a:t>
            </a:r>
            <a:r>
              <a:rPr lang="pt-PT" dirty="0" err="1"/>
              <a:t>automate</a:t>
            </a:r>
            <a:r>
              <a:rPr lang="pt-PT" dirty="0"/>
              <a:t> the </a:t>
            </a:r>
            <a:r>
              <a:rPr lang="pt-PT" dirty="0" err="1"/>
              <a:t>process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making</a:t>
            </a:r>
            <a:r>
              <a:rPr lang="pt-PT" dirty="0"/>
              <a:t> sales online.</a:t>
            </a:r>
          </a:p>
        </p:txBody>
      </p:sp>
      <p:pic>
        <p:nvPicPr>
          <p:cNvPr id="10" name="Marcador de Posição da Imagem 9" descr="Pontos de Dados ">
            <a:extLst>
              <a:ext uri="{FF2B5EF4-FFF2-40B4-BE49-F238E27FC236}">
                <a16:creationId xmlns:a16="http://schemas.microsoft.com/office/drawing/2014/main" id="{71F862F9-0E8A-4DB9-8083-1C3AA6E5D7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70954" y="786173"/>
            <a:ext cx="2263776" cy="2263776"/>
          </a:xfrm>
        </p:spPr>
      </p:pic>
      <p:pic>
        <p:nvPicPr>
          <p:cNvPr id="12" name="Marcador de Posição da Imagem 11" descr="Fundo de Dados">
            <a:extLst>
              <a:ext uri="{FF2B5EF4-FFF2-40B4-BE49-F238E27FC236}">
                <a16:creationId xmlns:a16="http://schemas.microsoft.com/office/drawing/2014/main" id="{A63F39B9-0715-40B5-8ECB-9B983F99C69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50137" y="3570336"/>
            <a:ext cx="2936876" cy="2936876"/>
          </a:xfrm>
        </p:spPr>
      </p:pic>
      <p:sp>
        <p:nvSpPr>
          <p:cNvPr id="15" name="Marcador de Posição do Número do Diapositivo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pt-PT" smtClean="0"/>
              <a:pPr rtl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13234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BBB6E1-2B8C-4624-95F0-474AB7D05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537" y="781199"/>
            <a:ext cx="11091600" cy="1332000"/>
          </a:xfrm>
        </p:spPr>
        <p:txBody>
          <a:bodyPr/>
          <a:lstStyle/>
          <a:p>
            <a:pPr algn="ctr"/>
            <a:r>
              <a:rPr lang="pt-PT" dirty="0" err="1"/>
              <a:t>Teamwork</a:t>
            </a:r>
            <a:r>
              <a:rPr lang="pt-PT" dirty="0"/>
              <a:t> </a:t>
            </a:r>
            <a:r>
              <a:rPr lang="pt-PT" dirty="0" err="1"/>
              <a:t>Methodology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2DC2758-B1B7-48D2-98FD-2318D276E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PT" dirty="0">
                <a:solidFill>
                  <a:schemeClr val="tx1">
                    <a:lumMod val="95000"/>
                    <a:alpha val="60000"/>
                  </a:schemeClr>
                </a:solidFill>
              </a:rPr>
              <a:t>The </a:t>
            </a:r>
            <a:r>
              <a:rPr lang="pt-PT" dirty="0" err="1">
                <a:solidFill>
                  <a:schemeClr val="tx1">
                    <a:lumMod val="95000"/>
                    <a:alpha val="60000"/>
                  </a:schemeClr>
                </a:solidFill>
              </a:rPr>
              <a:t>Scrum</a:t>
            </a:r>
            <a:r>
              <a:rPr lang="pt-PT" dirty="0">
                <a:solidFill>
                  <a:schemeClr val="tx1">
                    <a:lumMod val="95000"/>
                    <a:alpha val="60000"/>
                  </a:schemeClr>
                </a:solidFill>
              </a:rPr>
              <a:t> </a:t>
            </a:r>
            <a:r>
              <a:rPr lang="pt-PT" dirty="0" err="1">
                <a:solidFill>
                  <a:schemeClr val="tx1">
                    <a:lumMod val="95000"/>
                    <a:alpha val="60000"/>
                  </a:schemeClr>
                </a:solidFill>
              </a:rPr>
              <a:t>methodology</a:t>
            </a:r>
            <a:r>
              <a:rPr lang="pt-PT" dirty="0">
                <a:solidFill>
                  <a:schemeClr val="tx1">
                    <a:lumMod val="95000"/>
                    <a:alpha val="60000"/>
                  </a:schemeClr>
                </a:solidFill>
              </a:rPr>
              <a:t> </a:t>
            </a:r>
            <a:r>
              <a:rPr lang="pt-PT" dirty="0" err="1"/>
              <a:t>was</a:t>
            </a:r>
            <a:r>
              <a:rPr lang="pt-PT" dirty="0"/>
              <a:t> the </a:t>
            </a:r>
            <a:r>
              <a:rPr lang="pt-PT" dirty="0" err="1"/>
              <a:t>agile</a:t>
            </a:r>
            <a:r>
              <a:rPr lang="pt-PT" dirty="0"/>
              <a:t> </a:t>
            </a:r>
            <a:r>
              <a:rPr lang="pt-PT" dirty="0" err="1"/>
              <a:t>methodology</a:t>
            </a:r>
            <a:r>
              <a:rPr lang="pt-PT" dirty="0"/>
              <a:t> that </a:t>
            </a:r>
            <a:r>
              <a:rPr lang="pt-PT" dirty="0" err="1"/>
              <a:t>we</a:t>
            </a:r>
            <a:r>
              <a:rPr lang="pt-PT" dirty="0"/>
              <a:t> </a:t>
            </a:r>
            <a:r>
              <a:rPr lang="pt-PT" dirty="0" err="1"/>
              <a:t>used</a:t>
            </a:r>
            <a:r>
              <a:rPr lang="pt-PT" dirty="0"/>
              <a:t> </a:t>
            </a:r>
            <a:r>
              <a:rPr lang="pt-PT" dirty="0" err="1"/>
              <a:t>because</a:t>
            </a:r>
            <a:r>
              <a:rPr lang="pt-PT" dirty="0"/>
              <a:t>:</a:t>
            </a:r>
          </a:p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Our</a:t>
            </a:r>
            <a:r>
              <a:rPr lang="en-US" b="0" i="0" dirty="0">
                <a:solidFill>
                  <a:schemeClr val="tx1">
                    <a:lumMod val="65000"/>
                  </a:schemeClr>
                </a:solidFill>
                <a:effectLst/>
              </a:rPr>
              <a:t> project is liable to change.</a:t>
            </a:r>
          </a:p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We are</a:t>
            </a:r>
            <a:r>
              <a:rPr lang="en-US" b="0" i="0" dirty="0">
                <a:solidFill>
                  <a:schemeClr val="tx1">
                    <a:lumMod val="65000"/>
                  </a:schemeClr>
                </a:solidFill>
                <a:effectLst/>
              </a:rPr>
              <a:t> not sure at the outset what the solution will look like.</a:t>
            </a:r>
          </a:p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O</a:t>
            </a:r>
            <a:r>
              <a:rPr lang="en-US" b="0" i="0" dirty="0">
                <a:solidFill>
                  <a:schemeClr val="tx1">
                    <a:lumMod val="65000"/>
                  </a:schemeClr>
                </a:solidFill>
                <a:effectLst/>
              </a:rPr>
              <a:t>ur client needs to be involved at every stage.</a:t>
            </a:r>
          </a:p>
          <a:p>
            <a:endParaRPr lang="pt-PT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1E72230-2964-435A-84A4-8C1DA623D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BA1B0FB-D917-4C8C-928F-313BD683BF39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07154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78755C-FFE0-4079-806B-D1ABE8AC6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537" y="781199"/>
            <a:ext cx="11091600" cy="1332000"/>
          </a:xfrm>
        </p:spPr>
        <p:txBody>
          <a:bodyPr/>
          <a:lstStyle/>
          <a:p>
            <a:pPr algn="ctr"/>
            <a:r>
              <a:rPr lang="pt-PT" dirty="0" err="1"/>
              <a:t>Conflict</a:t>
            </a:r>
            <a:r>
              <a:rPr lang="pt-PT" dirty="0"/>
              <a:t> </a:t>
            </a:r>
            <a:r>
              <a:rPr lang="pt-PT" dirty="0" err="1"/>
              <a:t>Resolution</a:t>
            </a:r>
            <a:r>
              <a:rPr lang="pt-PT" dirty="0"/>
              <a:t> </a:t>
            </a:r>
            <a:r>
              <a:rPr lang="pt-PT" dirty="0" err="1"/>
              <a:t>Strategy</a:t>
            </a:r>
            <a:endParaRPr lang="en-US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92CD4C8-A4BB-4524-9DC0-919F46574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PT" dirty="0" err="1"/>
              <a:t>We</a:t>
            </a:r>
            <a:r>
              <a:rPr lang="pt-PT" dirty="0"/>
              <a:t> </a:t>
            </a:r>
            <a:r>
              <a:rPr lang="pt-PT" dirty="0" err="1"/>
              <a:t>worked</a:t>
            </a:r>
            <a:r>
              <a:rPr lang="pt-PT" dirty="0"/>
              <a:t> </a:t>
            </a:r>
            <a:r>
              <a:rPr lang="pt-PT" dirty="0" err="1"/>
              <a:t>acording</a:t>
            </a:r>
            <a:r>
              <a:rPr lang="pt-PT" dirty="0"/>
              <a:t> to </a:t>
            </a:r>
            <a:r>
              <a:rPr lang="pt-PT" dirty="0" err="1"/>
              <a:t>these</a:t>
            </a:r>
            <a:r>
              <a:rPr lang="pt-PT" dirty="0"/>
              <a:t> 5 rules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Conflict</a:t>
            </a:r>
            <a:r>
              <a:rPr lang="pt-PT" dirty="0"/>
              <a:t> </a:t>
            </a:r>
            <a:r>
              <a:rPr lang="pt-PT" dirty="0" err="1"/>
              <a:t>Resolution</a:t>
            </a:r>
            <a:r>
              <a:rPr lang="pt-PT" dirty="0"/>
              <a:t>:</a:t>
            </a:r>
          </a:p>
          <a:p>
            <a:r>
              <a:rPr lang="pt-PT" dirty="0" err="1"/>
              <a:t>Don’t</a:t>
            </a:r>
            <a:r>
              <a:rPr lang="pt-PT" dirty="0"/>
              <a:t> ignore </a:t>
            </a:r>
            <a:r>
              <a:rPr lang="pt-PT" dirty="0" err="1"/>
              <a:t>conflict</a:t>
            </a:r>
            <a:endParaRPr lang="pt-PT" dirty="0"/>
          </a:p>
          <a:p>
            <a:r>
              <a:rPr lang="pt-PT" dirty="0" err="1"/>
              <a:t>Clarify</a:t>
            </a:r>
            <a:r>
              <a:rPr lang="pt-PT" dirty="0"/>
              <a:t> </a:t>
            </a:r>
            <a:r>
              <a:rPr lang="pt-PT" dirty="0" err="1"/>
              <a:t>what</a:t>
            </a:r>
            <a:r>
              <a:rPr lang="pt-PT" dirty="0"/>
              <a:t> the </a:t>
            </a:r>
            <a:r>
              <a:rPr lang="pt-PT" dirty="0" err="1"/>
              <a:t>issue</a:t>
            </a:r>
            <a:r>
              <a:rPr lang="pt-PT" dirty="0"/>
              <a:t> </a:t>
            </a:r>
            <a:r>
              <a:rPr lang="pt-PT" dirty="0" err="1"/>
              <a:t>is</a:t>
            </a:r>
            <a:endParaRPr lang="pt-PT" dirty="0"/>
          </a:p>
          <a:p>
            <a:r>
              <a:rPr lang="pt-PT" dirty="0" err="1"/>
              <a:t>Bring</a:t>
            </a:r>
            <a:r>
              <a:rPr lang="pt-PT" dirty="0"/>
              <a:t> </a:t>
            </a:r>
            <a:r>
              <a:rPr lang="pt-PT" dirty="0" err="1"/>
              <a:t>involved</a:t>
            </a:r>
            <a:r>
              <a:rPr lang="pt-PT" dirty="0"/>
              <a:t> </a:t>
            </a:r>
            <a:r>
              <a:rPr lang="pt-PT" dirty="0" err="1"/>
              <a:t>parties</a:t>
            </a:r>
            <a:r>
              <a:rPr lang="pt-PT" dirty="0"/>
              <a:t> </a:t>
            </a:r>
            <a:r>
              <a:rPr lang="pt-PT" dirty="0" err="1"/>
              <a:t>together</a:t>
            </a:r>
            <a:r>
              <a:rPr lang="pt-PT" dirty="0"/>
              <a:t> to </a:t>
            </a:r>
            <a:r>
              <a:rPr lang="pt-PT" dirty="0" err="1"/>
              <a:t>talk</a:t>
            </a:r>
            <a:endParaRPr lang="pt-PT" dirty="0"/>
          </a:p>
          <a:p>
            <a:r>
              <a:rPr lang="pt-PT" dirty="0" err="1"/>
              <a:t>Identify</a:t>
            </a:r>
            <a:r>
              <a:rPr lang="pt-PT" dirty="0"/>
              <a:t> a </a:t>
            </a:r>
            <a:r>
              <a:rPr lang="pt-PT" dirty="0" err="1"/>
              <a:t>solution</a:t>
            </a:r>
            <a:endParaRPr lang="pt-PT" dirty="0"/>
          </a:p>
          <a:p>
            <a:r>
              <a:rPr lang="pt-PT" dirty="0"/>
              <a:t>Continue to monitor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follow</a:t>
            </a:r>
            <a:r>
              <a:rPr lang="pt-PT" dirty="0"/>
              <a:t> </a:t>
            </a:r>
            <a:r>
              <a:rPr lang="pt-PT" dirty="0" err="1"/>
              <a:t>up</a:t>
            </a:r>
            <a:r>
              <a:rPr lang="pt-PT" dirty="0"/>
              <a:t> </a:t>
            </a:r>
            <a:r>
              <a:rPr lang="pt-PT" dirty="0" err="1"/>
              <a:t>on</a:t>
            </a:r>
            <a:r>
              <a:rPr lang="pt-PT" dirty="0"/>
              <a:t> the </a:t>
            </a:r>
            <a:r>
              <a:rPr lang="pt-PT" dirty="0" err="1"/>
              <a:t>conflict</a:t>
            </a:r>
            <a:endParaRPr lang="pt-PT" dirty="0"/>
          </a:p>
          <a:p>
            <a:pPr marL="0" indent="0">
              <a:buNone/>
            </a:pPr>
            <a:endParaRPr lang="pt-PT" dirty="0"/>
          </a:p>
          <a:p>
            <a:endParaRPr lang="en-US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25E9CC6B-F2DA-4E3F-BB57-C617E3C72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BA1B0FB-D917-4C8C-928F-313BD683BF39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76540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D73DE6-D7FD-4D8D-86BE-22E4E4BF5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 err="1"/>
              <a:t>Expected</a:t>
            </a:r>
            <a:r>
              <a:rPr lang="pt-PT" dirty="0"/>
              <a:t> </a:t>
            </a:r>
            <a:r>
              <a:rPr lang="pt-PT" dirty="0" err="1"/>
              <a:t>Results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52EAEC5-2FF7-4E60-A401-636F651789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99117" y="2670885"/>
            <a:ext cx="6193766" cy="1516229"/>
          </a:xfrm>
        </p:spPr>
        <p:txBody>
          <a:bodyPr/>
          <a:lstStyle/>
          <a:p>
            <a:pPr marL="0" indent="0" algn="ctr">
              <a:buNone/>
            </a:pPr>
            <a:r>
              <a:rPr lang="pt-PT" dirty="0"/>
              <a:t>In </a:t>
            </a:r>
            <a:r>
              <a:rPr lang="pt-PT" dirty="0" err="1"/>
              <a:t>our</a:t>
            </a:r>
            <a:r>
              <a:rPr lang="pt-PT" dirty="0"/>
              <a:t> </a:t>
            </a:r>
            <a:r>
              <a:rPr lang="pt-PT" dirty="0" err="1"/>
              <a:t>expected</a:t>
            </a:r>
            <a:r>
              <a:rPr lang="pt-PT" dirty="0"/>
              <a:t> </a:t>
            </a:r>
            <a:r>
              <a:rPr lang="pt-PT" dirty="0" err="1"/>
              <a:t>results</a:t>
            </a:r>
            <a:r>
              <a:rPr lang="pt-PT" dirty="0"/>
              <a:t> </a:t>
            </a:r>
            <a:r>
              <a:rPr lang="pt-PT" dirty="0" err="1"/>
              <a:t>we</a:t>
            </a:r>
            <a:r>
              <a:rPr lang="pt-PT" dirty="0"/>
              <a:t> </a:t>
            </a:r>
            <a:r>
              <a:rPr lang="pt-PT" dirty="0" err="1"/>
              <a:t>expect</a:t>
            </a:r>
            <a:r>
              <a:rPr lang="pt-PT" dirty="0"/>
              <a:t> </a:t>
            </a:r>
            <a:r>
              <a:rPr lang="pt-PT" dirty="0" err="1"/>
              <a:t>nothing</a:t>
            </a:r>
            <a:r>
              <a:rPr lang="pt-PT" dirty="0"/>
              <a:t> </a:t>
            </a:r>
            <a:r>
              <a:rPr lang="pt-PT" dirty="0" err="1"/>
              <a:t>less</a:t>
            </a:r>
            <a:r>
              <a:rPr lang="pt-PT" dirty="0"/>
              <a:t> </a:t>
            </a:r>
            <a:r>
              <a:rPr lang="pt-PT" dirty="0" err="1"/>
              <a:t>than</a:t>
            </a:r>
            <a:r>
              <a:rPr lang="pt-PT" dirty="0"/>
              <a:t> </a:t>
            </a:r>
            <a:r>
              <a:rPr lang="pt-PT" dirty="0" err="1"/>
              <a:t>all</a:t>
            </a:r>
            <a:r>
              <a:rPr lang="pt-PT" dirty="0"/>
              <a:t> </a:t>
            </a:r>
            <a:r>
              <a:rPr lang="pt-PT" dirty="0" err="1"/>
              <a:t>User</a:t>
            </a:r>
            <a:r>
              <a:rPr lang="pt-PT" dirty="0"/>
              <a:t> </a:t>
            </a:r>
            <a:r>
              <a:rPr lang="pt-PT" dirty="0" err="1"/>
              <a:t>Stories</a:t>
            </a:r>
            <a:r>
              <a:rPr lang="pt-PT" dirty="0"/>
              <a:t> </a:t>
            </a:r>
            <a:r>
              <a:rPr lang="pt-PT" dirty="0" err="1"/>
              <a:t>finished</a:t>
            </a:r>
            <a:r>
              <a:rPr lang="pt-PT" dirty="0"/>
              <a:t> </a:t>
            </a:r>
            <a:r>
              <a:rPr lang="pt-PT" dirty="0" err="1"/>
              <a:t>with</a:t>
            </a:r>
            <a:r>
              <a:rPr lang="pt-PT" dirty="0"/>
              <a:t> </a:t>
            </a:r>
            <a:r>
              <a:rPr lang="pt-PT" dirty="0" err="1"/>
              <a:t>sucess</a:t>
            </a:r>
            <a:r>
              <a:rPr lang="pt-PT" dirty="0"/>
              <a:t>, </a:t>
            </a:r>
            <a:r>
              <a:rPr lang="pt-PT" dirty="0" err="1"/>
              <a:t>therefore</a:t>
            </a:r>
            <a:r>
              <a:rPr lang="pt-PT" dirty="0"/>
              <a:t> </a:t>
            </a:r>
            <a:r>
              <a:rPr lang="pt-PT" dirty="0" err="1"/>
              <a:t>we</a:t>
            </a:r>
            <a:r>
              <a:rPr lang="pt-PT" dirty="0"/>
              <a:t> </a:t>
            </a:r>
            <a:r>
              <a:rPr lang="pt-PT" dirty="0" err="1"/>
              <a:t>will</a:t>
            </a:r>
            <a:r>
              <a:rPr lang="pt-PT" dirty="0"/>
              <a:t> </a:t>
            </a:r>
            <a:r>
              <a:rPr lang="pt-PT" dirty="0" err="1"/>
              <a:t>work</a:t>
            </a:r>
            <a:r>
              <a:rPr lang="pt-PT" dirty="0"/>
              <a:t> hard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apply</a:t>
            </a:r>
            <a:r>
              <a:rPr lang="pt-PT" dirty="0"/>
              <a:t> </a:t>
            </a:r>
            <a:r>
              <a:rPr lang="pt-PT" dirty="0" err="1"/>
              <a:t>what</a:t>
            </a:r>
            <a:r>
              <a:rPr lang="pt-PT" dirty="0"/>
              <a:t> </a:t>
            </a:r>
            <a:r>
              <a:rPr lang="pt-PT" dirty="0" err="1"/>
              <a:t>we</a:t>
            </a:r>
            <a:r>
              <a:rPr lang="pt-PT" dirty="0"/>
              <a:t> </a:t>
            </a:r>
            <a:r>
              <a:rPr lang="pt-PT" dirty="0" err="1"/>
              <a:t>were</a:t>
            </a:r>
            <a:r>
              <a:rPr lang="pt-PT" dirty="0"/>
              <a:t> </a:t>
            </a:r>
            <a:r>
              <a:rPr lang="pt-PT" dirty="0" err="1"/>
              <a:t>taught</a:t>
            </a:r>
            <a:r>
              <a:rPr lang="pt-PT" dirty="0"/>
              <a:t> to </a:t>
            </a:r>
            <a:r>
              <a:rPr lang="pt-PT" dirty="0" err="1"/>
              <a:t>achieve</a:t>
            </a:r>
            <a:r>
              <a:rPr lang="pt-PT" dirty="0"/>
              <a:t> that.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85DDF58-E0E3-4AFC-8990-5E1FBE60E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BA1B0FB-D917-4C8C-928F-313BD683BF39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38991896"/>
      </p:ext>
    </p:extLst>
  </p:cSld>
  <p:clrMapOvr>
    <a:masterClrMapping/>
  </p:clrMapOvr>
</p:sld>
</file>

<file path=ppt/theme/theme1.xml><?xml version="1.0" encoding="utf-8"?>
<a:theme xmlns:a="http://schemas.openxmlformats.org/drawingml/2006/main" name="3DFlutuante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74514553.tgt.Office_50301373_TF33713516_Win32_OJ112196127.potx" id="{9ECCF92E-9E19-439F-A6B8-9ED18F9821B1}" vid="{432D6865-D7AE-43A6-8BE6-0832ED77F170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{D555F3BC-D87D-489F-A285-0E082C1FA89D}tf33713516_win32</Template>
  <TotalTime>306</TotalTime>
  <Words>231</Words>
  <Application>Microsoft Office PowerPoint</Application>
  <PresentationFormat>Ecrã Panorâmico</PresentationFormat>
  <Paragraphs>56</Paragraphs>
  <Slides>6</Slides>
  <Notes>1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6</vt:i4>
      </vt:variant>
    </vt:vector>
  </HeadingPairs>
  <TitlesOfParts>
    <vt:vector size="11" baseType="lpstr">
      <vt:lpstr>Arial</vt:lpstr>
      <vt:lpstr>Calibri</vt:lpstr>
      <vt:lpstr>Gill Sans MT</vt:lpstr>
      <vt:lpstr>Walbaum Display</vt:lpstr>
      <vt:lpstr>3DFlutuanteVTI</vt:lpstr>
      <vt:lpstr>2df G03</vt:lpstr>
      <vt:lpstr>Development process and planning</vt:lpstr>
      <vt:lpstr>Objective of the System</vt:lpstr>
      <vt:lpstr>Teamwork Methodology</vt:lpstr>
      <vt:lpstr>Conflict Resolution Strategy</vt:lpstr>
      <vt:lpstr>Expected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 Presentation</dc:title>
  <dc:creator>Pedro Sousa</dc:creator>
  <cp:lastModifiedBy>Pedro Sousa</cp:lastModifiedBy>
  <cp:revision>1</cp:revision>
  <dcterms:created xsi:type="dcterms:W3CDTF">2022-04-20T15:38:52Z</dcterms:created>
  <dcterms:modified xsi:type="dcterms:W3CDTF">2022-05-29T21:06:45Z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