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08072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70c0"/>
                </a:solidFill>
                <a:latin typeface="Calibri Light"/>
                <a:ea typeface="DejaVu Sans"/>
              </a:rPr>
              <a:t>Cloud Computing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Service Models: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Three basic service models.</a:t>
            </a:r>
            <a:endParaRPr b="0" lang="en-US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Software as a Service(Saas).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model allows to use software applications as a service to end users. e.g  Google/ microsoft.</a:t>
            </a:r>
            <a:endParaRPr b="0" lang="en-US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Platform as a Service(Paas).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PaaS provides the runtime environment for applications , development &amp; deployment tools etc. e.g compiles. </a:t>
            </a:r>
            <a:endParaRPr b="0" lang="en-US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Infrastructure as a Service (IaaS).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IaaS provides access to fundamental resources such as physical machines, virtual machines, virtual storage, etc. e.g Amazon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What is Cloud Computing?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In cloud computing,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term Cloud refers to a Network or Internet ,so the phrase cloud computing means services such as servers are delivered to an organizations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Computers and devices through the internet.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Cloud Computing is both a combination of software and hardware based computing resources delivered as a network service.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67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 demand self service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Broad network access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Resource  pooling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Measured service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 tenacity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Deployment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Deployment models define the type of access to the cloud, i.e, how the cloud is located? Cloud can have any of the four types of access: Public,private,Hybrid and Community.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PUBLIC CLOUD: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public cloud allows systems and services to be easily accessible to the general public. Public cloud may be less secure because of its openness e.g google drive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70c0"/>
                </a:solidFill>
                <a:latin typeface="Calibri Light"/>
                <a:ea typeface="DejaVu Sans"/>
              </a:rPr>
              <a:t>PRIVATE CLOUD: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private cloud allows system and services to be accessible within an organization. It offers increased security because of its private nature.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COMMUNITY CLOUD: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community cloud allows systems and services to be accessible by group of organizations. More secure than public cloud. 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 Light"/>
                <a:ea typeface="DejaVu Sans"/>
              </a:rPr>
              <a:t>HYBRID CLOUD: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hybrid cloud is mixture of public and private cloud. However , the critical activities are performed using private cloud while the non-critical activities are performed using public cloud. 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LibreOffice/6.0.7.3$Linux_X86_64 LibreOffice_project/00m0$Build-3</Application>
  <Words>409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2019-05-02T11:34:23Z</dcterms:created>
  <dc:creator>Muneeb Raza</dc:creator>
  <dc:description/>
  <dc:language>en-US</dc:language>
  <cp:lastModifiedBy/>
  <dcterms:modified xsi:type="dcterms:W3CDTF">2019-05-03T22:39:29Z</dcterms:modified>
  <cp:revision>15</cp:revision>
  <dc:subject/>
  <dc:title>Cloud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