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4" r:id="rId7"/>
    <p:sldId id="260" r:id="rId8"/>
    <p:sldId id="265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ijala, Bhanukiran" userId="2df2b9e6-b95f-4449-a9ef-f6c26dee624c" providerId="ADAL" clId="{9F83A581-36E0-41CD-85C5-452D12D8A395}"/>
    <pc:docChg chg="addSld modSld">
      <pc:chgData name="Gurijala, Bhanukiran" userId="2df2b9e6-b95f-4449-a9ef-f6c26dee624c" providerId="ADAL" clId="{9F83A581-36E0-41CD-85C5-452D12D8A395}" dt="2024-11-14T04:13:29.527" v="185" actId="20577"/>
      <pc:docMkLst>
        <pc:docMk/>
      </pc:docMkLst>
      <pc:sldChg chg="modSp mod">
        <pc:chgData name="Gurijala, Bhanukiran" userId="2df2b9e6-b95f-4449-a9ef-f6c26dee624c" providerId="ADAL" clId="{9F83A581-36E0-41CD-85C5-452D12D8A395}" dt="2024-11-08T22:46:15.545" v="79" actId="20577"/>
        <pc:sldMkLst>
          <pc:docMk/>
          <pc:sldMk cId="192748185" sldId="260"/>
        </pc:sldMkLst>
        <pc:spChg chg="mod">
          <ac:chgData name="Gurijala, Bhanukiran" userId="2df2b9e6-b95f-4449-a9ef-f6c26dee624c" providerId="ADAL" clId="{9F83A581-36E0-41CD-85C5-452D12D8A395}" dt="2024-11-08T22:45:44.884" v="10" actId="20577"/>
          <ac:spMkLst>
            <pc:docMk/>
            <pc:sldMk cId="192748185" sldId="260"/>
            <ac:spMk id="2" creationId="{198D2883-9F7A-174A-B211-01DED86290B5}"/>
          </ac:spMkLst>
        </pc:spChg>
        <pc:spChg chg="mod">
          <ac:chgData name="Gurijala, Bhanukiran" userId="2df2b9e6-b95f-4449-a9ef-f6c26dee624c" providerId="ADAL" clId="{9F83A581-36E0-41CD-85C5-452D12D8A395}" dt="2024-11-08T22:46:15.545" v="79" actId="20577"/>
          <ac:spMkLst>
            <pc:docMk/>
            <pc:sldMk cId="192748185" sldId="260"/>
            <ac:spMk id="3" creationId="{348F2E57-99FD-9946-8D6C-308138BDD43D}"/>
          </ac:spMkLst>
        </pc:spChg>
      </pc:sldChg>
      <pc:sldChg chg="modSp mod">
        <pc:chgData name="Gurijala, Bhanukiran" userId="2df2b9e6-b95f-4449-a9ef-f6c26dee624c" providerId="ADAL" clId="{9F83A581-36E0-41CD-85C5-452D12D8A395}" dt="2024-11-08T22:47:08.217" v="179" actId="20577"/>
        <pc:sldMkLst>
          <pc:docMk/>
          <pc:sldMk cId="2197832273" sldId="261"/>
        </pc:sldMkLst>
        <pc:spChg chg="mod">
          <ac:chgData name="Gurijala, Bhanukiran" userId="2df2b9e6-b95f-4449-a9ef-f6c26dee624c" providerId="ADAL" clId="{9F83A581-36E0-41CD-85C5-452D12D8A395}" dt="2024-11-08T22:47:08.217" v="179" actId="20577"/>
          <ac:spMkLst>
            <pc:docMk/>
            <pc:sldMk cId="2197832273" sldId="261"/>
            <ac:spMk id="3" creationId="{3BC68CBA-4DDB-CE48-8A85-A71B29AA741A}"/>
          </ac:spMkLst>
        </pc:spChg>
      </pc:sldChg>
      <pc:sldChg chg="modSp mod">
        <pc:chgData name="Gurijala, Bhanukiran" userId="2df2b9e6-b95f-4449-a9ef-f6c26dee624c" providerId="ADAL" clId="{9F83A581-36E0-41CD-85C5-452D12D8A395}" dt="2024-11-14T04:13:25.557" v="182" actId="20577"/>
        <pc:sldMkLst>
          <pc:docMk/>
          <pc:sldMk cId="918821935" sldId="262"/>
        </pc:sldMkLst>
        <pc:spChg chg="mod">
          <ac:chgData name="Gurijala, Bhanukiran" userId="2df2b9e6-b95f-4449-a9ef-f6c26dee624c" providerId="ADAL" clId="{9F83A581-36E0-41CD-85C5-452D12D8A395}" dt="2024-11-14T04:13:25.557" v="182" actId="20577"/>
          <ac:spMkLst>
            <pc:docMk/>
            <pc:sldMk cId="918821935" sldId="262"/>
            <ac:spMk id="2" creationId="{C3E1676B-1363-E644-85F7-3DFA72D9AC27}"/>
          </ac:spMkLst>
        </pc:spChg>
      </pc:sldChg>
      <pc:sldChg chg="modSp mod">
        <pc:chgData name="Gurijala, Bhanukiran" userId="2df2b9e6-b95f-4449-a9ef-f6c26dee624c" providerId="ADAL" clId="{9F83A581-36E0-41CD-85C5-452D12D8A395}" dt="2024-11-14T04:13:29.527" v="185" actId="20577"/>
        <pc:sldMkLst>
          <pc:docMk/>
          <pc:sldMk cId="3942579696" sldId="264"/>
        </pc:sldMkLst>
        <pc:spChg chg="mod">
          <ac:chgData name="Gurijala, Bhanukiran" userId="2df2b9e6-b95f-4449-a9ef-f6c26dee624c" providerId="ADAL" clId="{9F83A581-36E0-41CD-85C5-452D12D8A395}" dt="2024-11-14T04:13:29.527" v="185" actId="20577"/>
          <ac:spMkLst>
            <pc:docMk/>
            <pc:sldMk cId="3942579696" sldId="264"/>
            <ac:spMk id="2" creationId="{C3E1676B-1363-E644-85F7-3DFA72D9AC27}"/>
          </ac:spMkLst>
        </pc:spChg>
      </pc:sldChg>
      <pc:sldChg chg="add">
        <pc:chgData name="Gurijala, Bhanukiran" userId="2df2b9e6-b95f-4449-a9ef-f6c26dee624c" providerId="ADAL" clId="{9F83A581-36E0-41CD-85C5-452D12D8A395}" dt="2024-11-08T22:45:37.658" v="0" actId="2890"/>
        <pc:sldMkLst>
          <pc:docMk/>
          <pc:sldMk cId="726851550" sldId="265"/>
        </pc:sldMkLst>
      </pc:sldChg>
    </pc:docChg>
  </pc:docChgLst>
  <pc:docChgLst>
    <pc:chgData name="Gurijala, Bhanukiran" userId="2df2b9e6-b95f-4449-a9ef-f6c26dee624c" providerId="ADAL" clId="{AF994903-ADB4-4083-8D16-57A75CAE5F80}"/>
    <pc:docChg chg="modSld sldOrd">
      <pc:chgData name="Gurijala, Bhanukiran" userId="2df2b9e6-b95f-4449-a9ef-f6c26dee624c" providerId="ADAL" clId="{AF994903-ADB4-4083-8D16-57A75CAE5F80}" dt="2023-07-27T01:19:10.298" v="3"/>
      <pc:docMkLst>
        <pc:docMk/>
      </pc:docMkLst>
      <pc:sldChg chg="ord">
        <pc:chgData name="Gurijala, Bhanukiran" userId="2df2b9e6-b95f-4449-a9ef-f6c26dee624c" providerId="ADAL" clId="{AF994903-ADB4-4083-8D16-57A75CAE5F80}" dt="2023-07-27T01:18:52.470" v="1"/>
        <pc:sldMkLst>
          <pc:docMk/>
          <pc:sldMk cId="3933838059" sldId="258"/>
        </pc:sldMkLst>
      </pc:sldChg>
      <pc:sldChg chg="ord">
        <pc:chgData name="Gurijala, Bhanukiran" userId="2df2b9e6-b95f-4449-a9ef-f6c26dee624c" providerId="ADAL" clId="{AF994903-ADB4-4083-8D16-57A75CAE5F80}" dt="2023-07-27T01:19:10.298" v="3"/>
        <pc:sldMkLst>
          <pc:docMk/>
          <pc:sldMk cId="834569620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C37B7-D5ED-2545-839E-08B890074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DEFEC-7289-354A-BF1D-2C8DF0A05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B43F3-951E-F94D-A2F6-33EC21B81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B448-E345-D44F-BADF-C7ECBF20981C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D8E19-AE84-0749-BF71-3D4EBF84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B56C5-1041-1C4C-8FAB-121EAA44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9E5-C7EF-4B46-ACBC-58D8720D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3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D484-3172-F742-ABE4-D0A3A568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53330-0159-3C4D-AF65-483C1E341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0A222-D324-684A-97F8-9C5F64CC2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B448-E345-D44F-BADF-C7ECBF20981C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A4513-9DBE-294B-8BA2-07A2D58E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13E39-B999-5647-BEDD-7D8262D3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9E5-C7EF-4B46-ACBC-58D8720D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0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AA3A8-7927-9D41-8E3A-A4F1EE0C6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5193F-5EE4-034E-8888-E286E334D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4CBC6-AF80-2D4C-99F8-75F777D4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B448-E345-D44F-BADF-C7ECBF20981C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8DA93-410A-614B-BAC3-AFE7B811B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4FA36-3FCC-A64E-AD77-E8449CD9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9E5-C7EF-4B46-ACBC-58D8720D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9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63D5-01A8-E14B-8B28-9DD7D747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7DD3-09D1-3145-95C1-AC8500FA8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ACA5D-0612-3848-9351-D601670F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B448-E345-D44F-BADF-C7ECBF20981C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24C03-9E3C-9247-89C9-39708ECD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5F8E5-7885-7146-A2D4-7F828590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9E5-C7EF-4B46-ACBC-58D8720D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522D7-1623-F94C-8171-EEE0BA8C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3D3B1-8B4D-274B-B4CA-41DE231AB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D81F1-C532-6A43-9F18-5FEB43C5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B448-E345-D44F-BADF-C7ECBF20981C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B09D8-FAC2-0641-8C3E-48DEB92D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D998B-ABF1-7C45-BD90-9F9F8604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9E5-C7EF-4B46-ACBC-58D8720D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9E208-9810-284C-83BC-7BDCD4CE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C3830-547B-4E45-B7F7-6DEB24EC0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8AA1D-0C12-EC4E-AE65-263D14D1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AD769-31DA-9043-94C5-A6C00CB1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B448-E345-D44F-BADF-C7ECBF20981C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10250-182B-8B45-B0BF-F6BFE7D0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7759A-4E52-A841-84AE-BF2AE516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9E5-C7EF-4B46-ACBC-58D8720D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6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1F0B-63B9-4D42-82CD-7453E899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DD476-B77C-7E4E-95A9-19C61E0DE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C89C8-1249-5A43-95C4-95DEC63ED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3F8ED0-9286-9740-9F67-F911D8F9C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3C58C-57D5-774A-8BAC-9304EFB85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432982-DB7F-C247-AB1D-E83D7E67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B448-E345-D44F-BADF-C7ECBF20981C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DA6E01-B9D3-D644-A530-44F68343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C4B46-51BF-DA42-ABDB-8263B26E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9E5-C7EF-4B46-ACBC-58D8720D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3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6C20-4A71-EE48-95D1-76F6636A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7D260-3577-2C48-BE98-84D106736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B448-E345-D44F-BADF-C7ECBF20981C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57736-B1BB-514B-B075-B88177BA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8FD56-4738-104C-ADA7-7095AB9E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9E5-C7EF-4B46-ACBC-58D8720D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2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F2954-2BBB-BB4C-B747-77ED41545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B448-E345-D44F-BADF-C7ECBF20981C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CFB2C-F185-4E42-91AF-8EFD0878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B2C3B-81D8-094C-A4E8-BCE2574EF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9E5-C7EF-4B46-ACBC-58D8720D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4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D913-2EFC-F74C-A701-CD0D7A85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815CE-98F5-9C47-9CA5-E24EB8A4D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1B933-9305-4C49-A52C-A835DF6B9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952C3-CB12-7746-8DC0-40071ED2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B448-E345-D44F-BADF-C7ECBF20981C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85743-B32D-8548-AB42-E13229F39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3616B-0794-0E4F-831F-E5225A39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9E5-C7EF-4B46-ACBC-58D8720D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2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F028-CC56-7C40-8D54-394F251F3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57D36C-F642-4047-943D-8D979FEDD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D095A-43C8-F44F-87F2-BD9A1D4B7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D61D6-E10B-3D40-9F91-34CE299B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B448-E345-D44F-BADF-C7ECBF20981C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80F9A-1FE0-C64D-B09E-3633DF64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A4A90-EA5E-B14E-AF17-E4A3B0C6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9E5-C7EF-4B46-ACBC-58D8720D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2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87927-6B7F-2D44-A45B-B6D94EEF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E0284-2198-5041-A770-A28C8EA72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B77F5-0A73-1F45-A7DE-741BB5D30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FB448-E345-D44F-BADF-C7ECBF20981C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36E4-E109-BD46-80BA-5D80DE9E7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AD103-2777-FC48-AE73-F4756860A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649E5-C7EF-4B46-ACBC-58D8720D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4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422C-73E5-FC4D-9376-8C2E8CC76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Name of your Team (Make it up – make it fun!)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6D9C8-CA8E-514A-A1EC-E6FB1E824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Members:</a:t>
            </a:r>
          </a:p>
        </p:txBody>
      </p:sp>
    </p:spTree>
    <p:extLst>
      <p:ext uri="{BB962C8B-B14F-4D97-AF65-F5344CB8AC3E}">
        <p14:creationId xmlns:p14="http://schemas.microsoft.com/office/powerpoint/2010/main" val="339598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559F-91B0-6344-9D2A-3FB1FF42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(If applicable):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BD991-2501-8247-BD58-E3E57D879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Cite here</a:t>
            </a:r>
          </a:p>
        </p:txBody>
      </p:sp>
    </p:spTree>
    <p:extLst>
      <p:ext uri="{BB962C8B-B14F-4D97-AF65-F5344CB8AC3E}">
        <p14:creationId xmlns:p14="http://schemas.microsoft.com/office/powerpoint/2010/main" val="28155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05827-217E-3842-8965-B4ED74E8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77B1C-13C6-4B47-829F-0F749C67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3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241A-688F-8D4D-84C9-46D45B65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7CFAB-4537-4847-A700-8D11E4EC2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8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68CC-462B-7F4D-8055-6C41F0F4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State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672BB-3A5C-DD4A-9987-F75EDD86A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6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676B-1363-E644-85F7-3DFA72D9A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use Object-Oriented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F3B3A-966D-344D-AA5A-511605E3A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Briefly discuss with the class your approach of using OO Programing</a:t>
            </a:r>
          </a:p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Polymorphism</a:t>
            </a:r>
          </a:p>
          <a:p>
            <a:pPr lvl="1"/>
            <a:r>
              <a:rPr lang="en-US" dirty="0"/>
              <a:t>Inheritance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2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676B-1363-E644-85F7-3DFA72D9A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use Design Patterns?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F3B3A-966D-344D-AA5A-511605E3A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Briefly discuss with the class your approach and use of design patterns</a:t>
            </a:r>
          </a:p>
          <a:p>
            <a:r>
              <a:rPr lang="en-US" dirty="0"/>
              <a:t>Describe which one you used</a:t>
            </a:r>
          </a:p>
          <a:p>
            <a:r>
              <a:rPr lang="en-US" dirty="0"/>
              <a:t>Describe why you used it</a:t>
            </a:r>
          </a:p>
          <a:p>
            <a:r>
              <a:rPr lang="en-US" dirty="0"/>
              <a:t>Describe how </a:t>
            </a:r>
            <a:r>
              <a:rPr lang="en-US"/>
              <a:t>it was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79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2883-9F7A-174A-B211-01DED8629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F2E57-99FD-9946-8D6C-308138BDD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Show your JUnit – briefly go through it</a:t>
            </a:r>
          </a:p>
          <a:p>
            <a:pPr marL="0" indent="0">
              <a:buNone/>
            </a:pPr>
            <a:r>
              <a:rPr lang="en-US" dirty="0"/>
              <a:t>Talk about your approach for coming up with test cases</a:t>
            </a:r>
          </a:p>
        </p:txBody>
      </p:sp>
    </p:spTree>
    <p:extLst>
      <p:ext uri="{BB962C8B-B14F-4D97-AF65-F5344CB8AC3E}">
        <p14:creationId xmlns:p14="http://schemas.microsoft.com/office/powerpoint/2010/main" val="192748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44CC6-8712-A6C4-6E34-2ADBA6D76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FB353-206C-E6F5-2EDA-3717D04D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Javadoc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371C1-BA77-952C-4AF0-21E360201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Show your Javadoc – briefly go through it</a:t>
            </a:r>
          </a:p>
        </p:txBody>
      </p:sp>
    </p:spTree>
    <p:extLst>
      <p:ext uri="{BB962C8B-B14F-4D97-AF65-F5344CB8AC3E}">
        <p14:creationId xmlns:p14="http://schemas.microsoft.com/office/powerpoint/2010/main" val="726851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47AF5-3745-5F49-9D33-A9A5B801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68CBA-4DDB-CE48-8A85-A71B29AA7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we learn with this assignments?</a:t>
            </a:r>
          </a:p>
          <a:p>
            <a:r>
              <a:rPr lang="en-US" dirty="0"/>
              <a:t>How did we grow as a student?</a:t>
            </a:r>
          </a:p>
          <a:p>
            <a:r>
              <a:rPr lang="en-US" dirty="0"/>
              <a:t>How did we break up the problem to complete this task?</a:t>
            </a:r>
          </a:p>
          <a:p>
            <a:r>
              <a:rPr lang="en-US" dirty="0"/>
              <a:t>How did you all grow in this course?</a:t>
            </a:r>
          </a:p>
          <a:p>
            <a:r>
              <a:rPr lang="en-US" dirty="0"/>
              <a:t>What are implementation challenges faced by the team?</a:t>
            </a:r>
          </a:p>
          <a:p>
            <a:r>
              <a:rPr lang="en-US" dirty="0"/>
              <a:t>How did the team overcome the challenges?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3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174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Name of your Team (Make it up – make it fun!)</vt:lpstr>
      <vt:lpstr>UML Use Case Diagram</vt:lpstr>
      <vt:lpstr>UML Class Diagram</vt:lpstr>
      <vt:lpstr>UML State Diagram</vt:lpstr>
      <vt:lpstr>How did we use Object-Oriented Programming?</vt:lpstr>
      <vt:lpstr>How did we use Design Patterns?</vt:lpstr>
      <vt:lpstr>JUnit</vt:lpstr>
      <vt:lpstr>Javadoc</vt:lpstr>
      <vt:lpstr>Reflections</vt:lpstr>
      <vt:lpstr>References (If applicable):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Mejia, Daniel M</dc:creator>
  <cp:lastModifiedBy>Gurijala, Bhanukiran</cp:lastModifiedBy>
  <cp:revision>6</cp:revision>
  <dcterms:created xsi:type="dcterms:W3CDTF">2019-11-19T17:16:32Z</dcterms:created>
  <dcterms:modified xsi:type="dcterms:W3CDTF">2024-11-14T04:13:34Z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73649dc-6fee-4eb8-a128-734c3c842ea8_Enabled">
    <vt:lpwstr>true</vt:lpwstr>
  </property>
  <property fmtid="{D5CDD505-2E9C-101B-9397-08002B2CF9AE}" pid="3" name="MSIP_Label_b73649dc-6fee-4eb8-a128-734c3c842ea8_SetDate">
    <vt:lpwstr>2023-07-27T01:19:02Z</vt:lpwstr>
  </property>
  <property fmtid="{D5CDD505-2E9C-101B-9397-08002B2CF9AE}" pid="4" name="MSIP_Label_b73649dc-6fee-4eb8-a128-734c3c842ea8_Method">
    <vt:lpwstr>Standard</vt:lpwstr>
  </property>
  <property fmtid="{D5CDD505-2E9C-101B-9397-08002B2CF9AE}" pid="5" name="MSIP_Label_b73649dc-6fee-4eb8-a128-734c3c842ea8_Name">
    <vt:lpwstr>defa4170-0d19-0005-0004-bc88714345d2</vt:lpwstr>
  </property>
  <property fmtid="{D5CDD505-2E9C-101B-9397-08002B2CF9AE}" pid="6" name="MSIP_Label_b73649dc-6fee-4eb8-a128-734c3c842ea8_SiteId">
    <vt:lpwstr>857c21d2-1a16-43a4-90cf-d57f3fab9d2f</vt:lpwstr>
  </property>
  <property fmtid="{D5CDD505-2E9C-101B-9397-08002B2CF9AE}" pid="7" name="MSIP_Label_b73649dc-6fee-4eb8-a128-734c3c842ea8_ActionId">
    <vt:lpwstr>90280cf3-f6dd-4226-a1e5-80d1aba41bdd</vt:lpwstr>
  </property>
  <property fmtid="{D5CDD505-2E9C-101B-9397-08002B2CF9AE}" pid="8" name="MSIP_Label_b73649dc-6fee-4eb8-a128-734c3c842ea8_ContentBits">
    <vt:lpwstr>0</vt:lpwstr>
  </property>
</Properties>
</file>