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2998-660A-8629-0AF0-2FB2B0079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BE81B-644A-47EB-5067-CCCB62CC84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A9BFB-F300-70D8-434B-F98731E7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7C1B-0299-487B-AA38-F6279272C4F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1BD5-2C02-46DA-DB27-E69F273F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7D9AA-FE2B-C38F-186B-5B5CE04F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0A2-5A98-4E13-82E6-0E4DC603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7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1CA1-DBBC-8DC8-8EEB-1473E0FE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175F3-D5A4-89AB-C826-ECCE6FF56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673A4-3AEF-66EC-26EC-0939037FA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7C1B-0299-487B-AA38-F6279272C4F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4CE7-08FC-912D-6A4C-A9A36E84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FB214-380C-8E1D-5679-A3CA5D12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0A2-5A98-4E13-82E6-0E4DC603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4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A40613-2DDF-B027-CA37-BAF479FEEA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2A3F94-D54F-79A5-AAAC-719050DD3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FEEE1-A32D-DAB9-15BC-2C19B52F8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7C1B-0299-487B-AA38-F6279272C4F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70496-2858-4A68-0374-530A252D5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7AE32-E099-EBCE-4287-B2949ED5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0A2-5A98-4E13-82E6-0E4DC603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2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029F-3A3B-442A-F91F-1F0F78F78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1762-1CE9-6B89-385B-A1EF4DE92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5B6D-D032-D3E7-B835-CE1012E1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7C1B-0299-487B-AA38-F6279272C4F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95BB6-8379-3C70-1E25-958C9ACA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4D67C-843B-7994-6384-881140C9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0A2-5A98-4E13-82E6-0E4DC603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0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BBDC9-3CB7-4667-59D7-7D730F634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C10AF-2243-C751-5681-D6660D8C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7440-B718-D6AB-E39E-5DFA733A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7C1B-0299-487B-AA38-F6279272C4F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23ED6-DD54-9D24-B57F-D23A65FB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BF06-6B35-A8C2-698B-4358F3FD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0A2-5A98-4E13-82E6-0E4DC603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0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345A-E1E3-15FD-A16B-C2B07710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DF54-A059-2F1A-2B29-46F66F757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99178-DD9E-A18D-9A31-86F8C071E0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FC2F5-2F86-1997-31C7-480854E9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7C1B-0299-487B-AA38-F6279272C4F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D1EA0-E5AC-2854-3D50-291D69795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CF729-DB60-D6F1-06FF-A1F2FA939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0A2-5A98-4E13-82E6-0E4DC603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3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F55A4-48AF-F26A-2442-3F20706A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591C7-EBFE-E885-8ABB-ACB0CDB12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A2DAD-ED04-58EA-B6AC-1DD1D6B3D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8D4984-C925-C1C4-8C6C-5306075FFA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A97D3-F5F3-9F69-3594-61E6FDFE8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BA4AD-DB79-9E01-1055-108BA534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7C1B-0299-487B-AA38-F6279272C4F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97DCC-89DE-48BD-C204-D9F563C0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C1EFE-15DE-7B85-8DA9-6B11FFBF7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0A2-5A98-4E13-82E6-0E4DC603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3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80CB3-780F-5A50-01C5-A5F1B845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28142-8A44-B2C4-1E01-33657C57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7C1B-0299-487B-AA38-F6279272C4F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C07AC-0A90-6887-C7EF-E09217BD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9197B-510D-E6B2-80FF-04B5ED9E1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0A2-5A98-4E13-82E6-0E4DC603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1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93653-4597-9D06-D41D-F6A9ABD4F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7C1B-0299-487B-AA38-F6279272C4F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F15B59-A7E8-F6CA-DEA5-357D1490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B648B-0B70-E841-5709-18B71E174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0A2-5A98-4E13-82E6-0E4DC603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4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FE0A8-2C2D-8A80-88D9-56096533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CDFE-7956-B859-5293-E8EF5FA07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89E80-4290-EB2A-FC85-761264247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A8741-2C3D-CAFC-627D-974DBE10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7C1B-0299-487B-AA38-F6279272C4F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5D689-2BA6-645B-AA67-8B445DE4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B447E2-E153-A943-B4C2-BB4136CC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0A2-5A98-4E13-82E6-0E4DC603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0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BB59-9871-1B96-6A9C-1A8AE2BB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7112F-10AA-82E0-D86C-7D2CC2AB6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0C007-4191-05A2-D3B6-157A390D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7A661-344D-6AA0-6B69-27B91975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7C1B-0299-487B-AA38-F6279272C4F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14A7D3-A2F7-21D8-76EA-69A145E43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732C9-7042-111B-88C5-8ABC3E8EF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A00A2-5A98-4E13-82E6-0E4DC603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5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395D49-8587-F9DD-00C4-42FA63ED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13C3D-46D4-1736-BCD1-9D4CD5D69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3B4BD-D768-507C-77A5-8B131AD2DF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7C1B-0299-487B-AA38-F6279272C4F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BAD6A-CB92-02DE-87DD-F590094FD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BC98E-C01D-2717-D0AC-69D240358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A00A2-5A98-4E13-82E6-0E4DC6039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FEB55D99-E200-BA8F-E222-1B5A1F831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663" y="1504950"/>
            <a:ext cx="6162675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5F5C44-F4D6-186B-46D1-79FAE413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Peper  Leaked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12F6C-E458-AC4B-826C-EABBCA7F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776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C08AC-6C4A-60FC-CF17-FDB5726A0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peper leak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6BE0-8C7C-CC44-23B7-C3561968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281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7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           Peper  Leaked</vt:lpstr>
      <vt:lpstr>What is peper leak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vampair07@outlook.com</dc:creator>
  <cp:lastModifiedBy>vampair07@outlook.com</cp:lastModifiedBy>
  <cp:revision>2</cp:revision>
  <dcterms:created xsi:type="dcterms:W3CDTF">2024-06-13T05:35:53Z</dcterms:created>
  <dcterms:modified xsi:type="dcterms:W3CDTF">2024-06-14T05:35:15Z</dcterms:modified>
</cp:coreProperties>
</file>